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19/11/2025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hp\Pictures\Screenshots\Capture d'écran 2025-11-17 1614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119188"/>
            <a:ext cx="8101013" cy="461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21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Pictures\Screenshots\Capture d'écran 2025-11-17 16150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836712"/>
            <a:ext cx="7848872" cy="52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48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Pictures\Screenshots\Capture d'écran 2025-11-17 16151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01" y="702396"/>
            <a:ext cx="8039797" cy="534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9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Pictures\Screenshots\Capture d'écran 2025-11-17 16153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22" y="1083429"/>
            <a:ext cx="8024556" cy="458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9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Pictures\Screenshots\Capture d'écran 2025-11-17 16154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49" y="1098670"/>
            <a:ext cx="8077901" cy="454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87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Pictures\Screenshots\Capture d'écran 2025-11-17 16155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60" y="1170901"/>
            <a:ext cx="8070280" cy="454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46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Pictures\Screenshots\Capture d'écran 2025-11-17 16160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18" y="1111527"/>
            <a:ext cx="8100763" cy="459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3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p\Pictures\Screenshots\Capture d'écran 2025-11-17 16162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0" y="683509"/>
            <a:ext cx="8055039" cy="523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389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r>
              <a:rPr lang="ar-DZ" dirty="0">
                <a:latin typeface="Sakkal Majalla" pitchFamily="2" charset="-78"/>
                <a:cs typeface="Sakkal Majalla" pitchFamily="2" charset="-78"/>
              </a:rPr>
              <a:t>قائمة المراجع:</a:t>
            </a:r>
          </a:p>
          <a:p>
            <a:pPr algn="ctr" rtl="1"/>
            <a:r>
              <a:rPr lang="ar-DZ" dirty="0">
                <a:latin typeface="Sakkal Majalla" pitchFamily="2" charset="-78"/>
                <a:cs typeface="Sakkal Majalla" pitchFamily="2" charset="-78"/>
              </a:rPr>
              <a:t>للأمانة العلمية المحاضرات المدونة في هذا الملف هي في الأصل من إعدادنا غير أنه  تم إنشاؤها  وفقا لهذا النموذج المختصر باستخدام بعض المواقع والتطبيقات الذكية + </a:t>
            </a:r>
            <a:r>
              <a:rPr lang="fr-FR" dirty="0" err="1">
                <a:latin typeface="Sakkal Majalla" pitchFamily="2" charset="-78"/>
                <a:cs typeface="Sakkal Majalla" pitchFamily="2" charset="-78"/>
              </a:rPr>
              <a:t>ppt</a:t>
            </a:r>
            <a:r>
              <a:rPr lang="fr-FR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والتي تحافظ على الأفكار الأصيلة للباحث بشكل مختصر يسهل استيعاب الطالب لها,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5987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Affichage à l'écran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2</cp:revision>
  <dcterms:created xsi:type="dcterms:W3CDTF">2025-11-17T15:32:06Z</dcterms:created>
  <dcterms:modified xsi:type="dcterms:W3CDTF">2025-11-19T11:53:02Z</dcterms:modified>
</cp:coreProperties>
</file>