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8D830-F524-4FDD-A8FD-6AA3C0C92A4C}" v="1" dt="2023-08-21T20:32:13.980"/>
    <p1510:client id="{CEA0D785-2885-49B3-972D-6AB6BFA73821}" v="5" dt="2023-08-21T21:53:24.76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BF9"/>
          </a:solidFill>
        </a:fill>
      </a:tcStyle>
    </a:wholeTbl>
    <a:band2H>
      <a:tcTxStyle/>
      <a:tcStyle>
        <a:tcBdr/>
        <a:fill>
          <a:solidFill>
            <a:srgbClr val="E8EEFC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D5D1"/>
          </a:solidFill>
        </a:fill>
      </a:tcStyle>
    </a:wholeTbl>
    <a:band2H>
      <a:tcTxStyle/>
      <a:tcStyle>
        <a:tcBdr/>
        <a:fill>
          <a:solidFill>
            <a:srgbClr val="FCEBEA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F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CCA"/>
          </a:solidFill>
        </a:fill>
      </a:tcStyle>
    </a:wholeTbl>
    <a:band2H>
      <a:tcTxStyle/>
      <a:tcStyle>
        <a:tcBdr/>
        <a:fill>
          <a:solidFill>
            <a:srgbClr val="FFEEE7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403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Annen" userId="d07a86dcd2295993" providerId="Windows Live" clId="Web-{CEA0D785-2885-49B3-972D-6AB6BFA73821}"/>
    <pc:docChg chg="addSld modSld">
      <pc:chgData name="Oscar Annen" userId="d07a86dcd2295993" providerId="Windows Live" clId="Web-{CEA0D785-2885-49B3-972D-6AB6BFA73821}" dt="2023-08-21T21:53:24.764" v="3" actId="20577"/>
      <pc:docMkLst>
        <pc:docMk/>
      </pc:docMkLst>
      <pc:sldChg chg="modSp new">
        <pc:chgData name="Oscar Annen" userId="d07a86dcd2295993" providerId="Windows Live" clId="Web-{CEA0D785-2885-49B3-972D-6AB6BFA73821}" dt="2023-08-21T21:53:24.764" v="3" actId="20577"/>
        <pc:sldMkLst>
          <pc:docMk/>
          <pc:sldMk cId="1478023678" sldId="256"/>
        </pc:sldMkLst>
        <pc:spChg chg="mod">
          <ac:chgData name="Oscar Annen" userId="d07a86dcd2295993" providerId="Windows Live" clId="Web-{CEA0D785-2885-49B3-972D-6AB6BFA73821}" dt="2023-08-21T21:53:20.701" v="2" actId="20577"/>
          <ac:spMkLst>
            <pc:docMk/>
            <pc:sldMk cId="1478023678" sldId="256"/>
            <ac:spMk id="2" creationId="{286A3ACB-9066-5FDD-4CA4-1454159AB51A}"/>
          </ac:spMkLst>
        </pc:spChg>
        <pc:spChg chg="mod">
          <ac:chgData name="Oscar Annen" userId="d07a86dcd2295993" providerId="Windows Live" clId="Web-{CEA0D785-2885-49B3-972D-6AB6BFA73821}" dt="2023-08-21T21:53:24.764" v="3" actId="20577"/>
          <ac:spMkLst>
            <pc:docMk/>
            <pc:sldMk cId="1478023678" sldId="256"/>
            <ac:spMk id="3" creationId="{9C5129A8-A038-DF75-63EE-0D12E6A5E3B6}"/>
          </ac:spMkLst>
        </pc:spChg>
      </pc:sldChg>
    </pc:docChg>
  </pc:docChgLst>
  <pc:docChgLst>
    <pc:chgData name="Oscar Annen" userId="d07a86dcd2295993" providerId="Windows Live" clId="Web-{85B8D830-F524-4FDD-A8FD-6AA3C0C92A4C}"/>
    <pc:docChg chg="delSld">
      <pc:chgData name="Oscar Annen" userId="d07a86dcd2295993" providerId="Windows Live" clId="Web-{85B8D830-F524-4FDD-A8FD-6AA3C0C92A4C}" dt="2023-08-21T20:32:13.980" v="0"/>
      <pc:docMkLst>
        <pc:docMk/>
      </pc:docMkLst>
      <pc:sldChg chg="del">
        <pc:chgData name="Oscar Annen" userId="d07a86dcd2295993" providerId="Windows Live" clId="Web-{85B8D830-F524-4FDD-A8FD-6AA3C0C92A4C}" dt="2023-08-21T20:32:13.980" v="0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925971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4000500" y="1087403"/>
            <a:ext cx="8191500" cy="5770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8" y="0"/>
                </a:moveTo>
                <a:cubicBezTo>
                  <a:pt x="16139" y="0"/>
                  <a:pt x="19020" y="1571"/>
                  <a:pt x="21267" y="4187"/>
                </a:cubicBezTo>
                <a:lnTo>
                  <a:pt x="21600" y="4594"/>
                </a:lnTo>
                <a:lnTo>
                  <a:pt x="21600" y="21600"/>
                </a:lnTo>
                <a:lnTo>
                  <a:pt x="210" y="21600"/>
                </a:lnTo>
                <a:lnTo>
                  <a:pt x="150" y="21127"/>
                </a:lnTo>
                <a:cubicBezTo>
                  <a:pt x="51" y="20216"/>
                  <a:pt x="0" y="19284"/>
                  <a:pt x="0" y="18335"/>
                </a:cubicBezTo>
                <a:cubicBezTo>
                  <a:pt x="0" y="8209"/>
                  <a:pt x="5820" y="0"/>
                  <a:pt x="12998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" name="Straight Connector 11"/>
          <p:cNvSpPr/>
          <p:nvPr/>
        </p:nvSpPr>
        <p:spPr>
          <a:xfrm flipH="1">
            <a:off x="406240" y="183933"/>
            <a:ext cx="1" cy="1597709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Freeform: Shape 13"/>
          <p:cNvSpPr/>
          <p:nvPr/>
        </p:nvSpPr>
        <p:spPr>
          <a:xfrm>
            <a:off x="5292347" y="1"/>
            <a:ext cx="2279743" cy="1267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314" y="0"/>
                </a:lnTo>
                <a:lnTo>
                  <a:pt x="1314" y="18370"/>
                </a:lnTo>
                <a:lnTo>
                  <a:pt x="18975" y="0"/>
                </a:lnTo>
                <a:lnTo>
                  <a:pt x="21600" y="0"/>
                </a:lnTo>
                <a:lnTo>
                  <a:pt x="986" y="21442"/>
                </a:lnTo>
                <a:cubicBezTo>
                  <a:pt x="886" y="21545"/>
                  <a:pt x="772" y="21600"/>
                  <a:pt x="657" y="21600"/>
                </a:cubicBezTo>
                <a:cubicBezTo>
                  <a:pt x="294" y="21600"/>
                  <a:pt x="0" y="21071"/>
                  <a:pt x="0" y="2041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6" name="Freeform: Shape 15"/>
          <p:cNvSpPr/>
          <p:nvPr/>
        </p:nvSpPr>
        <p:spPr>
          <a:xfrm>
            <a:off x="10208694" y="1"/>
            <a:ext cx="1135067" cy="477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7" name="Oval 17"/>
          <p:cNvSpPr/>
          <p:nvPr/>
        </p:nvSpPr>
        <p:spPr>
          <a:xfrm>
            <a:off x="1569043" y="514897"/>
            <a:ext cx="2393353" cy="2328425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8" name="Freeform: Shape 19"/>
          <p:cNvSpPr/>
          <p:nvPr/>
        </p:nvSpPr>
        <p:spPr>
          <a:xfrm flipH="1">
            <a:off x="0" y="2949739"/>
            <a:ext cx="1186452" cy="17716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7" y="0"/>
                </a:moveTo>
                <a:lnTo>
                  <a:pt x="21600" y="0"/>
                </a:lnTo>
                <a:lnTo>
                  <a:pt x="21600" y="1510"/>
                </a:lnTo>
                <a:lnTo>
                  <a:pt x="2254" y="1510"/>
                </a:lnTo>
                <a:lnTo>
                  <a:pt x="2254" y="20090"/>
                </a:lnTo>
                <a:lnTo>
                  <a:pt x="21600" y="20090"/>
                </a:lnTo>
                <a:lnTo>
                  <a:pt x="21600" y="21600"/>
                </a:lnTo>
                <a:lnTo>
                  <a:pt x="1127" y="21600"/>
                </a:lnTo>
                <a:cubicBezTo>
                  <a:pt x="505" y="21600"/>
                  <a:pt x="0" y="21262"/>
                  <a:pt x="0" y="20845"/>
                </a:cubicBezTo>
                <a:lnTo>
                  <a:pt x="0" y="755"/>
                </a:lnTo>
                <a:cubicBezTo>
                  <a:pt x="0" y="338"/>
                  <a:pt x="505" y="0"/>
                  <a:pt x="1127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9" name="Arc 21"/>
          <p:cNvSpPr/>
          <p:nvPr/>
        </p:nvSpPr>
        <p:spPr>
          <a:xfrm rot="16200000">
            <a:off x="1539682" y="4203427"/>
            <a:ext cx="2041718" cy="20417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5093208" y="2743200"/>
            <a:ext cx="6592825" cy="2386584"/>
          </a:xfrm>
          <a:prstGeom prst="rect">
            <a:avLst/>
          </a:prstGeom>
        </p:spPr>
        <p:txBody>
          <a:bodyPr anchor="b"/>
          <a:lstStyle>
            <a:lvl1pPr algn="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093208" y="5221223"/>
            <a:ext cx="6592825" cy="996697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3291842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453128" y="1681163"/>
            <a:ext cx="32918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19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8065007" y="1681163"/>
            <a:ext cx="32918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19"/>
          <p:cNvSpPr>
            <a:spLocks noGrp="1"/>
          </p:cNvSpPr>
          <p:nvPr>
            <p:ph type="pic" sz="half" idx="21"/>
          </p:nvPr>
        </p:nvSpPr>
        <p:spPr>
          <a:xfrm>
            <a:off x="7901258" y="2727729"/>
            <a:ext cx="4290741" cy="41302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7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6261608" y="-1"/>
            <a:ext cx="3519313" cy="300791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8" name="Oval 9"/>
          <p:cNvSpPr/>
          <p:nvPr/>
        </p:nvSpPr>
        <p:spPr>
          <a:xfrm>
            <a:off x="10420569" y="1364732"/>
            <a:ext cx="947489" cy="921786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29" name="Arc 11"/>
          <p:cNvSpPr/>
          <p:nvPr/>
        </p:nvSpPr>
        <p:spPr>
          <a:xfrm rot="4759070" flipV="1">
            <a:off x="5896042" y="1918749"/>
            <a:ext cx="1820521" cy="1157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9254" y="0"/>
                  <a:pt x="17673" y="8419"/>
                  <a:pt x="21600" y="2160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0" name="Title Text"/>
          <p:cNvSpPr txBox="1">
            <a:spLocks noGrp="1"/>
          </p:cNvSpPr>
          <p:nvPr>
            <p:ph type="title"/>
          </p:nvPr>
        </p:nvSpPr>
        <p:spPr>
          <a:xfrm>
            <a:off x="841247" y="365759"/>
            <a:ext cx="5120642" cy="132588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3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41247" y="1828800"/>
            <a:ext cx="5093210" cy="435254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228600" indent="-228600">
              <a:buFontTx/>
              <a:defRPr sz="2400"/>
            </a:lvl2pPr>
            <a:lvl3pPr marL="502919" indent="-274319">
              <a:buFontTx/>
              <a:defRPr sz="2400"/>
            </a:lvl3pPr>
            <a:lvl4pPr marL="762000" indent="-304800">
              <a:buFontTx/>
              <a:defRPr sz="2400"/>
            </a:lvl4pPr>
            <a:lvl5pPr marL="2133600" indent="-304800"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Oval 9"/>
          <p:cNvSpPr/>
          <p:nvPr/>
        </p:nvSpPr>
        <p:spPr>
          <a:xfrm>
            <a:off x="707392" y="847599"/>
            <a:ext cx="4619940" cy="4619940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0" name="Freeform: Shape 11"/>
          <p:cNvSpPr/>
          <p:nvPr/>
        </p:nvSpPr>
        <p:spPr>
          <a:xfrm flipH="1">
            <a:off x="530529" y="-1"/>
            <a:ext cx="1155142" cy="591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" y="0"/>
                </a:moveTo>
                <a:lnTo>
                  <a:pt x="21575" y="0"/>
                </a:lnTo>
                <a:lnTo>
                  <a:pt x="21600" y="491"/>
                </a:lnTo>
                <a:cubicBezTo>
                  <a:pt x="21600" y="12149"/>
                  <a:pt x="16765" y="21600"/>
                  <a:pt x="10800" y="21600"/>
                </a:cubicBezTo>
                <a:cubicBezTo>
                  <a:pt x="4835" y="21600"/>
                  <a:pt x="0" y="12149"/>
                  <a:pt x="0" y="491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1" name="Freeform: Shape 13"/>
          <p:cNvSpPr/>
          <p:nvPr/>
        </p:nvSpPr>
        <p:spPr>
          <a:xfrm flipH="1">
            <a:off x="3961510" y="-1"/>
            <a:ext cx="1737402" cy="959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39" y="0"/>
                </a:lnTo>
                <a:lnTo>
                  <a:pt x="1539" y="17790"/>
                </a:lnTo>
                <a:lnTo>
                  <a:pt x="18525" y="0"/>
                </a:lnTo>
                <a:lnTo>
                  <a:pt x="21600" y="0"/>
                </a:lnTo>
                <a:lnTo>
                  <a:pt x="1155" y="21413"/>
                </a:lnTo>
                <a:cubicBezTo>
                  <a:pt x="1038" y="21536"/>
                  <a:pt x="905" y="21600"/>
                  <a:pt x="770" y="21600"/>
                </a:cubicBezTo>
                <a:cubicBezTo>
                  <a:pt x="345" y="21600"/>
                  <a:pt x="0" y="20976"/>
                  <a:pt x="0" y="2020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2" name="Freeform: Shape 15"/>
          <p:cNvSpPr/>
          <p:nvPr/>
        </p:nvSpPr>
        <p:spPr>
          <a:xfrm flipH="1">
            <a:off x="0" y="2936831"/>
            <a:ext cx="159742" cy="552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19181" y="21221"/>
                </a:lnTo>
                <a:cubicBezTo>
                  <a:pt x="7608" y="18962"/>
                  <a:pt x="0" y="15138"/>
                  <a:pt x="0" y="10800"/>
                </a:cubicBezTo>
                <a:cubicBezTo>
                  <a:pt x="0" y="6462"/>
                  <a:pt x="7608" y="2638"/>
                  <a:pt x="19181" y="37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3" name="Freeform: Shape 17"/>
          <p:cNvSpPr/>
          <p:nvPr/>
        </p:nvSpPr>
        <p:spPr>
          <a:xfrm flipH="1">
            <a:off x="0" y="5835648"/>
            <a:ext cx="1548181" cy="1022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64" y="0"/>
                </a:moveTo>
                <a:lnTo>
                  <a:pt x="21600" y="0"/>
                </a:lnTo>
                <a:lnTo>
                  <a:pt x="21600" y="2616"/>
                </a:lnTo>
                <a:lnTo>
                  <a:pt x="1728" y="2616"/>
                </a:lnTo>
                <a:lnTo>
                  <a:pt x="1728" y="21600"/>
                </a:lnTo>
                <a:lnTo>
                  <a:pt x="0" y="21600"/>
                </a:lnTo>
                <a:lnTo>
                  <a:pt x="0" y="1308"/>
                </a:lnTo>
                <a:cubicBezTo>
                  <a:pt x="0" y="586"/>
                  <a:pt x="387" y="0"/>
                  <a:pt x="864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4" name="Freeform: Shape 19"/>
          <p:cNvSpPr/>
          <p:nvPr/>
        </p:nvSpPr>
        <p:spPr>
          <a:xfrm flipH="1">
            <a:off x="3405056" y="5717904"/>
            <a:ext cx="1771610" cy="1140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3" extrusionOk="0">
                <a:moveTo>
                  <a:pt x="18992" y="14452"/>
                </a:moveTo>
                <a:cubicBezTo>
                  <a:pt x="19281" y="14400"/>
                  <a:pt x="19575" y="14607"/>
                  <a:pt x="19737" y="15016"/>
                </a:cubicBezTo>
                <a:cubicBezTo>
                  <a:pt x="20142" y="16100"/>
                  <a:pt x="20502" y="17222"/>
                  <a:pt x="20816" y="18374"/>
                </a:cubicBezTo>
                <a:lnTo>
                  <a:pt x="21544" y="21593"/>
                </a:lnTo>
                <a:lnTo>
                  <a:pt x="19910" y="21593"/>
                </a:lnTo>
                <a:lnTo>
                  <a:pt x="19394" y="19313"/>
                </a:lnTo>
                <a:cubicBezTo>
                  <a:pt x="19105" y="18253"/>
                  <a:pt x="18774" y="17221"/>
                  <a:pt x="18402" y="16224"/>
                </a:cubicBezTo>
                <a:cubicBezTo>
                  <a:pt x="18197" y="15641"/>
                  <a:pt x="18335" y="14910"/>
                  <a:pt x="18709" y="14591"/>
                </a:cubicBezTo>
                <a:cubicBezTo>
                  <a:pt x="18799" y="14515"/>
                  <a:pt x="18895" y="14469"/>
                  <a:pt x="18992" y="14452"/>
                </a:cubicBezTo>
                <a:close/>
                <a:moveTo>
                  <a:pt x="11351" y="3055"/>
                </a:moveTo>
                <a:cubicBezTo>
                  <a:pt x="11452" y="3065"/>
                  <a:pt x="11552" y="3107"/>
                  <a:pt x="11647" y="3181"/>
                </a:cubicBezTo>
                <a:cubicBezTo>
                  <a:pt x="13087" y="4305"/>
                  <a:pt x="14432" y="5702"/>
                  <a:pt x="15651" y="7341"/>
                </a:cubicBezTo>
                <a:cubicBezTo>
                  <a:pt x="15974" y="7774"/>
                  <a:pt x="16010" y="8532"/>
                  <a:pt x="15733" y="9036"/>
                </a:cubicBezTo>
                <a:cubicBezTo>
                  <a:pt x="15586" y="9302"/>
                  <a:pt x="15371" y="9455"/>
                  <a:pt x="15146" y="9454"/>
                </a:cubicBezTo>
                <a:lnTo>
                  <a:pt x="15142" y="9454"/>
                </a:lnTo>
                <a:cubicBezTo>
                  <a:pt x="14957" y="9457"/>
                  <a:pt x="14778" y="9355"/>
                  <a:pt x="14637" y="9169"/>
                </a:cubicBezTo>
                <a:cubicBezTo>
                  <a:pt x="13515" y="7657"/>
                  <a:pt x="12278" y="6368"/>
                  <a:pt x="10952" y="5332"/>
                </a:cubicBezTo>
                <a:cubicBezTo>
                  <a:pt x="10571" y="5033"/>
                  <a:pt x="10418" y="4309"/>
                  <a:pt x="10610" y="3715"/>
                </a:cubicBezTo>
                <a:cubicBezTo>
                  <a:pt x="10753" y="3270"/>
                  <a:pt x="11051" y="3024"/>
                  <a:pt x="11351" y="3055"/>
                </a:cubicBezTo>
                <a:close/>
                <a:moveTo>
                  <a:pt x="3116" y="1"/>
                </a:moveTo>
                <a:cubicBezTo>
                  <a:pt x="3920" y="8"/>
                  <a:pt x="4723" y="93"/>
                  <a:pt x="5521" y="255"/>
                </a:cubicBezTo>
                <a:cubicBezTo>
                  <a:pt x="5944" y="336"/>
                  <a:pt x="6245" y="936"/>
                  <a:pt x="6193" y="1594"/>
                </a:cubicBezTo>
                <a:cubicBezTo>
                  <a:pt x="6145" y="2200"/>
                  <a:pt x="5813" y="2653"/>
                  <a:pt x="5421" y="2649"/>
                </a:cubicBezTo>
                <a:cubicBezTo>
                  <a:pt x="5387" y="2650"/>
                  <a:pt x="5353" y="2647"/>
                  <a:pt x="5320" y="2640"/>
                </a:cubicBezTo>
                <a:cubicBezTo>
                  <a:pt x="3850" y="2341"/>
                  <a:pt x="2362" y="2327"/>
                  <a:pt x="890" y="2599"/>
                </a:cubicBezTo>
                <a:cubicBezTo>
                  <a:pt x="468" y="2700"/>
                  <a:pt x="74" y="2249"/>
                  <a:pt x="9" y="1592"/>
                </a:cubicBezTo>
                <a:cubicBezTo>
                  <a:pt x="-56" y="936"/>
                  <a:pt x="233" y="321"/>
                  <a:pt x="655" y="220"/>
                </a:cubicBezTo>
                <a:cubicBezTo>
                  <a:pt x="673" y="216"/>
                  <a:pt x="691" y="212"/>
                  <a:pt x="709" y="210"/>
                </a:cubicBezTo>
                <a:cubicBezTo>
                  <a:pt x="1509" y="63"/>
                  <a:pt x="2313" y="-7"/>
                  <a:pt x="3116" y="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5" name="Freeform: Shape 21"/>
          <p:cNvSpPr/>
          <p:nvPr/>
        </p:nvSpPr>
        <p:spPr>
          <a:xfrm flipH="1">
            <a:off x="4132972" y="6258755"/>
            <a:ext cx="1565941" cy="599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5420" y="0"/>
                  <a:pt x="19384" y="7141"/>
                  <a:pt x="21077" y="17319"/>
                </a:cubicBezTo>
                <a:lnTo>
                  <a:pt x="21600" y="21600"/>
                </a:lnTo>
                <a:lnTo>
                  <a:pt x="0" y="21600"/>
                </a:lnTo>
                <a:lnTo>
                  <a:pt x="523" y="17319"/>
                </a:lnTo>
                <a:cubicBezTo>
                  <a:pt x="2216" y="7141"/>
                  <a:pt x="6180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xfrm>
            <a:off x="1389888" y="1234439"/>
            <a:ext cx="3236977" cy="40690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3193" y="6404292"/>
            <a:ext cx="273656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665976" y="2551176"/>
            <a:ext cx="4709160" cy="175564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304800" indent="-304800">
              <a:buFontTx/>
              <a:defRPr sz="2400"/>
            </a:lvl2pPr>
            <a:lvl3pPr marL="533400" indent="-304800">
              <a:buFontTx/>
              <a:defRPr sz="2400"/>
            </a:lvl3pPr>
            <a:lvl4pPr marL="1676400" indent="-304800">
              <a:buFontTx/>
              <a:defRPr sz="2400"/>
            </a:lvl4pPr>
            <a:lvl5pPr marL="2133600" indent="-304800"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6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1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81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9"/>
          <p:cNvSpPr/>
          <p:nvPr/>
        </p:nvSpPr>
        <p:spPr>
          <a:xfrm>
            <a:off x="489188" y="1119030"/>
            <a:ext cx="4619940" cy="4619940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0" name="Arc 11"/>
          <p:cNvSpPr/>
          <p:nvPr/>
        </p:nvSpPr>
        <p:spPr>
          <a:xfrm rot="19809111">
            <a:off x="9735982" y="660555"/>
            <a:ext cx="1659892" cy="2234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69" h="20833" extrusionOk="0">
                <a:moveTo>
                  <a:pt x="0" y="88"/>
                </a:moveTo>
                <a:lnTo>
                  <a:pt x="0" y="88"/>
                </a:lnTo>
                <a:cubicBezTo>
                  <a:pt x="10507" y="-767"/>
                  <a:pt x="19976" y="4739"/>
                  <a:pt x="21150" y="12385"/>
                </a:cubicBezTo>
                <a:cubicBezTo>
                  <a:pt x="21600" y="15315"/>
                  <a:pt x="20762" y="18272"/>
                  <a:pt x="18756" y="20833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1" name="Oval 13"/>
          <p:cNvSpPr/>
          <p:nvPr/>
        </p:nvSpPr>
        <p:spPr>
          <a:xfrm>
            <a:off x="910048" y="4780991"/>
            <a:ext cx="546101" cy="546101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1170432" y="1399032"/>
            <a:ext cx="3236977" cy="406908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88152" y="1527047"/>
            <a:ext cx="5111497" cy="3931922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</a:lvl1pPr>
            <a:lvl2pPr marL="266700">
              <a:buFontTx/>
            </a:lvl2pPr>
            <a:lvl3pPr marL="548639">
              <a:buFontTx/>
            </a:lvl3pPr>
            <a:lvl4pPr marL="0" indent="1371600">
              <a:buSzTx/>
              <a:buFontTx/>
              <a:buNone/>
            </a:lvl4pPr>
            <a:lvl5pPr>
              <a:buFont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21"/>
          <p:cNvSpPr>
            <a:spLocks noGrp="1"/>
          </p:cNvSpPr>
          <p:nvPr>
            <p:ph type="pic" sz="quarter" idx="21"/>
          </p:nvPr>
        </p:nvSpPr>
        <p:spPr>
          <a:xfrm>
            <a:off x="7200479" y="1150210"/>
            <a:ext cx="2207046" cy="220417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8444631" y="2579683"/>
            <a:ext cx="3096808" cy="309680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" name="Title Text"/>
          <p:cNvSpPr txBox="1">
            <a:spLocks noGrp="1"/>
          </p:cNvSpPr>
          <p:nvPr>
            <p:ph type="title"/>
          </p:nvPr>
        </p:nvSpPr>
        <p:spPr>
          <a:xfrm>
            <a:off x="539495" y="365124"/>
            <a:ext cx="5806442" cy="13258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39495" y="1825625"/>
            <a:ext cx="5806442" cy="43525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SzTx/>
              <a:buFontTx/>
              <a:buNone/>
              <a:defRPr sz="2400"/>
            </a:lvl1pPr>
            <a:lvl2pPr marL="274319" indent="-274319">
              <a:lnSpc>
                <a:spcPct val="110000"/>
              </a:lnSpc>
              <a:buFontTx/>
              <a:defRPr sz="2400"/>
            </a:lvl2pPr>
            <a:lvl3pPr marL="533400" indent="-304800">
              <a:lnSpc>
                <a:spcPct val="110000"/>
              </a:lnSpc>
              <a:buFontTx/>
              <a:defRPr sz="2400"/>
            </a:lvl3pPr>
            <a:lvl4pPr marL="800100" indent="-342900">
              <a:lnSpc>
                <a:spcPct val="110000"/>
              </a:lnSpc>
              <a:buFontTx/>
              <a:defRPr sz="2400"/>
            </a:lvl4pPr>
            <a:lvl5pPr marL="2133600" indent="-304800">
              <a:lnSpc>
                <a:spcPct val="110000"/>
              </a:lnSpc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46" name="Oval 9"/>
          <p:cNvSpPr/>
          <p:nvPr/>
        </p:nvSpPr>
        <p:spPr>
          <a:xfrm>
            <a:off x="10249620" y="1555067"/>
            <a:ext cx="819305" cy="797079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" name="Rectangle 11"/>
          <p:cNvSpPr/>
          <p:nvPr/>
        </p:nvSpPr>
        <p:spPr>
          <a:xfrm>
            <a:off x="7590088" y="4034392"/>
            <a:ext cx="876705" cy="876705"/>
          </a:xfrm>
          <a:prstGeom prst="rect">
            <a:avLst/>
          </a:prstGeom>
          <a:ln w="127000">
            <a:solidFill>
              <a:schemeClr val="accent6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6"/>
          <p:cNvSpPr/>
          <p:nvPr/>
        </p:nvSpPr>
        <p:spPr>
          <a:xfrm>
            <a:off x="2815928" y="148928"/>
            <a:ext cx="6560144" cy="6560144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5" name="Arc 7"/>
          <p:cNvSpPr/>
          <p:nvPr/>
        </p:nvSpPr>
        <p:spPr>
          <a:xfrm rot="9222429" flipV="1">
            <a:off x="1900746" y="906095"/>
            <a:ext cx="3085935" cy="19616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9254" y="0"/>
                  <a:pt x="17672" y="8419"/>
                  <a:pt x="21600" y="21600"/>
                </a:cubicBezTo>
              </a:path>
            </a:pathLst>
          </a:custGeom>
          <a:ln w="127000" cap="rnd">
            <a:solidFill>
              <a:schemeClr val="accent4">
                <a:alpha val="95000"/>
              </a:schemeClr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6" name="Oval 13"/>
          <p:cNvSpPr/>
          <p:nvPr/>
        </p:nvSpPr>
        <p:spPr>
          <a:xfrm>
            <a:off x="8165417" y="5241988"/>
            <a:ext cx="759405" cy="738803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3319271" y="1380744"/>
            <a:ext cx="5559553" cy="2514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319271" y="4078223"/>
            <a:ext cx="5559553" cy="153619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539495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idx="1"/>
          </p:nvPr>
        </p:nvSpPr>
        <p:spPr>
          <a:xfrm>
            <a:off x="1179575" y="1911095"/>
            <a:ext cx="9829801" cy="385974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9" name="Freeform: Shape 6"/>
          <p:cNvSpPr/>
          <p:nvPr/>
        </p:nvSpPr>
        <p:spPr>
          <a:xfrm>
            <a:off x="10494433" y="2"/>
            <a:ext cx="849329" cy="357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70" name="Freeform: Shape 7"/>
          <p:cNvSpPr/>
          <p:nvPr/>
        </p:nvSpPr>
        <p:spPr>
          <a:xfrm flipH="1">
            <a:off x="123535" y="5717904"/>
            <a:ext cx="1771611" cy="1140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3" extrusionOk="0">
                <a:moveTo>
                  <a:pt x="18992" y="14452"/>
                </a:moveTo>
                <a:cubicBezTo>
                  <a:pt x="19281" y="14400"/>
                  <a:pt x="19575" y="14607"/>
                  <a:pt x="19737" y="15016"/>
                </a:cubicBezTo>
                <a:cubicBezTo>
                  <a:pt x="20142" y="16100"/>
                  <a:pt x="20502" y="17222"/>
                  <a:pt x="20816" y="18374"/>
                </a:cubicBezTo>
                <a:lnTo>
                  <a:pt x="21544" y="21593"/>
                </a:lnTo>
                <a:lnTo>
                  <a:pt x="19910" y="21593"/>
                </a:lnTo>
                <a:lnTo>
                  <a:pt x="19394" y="19313"/>
                </a:lnTo>
                <a:cubicBezTo>
                  <a:pt x="19105" y="18253"/>
                  <a:pt x="18774" y="17221"/>
                  <a:pt x="18402" y="16224"/>
                </a:cubicBezTo>
                <a:cubicBezTo>
                  <a:pt x="18197" y="15641"/>
                  <a:pt x="18335" y="14910"/>
                  <a:pt x="18709" y="14591"/>
                </a:cubicBezTo>
                <a:cubicBezTo>
                  <a:pt x="18799" y="14515"/>
                  <a:pt x="18895" y="14469"/>
                  <a:pt x="18992" y="14452"/>
                </a:cubicBezTo>
                <a:close/>
                <a:moveTo>
                  <a:pt x="11351" y="3055"/>
                </a:moveTo>
                <a:cubicBezTo>
                  <a:pt x="11452" y="3065"/>
                  <a:pt x="11552" y="3107"/>
                  <a:pt x="11647" y="3181"/>
                </a:cubicBezTo>
                <a:cubicBezTo>
                  <a:pt x="13087" y="4305"/>
                  <a:pt x="14432" y="5702"/>
                  <a:pt x="15651" y="7341"/>
                </a:cubicBezTo>
                <a:cubicBezTo>
                  <a:pt x="15974" y="7774"/>
                  <a:pt x="16010" y="8532"/>
                  <a:pt x="15733" y="9036"/>
                </a:cubicBezTo>
                <a:cubicBezTo>
                  <a:pt x="15586" y="9302"/>
                  <a:pt x="15371" y="9455"/>
                  <a:pt x="15146" y="9454"/>
                </a:cubicBezTo>
                <a:lnTo>
                  <a:pt x="15142" y="9454"/>
                </a:lnTo>
                <a:cubicBezTo>
                  <a:pt x="14957" y="9457"/>
                  <a:pt x="14778" y="9355"/>
                  <a:pt x="14637" y="9169"/>
                </a:cubicBezTo>
                <a:cubicBezTo>
                  <a:pt x="13515" y="7657"/>
                  <a:pt x="12278" y="6368"/>
                  <a:pt x="10952" y="5332"/>
                </a:cubicBezTo>
                <a:cubicBezTo>
                  <a:pt x="10571" y="5033"/>
                  <a:pt x="10418" y="4309"/>
                  <a:pt x="10610" y="3715"/>
                </a:cubicBezTo>
                <a:cubicBezTo>
                  <a:pt x="10753" y="3270"/>
                  <a:pt x="11051" y="3024"/>
                  <a:pt x="11351" y="3055"/>
                </a:cubicBezTo>
                <a:close/>
                <a:moveTo>
                  <a:pt x="3116" y="1"/>
                </a:moveTo>
                <a:cubicBezTo>
                  <a:pt x="3920" y="8"/>
                  <a:pt x="4723" y="93"/>
                  <a:pt x="5521" y="255"/>
                </a:cubicBezTo>
                <a:cubicBezTo>
                  <a:pt x="5944" y="336"/>
                  <a:pt x="6245" y="936"/>
                  <a:pt x="6193" y="1594"/>
                </a:cubicBezTo>
                <a:cubicBezTo>
                  <a:pt x="6145" y="2200"/>
                  <a:pt x="5813" y="2653"/>
                  <a:pt x="5421" y="2649"/>
                </a:cubicBezTo>
                <a:cubicBezTo>
                  <a:pt x="5387" y="2650"/>
                  <a:pt x="5353" y="2647"/>
                  <a:pt x="5320" y="2640"/>
                </a:cubicBezTo>
                <a:cubicBezTo>
                  <a:pt x="3850" y="2341"/>
                  <a:pt x="2362" y="2327"/>
                  <a:pt x="890" y="2599"/>
                </a:cubicBezTo>
                <a:cubicBezTo>
                  <a:pt x="468" y="2700"/>
                  <a:pt x="74" y="2249"/>
                  <a:pt x="9" y="1592"/>
                </a:cubicBezTo>
                <a:cubicBezTo>
                  <a:pt x="-56" y="936"/>
                  <a:pt x="233" y="321"/>
                  <a:pt x="655" y="220"/>
                </a:cubicBezTo>
                <a:cubicBezTo>
                  <a:pt x="673" y="216"/>
                  <a:pt x="691" y="212"/>
                  <a:pt x="709" y="210"/>
                </a:cubicBezTo>
                <a:cubicBezTo>
                  <a:pt x="1509" y="63"/>
                  <a:pt x="2313" y="-7"/>
                  <a:pt x="3116" y="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7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911095"/>
            <a:ext cx="10515600" cy="385974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slide with pictur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icture Placeholder 5"/>
          <p:cNvSpPr>
            <a:spLocks noGrp="1"/>
          </p:cNvSpPr>
          <p:nvPr>
            <p:ph type="pic" idx="21"/>
          </p:nvPr>
        </p:nvSpPr>
        <p:spPr>
          <a:xfrm>
            <a:off x="0" y="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7" name="Title Text"/>
          <p:cNvSpPr txBox="1"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anchor="b"/>
          <a:lstStyle>
            <a:lvl1pPr algn="ctr"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8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303" y="4379976"/>
            <a:ext cx="5038345" cy="71323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3" name="Freeform: Shape 4"/>
          <p:cNvSpPr/>
          <p:nvPr/>
        </p:nvSpPr>
        <p:spPr>
          <a:xfrm rot="16200000">
            <a:off x="-388933" y="4841194"/>
            <a:ext cx="1737401" cy="959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39" y="0"/>
                </a:lnTo>
                <a:lnTo>
                  <a:pt x="1539" y="17790"/>
                </a:lnTo>
                <a:lnTo>
                  <a:pt x="18525" y="0"/>
                </a:lnTo>
                <a:lnTo>
                  <a:pt x="21600" y="0"/>
                </a:lnTo>
                <a:lnTo>
                  <a:pt x="1155" y="21413"/>
                </a:lnTo>
                <a:cubicBezTo>
                  <a:pt x="1038" y="21536"/>
                  <a:pt x="905" y="21600"/>
                  <a:pt x="770" y="21600"/>
                </a:cubicBezTo>
                <a:cubicBezTo>
                  <a:pt x="345" y="21600"/>
                  <a:pt x="0" y="20976"/>
                  <a:pt x="0" y="2020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" name="Freeform: Shape 5"/>
          <p:cNvSpPr/>
          <p:nvPr/>
        </p:nvSpPr>
        <p:spPr>
          <a:xfrm>
            <a:off x="10494433" y="2"/>
            <a:ext cx="849329" cy="357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8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التسميات</a:t>
            </a:r>
            <a:r>
              <a:rPr sz="48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8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والتعريفات</a:t>
            </a:r>
            <a:r>
              <a:rPr sz="48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8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المختلفة</a:t>
            </a:r>
            <a:r>
              <a:rPr sz="48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8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48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8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8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8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العام</a:t>
            </a:r>
            <a:endParaRPr sz="48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/>
        <p:txBody>
          <a:bodyPr>
            <a:noAutofit/>
          </a:bodyPr>
          <a:lstStyle/>
          <a:p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الأستاذ: مجدوب عبد الحليم </a:t>
            </a:r>
          </a:p>
          <a:p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المركز الجامعي – مغنية </a:t>
            </a:r>
          </a:p>
          <a:p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معهد الحقوق والعلوم السياسية / 2025-2026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>
                <a:latin typeface="Sakkal Majalla" pitchFamily="2" charset="-78"/>
                <a:cs typeface="Sakkal Majalla" pitchFamily="2" charset="-78"/>
              </a:rPr>
              <a:t>3.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الاتجاه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الحديث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يمزج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هذا الاتجاه 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أفكار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الاتجاهين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السابقين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يتوسع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التعريف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ليشمل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كافة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أشخاص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المجتمع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المنظمات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الفرد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)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اختلافات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فرعية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حول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موقع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كل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شخص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just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يرى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البعض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هي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الشخص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الرئيسي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بجانب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الآخرين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just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ينكر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آخرون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اعتبار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الفرد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شخصاً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ويكتفون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بالدول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والمنظمات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just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يمنح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آخرون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الفرد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مكاناً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متواضعاً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بسبب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بعض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الاتفاقيات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تخاطبه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مباشرة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تحليل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مصطلح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العام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"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لفظ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مجموعة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ملزمة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لأشخاص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المجتمع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لفظ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تعنى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قواعده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بالمجتمع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وتنظم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والأشخاص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الآخرين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لفظ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عام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يتناول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أساساً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علاقات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بصفتها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صاحبة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السلطة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والسيادة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الإداري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والدستوري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أشخاص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هي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الجهات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الرئيسية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القدرة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تحمل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الالتزامات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وأداء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الواجبات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المستوى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الشخص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الأصيل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العام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المستوى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الثاني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المنظمات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يليها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الفرد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كشخصين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مشتقين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تُحدد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حقوق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وواجبات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هؤلاء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ضمن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سيطرة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إطار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تعريف ا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لقانون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العام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sz="2000" dirty="0"/>
              <a:t>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مجموعة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تحكم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وتنظم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المجتمع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بجميع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أشخاصه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يقوم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إطاره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علاقات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أشخاصه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القانونيين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lang="ar-DZ" sz="4000" dirty="0">
                <a:latin typeface="Sakkal Majalla" pitchFamily="2" charset="-78"/>
                <a:cs typeface="Sakkal Majalla" pitchFamily="2" charset="-78"/>
              </a:rPr>
              <a:t>قائمة المراجع:</a:t>
            </a:r>
          </a:p>
          <a:p>
            <a:pPr algn="ctr" rtl="1"/>
            <a:r>
              <a:rPr lang="ar-DZ" sz="4000" dirty="0">
                <a:latin typeface="Sakkal Majalla" pitchFamily="2" charset="-78"/>
                <a:cs typeface="Sakkal Majalla" pitchFamily="2" charset="-78"/>
              </a:rPr>
              <a:t>للأمانة العلمية المحاضرات المدونة في هذا الملف هي في الأصل من إعدادنا غير أنه  تم إنشاؤها  وفقا لهذا النموذج المختصر باستخدام بعض المواقع والتطبيقات الذكية + </a:t>
            </a:r>
            <a:r>
              <a:rPr lang="fr-FR" sz="4000" dirty="0" err="1">
                <a:latin typeface="Sakkal Majalla" pitchFamily="2" charset="-78"/>
                <a:cs typeface="Sakkal Majalla" pitchFamily="2" charset="-78"/>
              </a:rPr>
              <a:t>ppt</a:t>
            </a:r>
            <a:r>
              <a:rPr lang="fr-FR"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>
                <a:latin typeface="Sakkal Majalla" pitchFamily="2" charset="-78"/>
                <a:cs typeface="Sakkal Majalla" pitchFamily="2" charset="-78"/>
              </a:rPr>
              <a:t>والتي تحافظ على الأفكار الأصيلة للباحث بشكل مختصر يسهل استيعاب </a:t>
            </a:r>
            <a:r>
              <a:rPr lang="ar-DZ" sz="4000">
                <a:latin typeface="Sakkal Majalla" pitchFamily="2" charset="-78"/>
                <a:cs typeface="Sakkal Majalla" pitchFamily="2" charset="-78"/>
              </a:rPr>
              <a:t>الطالب </a:t>
            </a:r>
            <a:r>
              <a:rPr lang="ar-DZ" sz="4000" smtClean="0">
                <a:latin typeface="Sakkal Majalla" pitchFamily="2" charset="-78"/>
                <a:cs typeface="Sakkal Majalla" pitchFamily="2" charset="-78"/>
              </a:rPr>
              <a:t>لها</a:t>
            </a:r>
            <a:r>
              <a:rPr lang="ar-DZ" smtClean="0"/>
              <a:t>,</a:t>
            </a:r>
            <a:endParaRPr lang="ar-DZ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80313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/>
              <a:t>خارطة الطريق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مقدمة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حول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تسمية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العام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التسميات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التاريخية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التي عرفها ا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لقانون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lang="ar-DZ" sz="3200" smtClean="0">
                <a:latin typeface="Sakkal Majalla" pitchFamily="2" charset="-78"/>
                <a:cs typeface="Sakkal Majalla" pitchFamily="2" charset="-78"/>
              </a:rPr>
              <a:t> العام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نقد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التسميات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التاريخية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التسمية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الحديثة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العام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تعريف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العام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الاتجاهات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المختلفة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الخلاصة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والتعريف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المقترح</a:t>
            </a:r>
            <a:endParaRPr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/>
              <a:t>أولا: تسمية القانون الدولي العام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المصطلح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العربي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المقابل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لـ 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"Public 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International Law" </a:t>
            </a:r>
            <a:r>
              <a:rPr lang="ar-DZ" sz="4000" dirty="0" err="1" smtClean="0">
                <a:latin typeface="Sakkal Majalla" pitchFamily="2" charset="-78"/>
                <a:cs typeface="Sakkal Majalla" pitchFamily="2" charset="-78"/>
              </a:rPr>
              <a:t>بالإ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نجليزية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و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Droit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International Public" </a:t>
            </a:r>
            <a:r>
              <a:rPr lang="ar-DZ" sz="4000" dirty="0" err="1" smtClean="0">
                <a:latin typeface="Sakkal Majalla" pitchFamily="2" charset="-78"/>
                <a:cs typeface="Sakkal Majalla" pitchFamily="2" charset="-78"/>
              </a:rPr>
              <a:t>با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لفرنسية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اختلاف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سابق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التسمية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شبه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إجماع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حالي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عرف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تسميات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عديدة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ومتنوعة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منذ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نشأته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التسميات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التاريخية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العهد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الروماني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الشعوب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 (Jus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Gentium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 -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الذي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يسري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الأجانب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غروسيوس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أبو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):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الحرب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والسلم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باسكال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فيوز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الجنس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البشري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ميجل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السياسي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الخارجي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جيسوب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عابر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الوطنيات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فقهاء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الشريعة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الإسلامية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السير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والمغازي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</p:txBody>
      </p:sp>
      <p:pic>
        <p:nvPicPr>
          <p:cNvPr id="1026" name="Picture 2" descr="C:\Users\hp\Desktop\القانون الدولي العام 2026\صور\Unknown_Artist_-_Hugo_Grotius_(1583-1645)_(Huig_de_Groot)_Dutch_lawyer_and_diplomat_-_(MeisterDrucke-949680)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51333"/>
            <a:ext cx="2743199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نقد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التسميات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التاريخية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sz="2000" b="1" dirty="0">
                <a:latin typeface="Sakkal Majalla" pitchFamily="2" charset="-78"/>
                <a:cs typeface="Sakkal Majalla" pitchFamily="2" charset="-78"/>
              </a:rPr>
              <a:t>"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الأمم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يخص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وحدها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والأمم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تتمتع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بالشخصية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2000" b="1" dirty="0">
                <a:latin typeface="Sakkal Majalla" pitchFamily="2" charset="-78"/>
                <a:cs typeface="Sakkal Majalla" pitchFamily="2" charset="-78"/>
              </a:rPr>
              <a:t>"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الشعوب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يخص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ركناً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واحداً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الشعب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)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ويهمل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الأركان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الأخرى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2000" b="1" dirty="0">
                <a:latin typeface="Sakkal Majalla" pitchFamily="2" charset="-78"/>
                <a:cs typeface="Sakkal Majalla" pitchFamily="2" charset="-78"/>
              </a:rPr>
              <a:t>"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السلم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والحرب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يقتصر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حالات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محددة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التي تخص الدول لوحدها فقط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السلم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والحرب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)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ولا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يشمل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الكيانات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الأخرى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كالمنظمات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2000" b="1" dirty="0">
                <a:latin typeface="Sakkal Majalla" pitchFamily="2" charset="-78"/>
                <a:cs typeface="Sakkal Majalla" pitchFamily="2" charset="-78"/>
              </a:rPr>
              <a:t>"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السياسة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"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أو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الخارجية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":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تنصرف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لتصرفات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أكثر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انطباقها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كافة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المخاطبين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بالقاعدة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التسمية</a:t>
            </a:r>
            <a:r>
              <a:rPr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الحديثة</a:t>
            </a:r>
            <a:r>
              <a:rPr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العام</a:t>
            </a:r>
            <a:endParaRPr sz="4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هي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التسمية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الموحدة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نالت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قبولاً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واسعاً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وشاع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استعمالها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اللغة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الدبلوماسية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يرجع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أصلها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التاريخي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الفقيه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الإنجليزي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جيرمي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بنثام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(Jeremy Bentham)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عام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1780.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أشار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إليها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كتابه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مقدمة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لمبادئ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الأخلاق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والتشريع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كان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يقصد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آنذاك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مجموعة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تحكم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علاقات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ثانيا</a:t>
            </a:r>
            <a:r>
              <a:rPr sz="40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تعريف</a:t>
            </a:r>
            <a:r>
              <a:rPr sz="40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العام</a:t>
            </a:r>
            <a:endParaRPr sz="40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مسألة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تعريف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دقيق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للقانون الدولي العام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محل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جدل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واختلاف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الفقهاء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يعود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الاختلاف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الحاصل في تعريف القانون الدولي العام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تباين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المواقف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الأشخاص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المكونين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والمخاطبين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بأحكامه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0" indent="0" algn="ctr" rtl="1">
              <a:buNone/>
            </a:pP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بحيث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تم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تعريفه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عدة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زوايا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مختلفة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>
                <a:latin typeface="Sakkal Majalla" pitchFamily="2" charset="-78"/>
                <a:cs typeface="Sakkal Majalla" pitchFamily="2" charset="-78"/>
              </a:rPr>
              <a:t>1.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الاتجاه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التقليدي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التركيز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عنصر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كمكون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وحيد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للمجتمع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التعريف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"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 القانون الدولي العام هو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مجموعة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تنظم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وتحدد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حقوق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وواجباتها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أيدته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المحكمة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الدائمة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للعدل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قضية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اللوتس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(1927).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النقد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قصور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هذا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التعريف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تطور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ليشمل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كيانات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أخرى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المنظمات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إلخ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>
                <a:latin typeface="Sakkal Majalla" pitchFamily="2" charset="-78"/>
                <a:cs typeface="Sakkal Majalla" pitchFamily="2" charset="-78"/>
              </a:rPr>
              <a:t>2.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الاتجاه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الموضوعي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المذهب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الفردي</a:t>
            </a:r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)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9829801" cy="3859743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بأن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"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الفرد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"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الشخص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الوحيد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الأساس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يخاطب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الأفراد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الذين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يملكون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الوعي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والقدرة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التنفيذ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أبرز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أنصاره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جورج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(George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Scelle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الذي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أنكر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الشخصية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المعنوية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النقد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هذا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المذهب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يغالي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كثيراً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ويخالف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حقيقة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الأوضاع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تعتبر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الأشخاص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الرئيسيين</a:t>
            </a:r>
            <a:r>
              <a:rPr sz="20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0000FF"/>
      </a:hlink>
      <a:folHlink>
        <a:srgbClr val="FF00FF"/>
      </a:folHlink>
    </a:clrScheme>
    <a:fontScheme name="ShapesVTI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ap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hapesVTI">
  <a:themeElements>
    <a:clrScheme name="Shap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0000FF"/>
      </a:hlink>
      <a:folHlink>
        <a:srgbClr val="FF00FF"/>
      </a:folHlink>
    </a:clrScheme>
    <a:fontScheme name="ShapesVTI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ap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723</Words>
  <Application>Microsoft Office PowerPoint</Application>
  <PresentationFormat>Personnalisé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ShapesVTI</vt:lpstr>
      <vt:lpstr>التسميات والتعريفات المختلفة للقانون الدولي العام</vt:lpstr>
      <vt:lpstr>خارطة الطريق</vt:lpstr>
      <vt:lpstr>أولا: تسمية القانون الدولي العام</vt:lpstr>
      <vt:lpstr>التسميات التاريخية للقانون الدولي</vt:lpstr>
      <vt:lpstr>نقد التسميات التاريخية</vt:lpstr>
      <vt:lpstr>التسمية الحديثة: القانون الدولي العام</vt:lpstr>
      <vt:lpstr>ثانيا: تعريف القانون الدولي العام</vt:lpstr>
      <vt:lpstr>1. الاتجاه التقليدي</vt:lpstr>
      <vt:lpstr>2. الاتجاه الموضوعي (المذهب الفردي)</vt:lpstr>
      <vt:lpstr>3. الاتجاه الحديث</vt:lpstr>
      <vt:lpstr>تحليل مصطلح "القانون الدولي العام"</vt:lpstr>
      <vt:lpstr>أشخاص القانون الدولي</vt:lpstr>
      <vt:lpstr>تعريف القانون الدولي العام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hp</cp:lastModifiedBy>
  <cp:revision>13</cp:revision>
  <dcterms:modified xsi:type="dcterms:W3CDTF">2025-11-19T12:25:52Z</dcterms:modified>
</cp:coreProperties>
</file>