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B8D830-F524-4FDD-A8FD-6AA3C0C92A4C}" v="1" dt="2023-08-21T20:32:13.980"/>
    <p1510:client id="{CEA0D785-2885-49B3-972D-6AB6BFA73821}" v="5" dt="2023-08-21T21:53:24.76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BF9"/>
          </a:solidFill>
        </a:fill>
      </a:tcStyle>
    </a:wholeTbl>
    <a:band2H>
      <a:tcTxStyle/>
      <a:tcStyle>
        <a:tcBdr/>
        <a:fill>
          <a:solidFill>
            <a:srgbClr val="E8EEFC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D5D1"/>
          </a:solidFill>
        </a:fill>
      </a:tcStyle>
    </a:wholeTbl>
    <a:band2H>
      <a:tcTxStyle/>
      <a:tcStyle>
        <a:tcBdr/>
        <a:fill>
          <a:solidFill>
            <a:srgbClr val="FCEBEA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F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CCA"/>
          </a:solidFill>
        </a:fill>
      </a:tcStyle>
    </a:wholeTbl>
    <a:band2H>
      <a:tcTxStyle/>
      <a:tcStyle>
        <a:tcBdr/>
        <a:fill>
          <a:solidFill>
            <a:srgbClr val="FFEEE7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403" y="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car Annen" userId="d07a86dcd2295993" providerId="Windows Live" clId="Web-{CEA0D785-2885-49B3-972D-6AB6BFA73821}"/>
    <pc:docChg chg="addSld modSld">
      <pc:chgData name="Oscar Annen" userId="d07a86dcd2295993" providerId="Windows Live" clId="Web-{CEA0D785-2885-49B3-972D-6AB6BFA73821}" dt="2023-08-21T21:53:24.764" v="3" actId="20577"/>
      <pc:docMkLst>
        <pc:docMk/>
      </pc:docMkLst>
      <pc:sldChg chg="modSp new">
        <pc:chgData name="Oscar Annen" userId="d07a86dcd2295993" providerId="Windows Live" clId="Web-{CEA0D785-2885-49B3-972D-6AB6BFA73821}" dt="2023-08-21T21:53:24.764" v="3" actId="20577"/>
        <pc:sldMkLst>
          <pc:docMk/>
          <pc:sldMk cId="1478023678" sldId="256"/>
        </pc:sldMkLst>
        <pc:spChg chg="mod">
          <ac:chgData name="Oscar Annen" userId="d07a86dcd2295993" providerId="Windows Live" clId="Web-{CEA0D785-2885-49B3-972D-6AB6BFA73821}" dt="2023-08-21T21:53:20.701" v="2" actId="20577"/>
          <ac:spMkLst>
            <pc:docMk/>
            <pc:sldMk cId="1478023678" sldId="256"/>
            <ac:spMk id="2" creationId="{286A3ACB-9066-5FDD-4CA4-1454159AB51A}"/>
          </ac:spMkLst>
        </pc:spChg>
        <pc:spChg chg="mod">
          <ac:chgData name="Oscar Annen" userId="d07a86dcd2295993" providerId="Windows Live" clId="Web-{CEA0D785-2885-49B3-972D-6AB6BFA73821}" dt="2023-08-21T21:53:24.764" v="3" actId="20577"/>
          <ac:spMkLst>
            <pc:docMk/>
            <pc:sldMk cId="1478023678" sldId="256"/>
            <ac:spMk id="3" creationId="{9C5129A8-A038-DF75-63EE-0D12E6A5E3B6}"/>
          </ac:spMkLst>
        </pc:spChg>
      </pc:sldChg>
    </pc:docChg>
  </pc:docChgLst>
  <pc:docChgLst>
    <pc:chgData name="Oscar Annen" userId="d07a86dcd2295993" providerId="Windows Live" clId="Web-{85B8D830-F524-4FDD-A8FD-6AA3C0C92A4C}"/>
    <pc:docChg chg="delSld">
      <pc:chgData name="Oscar Annen" userId="d07a86dcd2295993" providerId="Windows Live" clId="Web-{85B8D830-F524-4FDD-A8FD-6AA3C0C92A4C}" dt="2023-08-21T20:32:13.980" v="0"/>
      <pc:docMkLst>
        <pc:docMk/>
      </pc:docMkLst>
      <pc:sldChg chg="del">
        <pc:chgData name="Oscar Annen" userId="d07a86dcd2295993" providerId="Windows Live" clId="Web-{85B8D830-F524-4FDD-A8FD-6AA3C0C92A4C}" dt="2023-08-21T20:32:13.980" v="0"/>
        <pc:sldMkLst>
          <pc:docMk/>
          <pc:sldMk cId="0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86507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4000500" y="1087403"/>
            <a:ext cx="8191500" cy="57705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8" y="0"/>
                </a:moveTo>
                <a:cubicBezTo>
                  <a:pt x="16139" y="0"/>
                  <a:pt x="19020" y="1571"/>
                  <a:pt x="21267" y="4187"/>
                </a:cubicBezTo>
                <a:lnTo>
                  <a:pt x="21600" y="4594"/>
                </a:lnTo>
                <a:lnTo>
                  <a:pt x="21600" y="21600"/>
                </a:lnTo>
                <a:lnTo>
                  <a:pt x="210" y="21600"/>
                </a:lnTo>
                <a:lnTo>
                  <a:pt x="150" y="21127"/>
                </a:lnTo>
                <a:cubicBezTo>
                  <a:pt x="51" y="20216"/>
                  <a:pt x="0" y="19284"/>
                  <a:pt x="0" y="18335"/>
                </a:cubicBezTo>
                <a:cubicBezTo>
                  <a:pt x="0" y="8209"/>
                  <a:pt x="5820" y="0"/>
                  <a:pt x="12998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" name="Straight Connector 11"/>
          <p:cNvSpPr/>
          <p:nvPr/>
        </p:nvSpPr>
        <p:spPr>
          <a:xfrm flipH="1">
            <a:off x="406240" y="183933"/>
            <a:ext cx="1" cy="1597709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" name="Freeform: Shape 13"/>
          <p:cNvSpPr/>
          <p:nvPr/>
        </p:nvSpPr>
        <p:spPr>
          <a:xfrm>
            <a:off x="5292347" y="1"/>
            <a:ext cx="2279743" cy="12677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314" y="0"/>
                </a:lnTo>
                <a:lnTo>
                  <a:pt x="1314" y="18370"/>
                </a:lnTo>
                <a:lnTo>
                  <a:pt x="18975" y="0"/>
                </a:lnTo>
                <a:lnTo>
                  <a:pt x="21600" y="0"/>
                </a:lnTo>
                <a:lnTo>
                  <a:pt x="986" y="21442"/>
                </a:lnTo>
                <a:cubicBezTo>
                  <a:pt x="886" y="21545"/>
                  <a:pt x="772" y="21600"/>
                  <a:pt x="657" y="21600"/>
                </a:cubicBezTo>
                <a:cubicBezTo>
                  <a:pt x="294" y="21600"/>
                  <a:pt x="0" y="21071"/>
                  <a:pt x="0" y="2041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6" name="Freeform: Shape 15"/>
          <p:cNvSpPr/>
          <p:nvPr/>
        </p:nvSpPr>
        <p:spPr>
          <a:xfrm>
            <a:off x="10208694" y="1"/>
            <a:ext cx="1135067" cy="477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568" y="760"/>
                </a:lnTo>
                <a:cubicBezTo>
                  <a:pt x="20543" y="12654"/>
                  <a:pt x="16111" y="21600"/>
                  <a:pt x="10800" y="21600"/>
                </a:cubicBezTo>
                <a:cubicBezTo>
                  <a:pt x="5489" y="21600"/>
                  <a:pt x="1057" y="12654"/>
                  <a:pt x="32" y="76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7" name="Oval 17"/>
          <p:cNvSpPr/>
          <p:nvPr/>
        </p:nvSpPr>
        <p:spPr>
          <a:xfrm>
            <a:off x="1569043" y="514897"/>
            <a:ext cx="2393353" cy="2328425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8" name="Freeform: Shape 19"/>
          <p:cNvSpPr/>
          <p:nvPr/>
        </p:nvSpPr>
        <p:spPr>
          <a:xfrm flipH="1">
            <a:off x="0" y="2949739"/>
            <a:ext cx="1186452" cy="17716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7" y="0"/>
                </a:moveTo>
                <a:lnTo>
                  <a:pt x="21600" y="0"/>
                </a:lnTo>
                <a:lnTo>
                  <a:pt x="21600" y="1510"/>
                </a:lnTo>
                <a:lnTo>
                  <a:pt x="2254" y="1510"/>
                </a:lnTo>
                <a:lnTo>
                  <a:pt x="2254" y="20090"/>
                </a:lnTo>
                <a:lnTo>
                  <a:pt x="21600" y="20090"/>
                </a:lnTo>
                <a:lnTo>
                  <a:pt x="21600" y="21600"/>
                </a:lnTo>
                <a:lnTo>
                  <a:pt x="1127" y="21600"/>
                </a:lnTo>
                <a:cubicBezTo>
                  <a:pt x="505" y="21600"/>
                  <a:pt x="0" y="21262"/>
                  <a:pt x="0" y="20845"/>
                </a:cubicBezTo>
                <a:lnTo>
                  <a:pt x="0" y="755"/>
                </a:lnTo>
                <a:cubicBezTo>
                  <a:pt x="0" y="338"/>
                  <a:pt x="505" y="0"/>
                  <a:pt x="1127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9" name="Arc 21"/>
          <p:cNvSpPr/>
          <p:nvPr/>
        </p:nvSpPr>
        <p:spPr>
          <a:xfrm rot="16200000">
            <a:off x="1539682" y="4203427"/>
            <a:ext cx="2041718" cy="20417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929" y="0"/>
                  <a:pt x="21600" y="9671"/>
                  <a:pt x="21600" y="21600"/>
                </a:cubicBezTo>
              </a:path>
            </a:pathLst>
          </a:cu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5093208" y="2743200"/>
            <a:ext cx="6592825" cy="2386584"/>
          </a:xfrm>
          <a:prstGeom prst="rect">
            <a:avLst/>
          </a:prstGeom>
        </p:spPr>
        <p:txBody>
          <a:bodyPr anchor="b"/>
          <a:lstStyle>
            <a:lvl1pPr algn="r">
              <a:defRPr sz="6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093208" y="5221223"/>
            <a:ext cx="6592825" cy="996697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2400">
                <a:solidFill>
                  <a:srgbClr val="FFFFFF"/>
                </a:solidFill>
              </a:defRPr>
            </a:lvl1pPr>
            <a:lvl2pPr marL="0" indent="457200" algn="r">
              <a:buSzTx/>
              <a:buFontTx/>
              <a:buNone/>
              <a:defRPr sz="2400">
                <a:solidFill>
                  <a:srgbClr val="FFFFFF"/>
                </a:solidFill>
              </a:defRPr>
            </a:lvl2pPr>
            <a:lvl3pPr marL="0" indent="914400" algn="r">
              <a:buSzTx/>
              <a:buFontTx/>
              <a:buNone/>
              <a:defRPr sz="2400">
                <a:solidFill>
                  <a:srgbClr val="FFFFFF"/>
                </a:solidFill>
              </a:defRPr>
            </a:lvl3pPr>
            <a:lvl4pPr marL="0" indent="1371600" algn="r">
              <a:buSzTx/>
              <a:buFontTx/>
              <a:buNone/>
              <a:defRPr sz="2400">
                <a:solidFill>
                  <a:srgbClr val="FFFFFF"/>
                </a:solidFill>
              </a:defRPr>
            </a:lvl4pPr>
            <a:lvl5pPr marL="0" indent="1828800" algn="r">
              <a:buSzTx/>
              <a:buFont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icture Placeholder 19"/>
          <p:cNvSpPr>
            <a:spLocks noGrp="1"/>
          </p:cNvSpPr>
          <p:nvPr>
            <p:ph type="pic" sz="half" idx="21"/>
          </p:nvPr>
        </p:nvSpPr>
        <p:spPr>
          <a:xfrm>
            <a:off x="7901258" y="2727729"/>
            <a:ext cx="4290741" cy="413027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7" name="Picture Placeholder 20"/>
          <p:cNvSpPr>
            <a:spLocks noGrp="1"/>
          </p:cNvSpPr>
          <p:nvPr>
            <p:ph type="pic" sz="quarter" idx="22"/>
          </p:nvPr>
        </p:nvSpPr>
        <p:spPr>
          <a:xfrm>
            <a:off x="6261608" y="-1"/>
            <a:ext cx="3519313" cy="300791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8" name="Oval 9"/>
          <p:cNvSpPr/>
          <p:nvPr/>
        </p:nvSpPr>
        <p:spPr>
          <a:xfrm>
            <a:off x="10420569" y="1364732"/>
            <a:ext cx="947489" cy="921786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29" name="Arc 11"/>
          <p:cNvSpPr/>
          <p:nvPr/>
        </p:nvSpPr>
        <p:spPr>
          <a:xfrm rot="4759070" flipV="1">
            <a:off x="5896042" y="1918749"/>
            <a:ext cx="1820521" cy="11572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9254" y="0"/>
                  <a:pt x="17673" y="8419"/>
                  <a:pt x="21600" y="21600"/>
                </a:cubicBezTo>
              </a:path>
            </a:pathLst>
          </a:cu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30" name="Title Text"/>
          <p:cNvSpPr txBox="1">
            <a:spLocks noGrp="1"/>
          </p:cNvSpPr>
          <p:nvPr>
            <p:ph type="title"/>
          </p:nvPr>
        </p:nvSpPr>
        <p:spPr>
          <a:xfrm>
            <a:off x="841247" y="365759"/>
            <a:ext cx="5120642" cy="132588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3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41247" y="1828800"/>
            <a:ext cx="5093210" cy="435254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228600" indent="-228600">
              <a:buFontTx/>
              <a:defRPr sz="2400"/>
            </a:lvl2pPr>
            <a:lvl3pPr marL="502919" indent="-274319">
              <a:buFontTx/>
              <a:defRPr sz="2400"/>
            </a:lvl3pPr>
            <a:lvl4pPr marL="762000" indent="-304800">
              <a:buFontTx/>
              <a:defRPr sz="2400"/>
            </a:lvl4pPr>
            <a:lvl5pPr marL="2133600" indent="-304800">
              <a:buFontTx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Oval 9"/>
          <p:cNvSpPr/>
          <p:nvPr/>
        </p:nvSpPr>
        <p:spPr>
          <a:xfrm>
            <a:off x="707392" y="847599"/>
            <a:ext cx="4619940" cy="4619940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0" name="Freeform: Shape 11"/>
          <p:cNvSpPr/>
          <p:nvPr/>
        </p:nvSpPr>
        <p:spPr>
          <a:xfrm flipH="1">
            <a:off x="530529" y="-1"/>
            <a:ext cx="1155142" cy="5910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" y="0"/>
                </a:moveTo>
                <a:lnTo>
                  <a:pt x="21575" y="0"/>
                </a:lnTo>
                <a:lnTo>
                  <a:pt x="21600" y="491"/>
                </a:lnTo>
                <a:cubicBezTo>
                  <a:pt x="21600" y="12149"/>
                  <a:pt x="16765" y="21600"/>
                  <a:pt x="10800" y="21600"/>
                </a:cubicBezTo>
                <a:cubicBezTo>
                  <a:pt x="4835" y="21600"/>
                  <a:pt x="0" y="12149"/>
                  <a:pt x="0" y="491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1" name="Freeform: Shape 13"/>
          <p:cNvSpPr/>
          <p:nvPr/>
        </p:nvSpPr>
        <p:spPr>
          <a:xfrm flipH="1">
            <a:off x="3961510" y="-1"/>
            <a:ext cx="1737402" cy="959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39" y="0"/>
                </a:lnTo>
                <a:lnTo>
                  <a:pt x="1539" y="17790"/>
                </a:lnTo>
                <a:lnTo>
                  <a:pt x="18525" y="0"/>
                </a:lnTo>
                <a:lnTo>
                  <a:pt x="21600" y="0"/>
                </a:lnTo>
                <a:lnTo>
                  <a:pt x="1155" y="21413"/>
                </a:lnTo>
                <a:cubicBezTo>
                  <a:pt x="1038" y="21536"/>
                  <a:pt x="905" y="21600"/>
                  <a:pt x="770" y="21600"/>
                </a:cubicBezTo>
                <a:cubicBezTo>
                  <a:pt x="345" y="21600"/>
                  <a:pt x="0" y="20976"/>
                  <a:pt x="0" y="2020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2" name="Freeform: Shape 15"/>
          <p:cNvSpPr/>
          <p:nvPr/>
        </p:nvSpPr>
        <p:spPr>
          <a:xfrm flipH="1">
            <a:off x="0" y="2936831"/>
            <a:ext cx="159742" cy="552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19181" y="21221"/>
                </a:lnTo>
                <a:cubicBezTo>
                  <a:pt x="7608" y="18962"/>
                  <a:pt x="0" y="15138"/>
                  <a:pt x="0" y="10800"/>
                </a:cubicBezTo>
                <a:cubicBezTo>
                  <a:pt x="0" y="6462"/>
                  <a:pt x="7608" y="2638"/>
                  <a:pt x="19181" y="379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3" name="Freeform: Shape 17"/>
          <p:cNvSpPr/>
          <p:nvPr/>
        </p:nvSpPr>
        <p:spPr>
          <a:xfrm flipH="1">
            <a:off x="0" y="5835648"/>
            <a:ext cx="1548181" cy="10223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64" y="0"/>
                </a:moveTo>
                <a:lnTo>
                  <a:pt x="21600" y="0"/>
                </a:lnTo>
                <a:lnTo>
                  <a:pt x="21600" y="2616"/>
                </a:lnTo>
                <a:lnTo>
                  <a:pt x="1728" y="2616"/>
                </a:lnTo>
                <a:lnTo>
                  <a:pt x="1728" y="21600"/>
                </a:lnTo>
                <a:lnTo>
                  <a:pt x="0" y="21600"/>
                </a:lnTo>
                <a:lnTo>
                  <a:pt x="0" y="1308"/>
                </a:lnTo>
                <a:cubicBezTo>
                  <a:pt x="0" y="586"/>
                  <a:pt x="387" y="0"/>
                  <a:pt x="864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4" name="Freeform: Shape 19"/>
          <p:cNvSpPr/>
          <p:nvPr/>
        </p:nvSpPr>
        <p:spPr>
          <a:xfrm flipH="1">
            <a:off x="3405056" y="5717904"/>
            <a:ext cx="1771610" cy="11400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4" h="21593" extrusionOk="0">
                <a:moveTo>
                  <a:pt x="18992" y="14452"/>
                </a:moveTo>
                <a:cubicBezTo>
                  <a:pt x="19281" y="14400"/>
                  <a:pt x="19575" y="14607"/>
                  <a:pt x="19737" y="15016"/>
                </a:cubicBezTo>
                <a:cubicBezTo>
                  <a:pt x="20142" y="16100"/>
                  <a:pt x="20502" y="17222"/>
                  <a:pt x="20816" y="18374"/>
                </a:cubicBezTo>
                <a:lnTo>
                  <a:pt x="21544" y="21593"/>
                </a:lnTo>
                <a:lnTo>
                  <a:pt x="19910" y="21593"/>
                </a:lnTo>
                <a:lnTo>
                  <a:pt x="19394" y="19313"/>
                </a:lnTo>
                <a:cubicBezTo>
                  <a:pt x="19105" y="18253"/>
                  <a:pt x="18774" y="17221"/>
                  <a:pt x="18402" y="16224"/>
                </a:cubicBezTo>
                <a:cubicBezTo>
                  <a:pt x="18197" y="15641"/>
                  <a:pt x="18335" y="14910"/>
                  <a:pt x="18709" y="14591"/>
                </a:cubicBezTo>
                <a:cubicBezTo>
                  <a:pt x="18799" y="14515"/>
                  <a:pt x="18895" y="14469"/>
                  <a:pt x="18992" y="14452"/>
                </a:cubicBezTo>
                <a:close/>
                <a:moveTo>
                  <a:pt x="11351" y="3055"/>
                </a:moveTo>
                <a:cubicBezTo>
                  <a:pt x="11452" y="3065"/>
                  <a:pt x="11552" y="3107"/>
                  <a:pt x="11647" y="3181"/>
                </a:cubicBezTo>
                <a:cubicBezTo>
                  <a:pt x="13087" y="4305"/>
                  <a:pt x="14432" y="5702"/>
                  <a:pt x="15651" y="7341"/>
                </a:cubicBezTo>
                <a:cubicBezTo>
                  <a:pt x="15974" y="7774"/>
                  <a:pt x="16010" y="8532"/>
                  <a:pt x="15733" y="9036"/>
                </a:cubicBezTo>
                <a:cubicBezTo>
                  <a:pt x="15586" y="9302"/>
                  <a:pt x="15371" y="9455"/>
                  <a:pt x="15146" y="9454"/>
                </a:cubicBezTo>
                <a:lnTo>
                  <a:pt x="15142" y="9454"/>
                </a:lnTo>
                <a:cubicBezTo>
                  <a:pt x="14957" y="9457"/>
                  <a:pt x="14778" y="9355"/>
                  <a:pt x="14637" y="9169"/>
                </a:cubicBezTo>
                <a:cubicBezTo>
                  <a:pt x="13515" y="7657"/>
                  <a:pt x="12278" y="6368"/>
                  <a:pt x="10952" y="5332"/>
                </a:cubicBezTo>
                <a:cubicBezTo>
                  <a:pt x="10571" y="5033"/>
                  <a:pt x="10418" y="4309"/>
                  <a:pt x="10610" y="3715"/>
                </a:cubicBezTo>
                <a:cubicBezTo>
                  <a:pt x="10753" y="3270"/>
                  <a:pt x="11051" y="3024"/>
                  <a:pt x="11351" y="3055"/>
                </a:cubicBezTo>
                <a:close/>
                <a:moveTo>
                  <a:pt x="3116" y="1"/>
                </a:moveTo>
                <a:cubicBezTo>
                  <a:pt x="3920" y="8"/>
                  <a:pt x="4723" y="93"/>
                  <a:pt x="5521" y="255"/>
                </a:cubicBezTo>
                <a:cubicBezTo>
                  <a:pt x="5944" y="336"/>
                  <a:pt x="6245" y="936"/>
                  <a:pt x="6193" y="1594"/>
                </a:cubicBezTo>
                <a:cubicBezTo>
                  <a:pt x="6145" y="2200"/>
                  <a:pt x="5813" y="2653"/>
                  <a:pt x="5421" y="2649"/>
                </a:cubicBezTo>
                <a:cubicBezTo>
                  <a:pt x="5387" y="2650"/>
                  <a:pt x="5353" y="2647"/>
                  <a:pt x="5320" y="2640"/>
                </a:cubicBezTo>
                <a:cubicBezTo>
                  <a:pt x="3850" y="2341"/>
                  <a:pt x="2362" y="2327"/>
                  <a:pt x="890" y="2599"/>
                </a:cubicBezTo>
                <a:cubicBezTo>
                  <a:pt x="468" y="2700"/>
                  <a:pt x="74" y="2249"/>
                  <a:pt x="9" y="1592"/>
                </a:cubicBezTo>
                <a:cubicBezTo>
                  <a:pt x="-56" y="936"/>
                  <a:pt x="233" y="321"/>
                  <a:pt x="655" y="220"/>
                </a:cubicBezTo>
                <a:cubicBezTo>
                  <a:pt x="673" y="216"/>
                  <a:pt x="691" y="212"/>
                  <a:pt x="709" y="210"/>
                </a:cubicBezTo>
                <a:cubicBezTo>
                  <a:pt x="1509" y="63"/>
                  <a:pt x="2313" y="-7"/>
                  <a:pt x="3116" y="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5" name="Freeform: Shape 21"/>
          <p:cNvSpPr/>
          <p:nvPr/>
        </p:nvSpPr>
        <p:spPr>
          <a:xfrm flipH="1">
            <a:off x="4132972" y="6258755"/>
            <a:ext cx="1565941" cy="5992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5420" y="0"/>
                  <a:pt x="19384" y="7141"/>
                  <a:pt x="21077" y="17319"/>
                </a:cubicBezTo>
                <a:lnTo>
                  <a:pt x="21600" y="21600"/>
                </a:lnTo>
                <a:lnTo>
                  <a:pt x="0" y="21600"/>
                </a:lnTo>
                <a:lnTo>
                  <a:pt x="523" y="17319"/>
                </a:lnTo>
                <a:cubicBezTo>
                  <a:pt x="2216" y="7141"/>
                  <a:pt x="6180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6" name="Title Text"/>
          <p:cNvSpPr txBox="1">
            <a:spLocks noGrp="1"/>
          </p:cNvSpPr>
          <p:nvPr>
            <p:ph type="title"/>
          </p:nvPr>
        </p:nvSpPr>
        <p:spPr>
          <a:xfrm>
            <a:off x="1389888" y="1234439"/>
            <a:ext cx="3236977" cy="40690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3193" y="6404292"/>
            <a:ext cx="273656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665976" y="2551176"/>
            <a:ext cx="4709160" cy="175564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304800" indent="-304800">
              <a:buFontTx/>
              <a:defRPr sz="2400"/>
            </a:lvl2pPr>
            <a:lvl3pPr marL="533400" indent="-304800">
              <a:buFontTx/>
              <a:defRPr sz="2400"/>
            </a:lvl3pPr>
            <a:lvl4pPr marL="1676400" indent="-304800">
              <a:buFontTx/>
              <a:defRPr sz="2400"/>
            </a:lvl4pPr>
            <a:lvl5pPr marL="2133600" indent="-304800">
              <a:buFontTx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6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7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1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81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21"/>
          <p:cNvSpPr>
            <a:spLocks noGrp="1"/>
          </p:cNvSpPr>
          <p:nvPr>
            <p:ph type="pic" sz="quarter" idx="21"/>
          </p:nvPr>
        </p:nvSpPr>
        <p:spPr>
          <a:xfrm>
            <a:off x="7200479" y="1150210"/>
            <a:ext cx="2207046" cy="220417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" name="Picture Placeholder 20"/>
          <p:cNvSpPr>
            <a:spLocks noGrp="1"/>
          </p:cNvSpPr>
          <p:nvPr>
            <p:ph type="pic" sz="quarter" idx="22"/>
          </p:nvPr>
        </p:nvSpPr>
        <p:spPr>
          <a:xfrm>
            <a:off x="8444631" y="2579683"/>
            <a:ext cx="3096808" cy="309680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3" name="Title Text"/>
          <p:cNvSpPr txBox="1">
            <a:spLocks noGrp="1"/>
          </p:cNvSpPr>
          <p:nvPr>
            <p:ph type="title"/>
          </p:nvPr>
        </p:nvSpPr>
        <p:spPr>
          <a:xfrm>
            <a:off x="539495" y="365124"/>
            <a:ext cx="5806442" cy="132588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39495" y="1825625"/>
            <a:ext cx="5806442" cy="435254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SzTx/>
              <a:buFontTx/>
              <a:buNone/>
              <a:defRPr sz="2400"/>
            </a:lvl1pPr>
            <a:lvl2pPr marL="274319" indent="-274319">
              <a:lnSpc>
                <a:spcPct val="110000"/>
              </a:lnSpc>
              <a:buFontTx/>
              <a:defRPr sz="2400"/>
            </a:lvl2pPr>
            <a:lvl3pPr marL="533400" indent="-304800">
              <a:lnSpc>
                <a:spcPct val="110000"/>
              </a:lnSpc>
              <a:buFontTx/>
              <a:defRPr sz="2400"/>
            </a:lvl3pPr>
            <a:lvl4pPr marL="800100" indent="-342900">
              <a:lnSpc>
                <a:spcPct val="110000"/>
              </a:lnSpc>
              <a:buFontTx/>
              <a:defRPr sz="2400"/>
            </a:lvl4pPr>
            <a:lvl5pPr marL="2133600" indent="-304800">
              <a:lnSpc>
                <a:spcPct val="110000"/>
              </a:lnSpc>
              <a:buFontTx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46" name="Oval 9"/>
          <p:cNvSpPr/>
          <p:nvPr/>
        </p:nvSpPr>
        <p:spPr>
          <a:xfrm>
            <a:off x="10249620" y="1555067"/>
            <a:ext cx="819305" cy="797079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7" name="Rectangle 11"/>
          <p:cNvSpPr/>
          <p:nvPr/>
        </p:nvSpPr>
        <p:spPr>
          <a:xfrm>
            <a:off x="7590088" y="4034392"/>
            <a:ext cx="876705" cy="876705"/>
          </a:xfrm>
          <a:prstGeom prst="rect">
            <a:avLst/>
          </a:prstGeom>
          <a:ln w="127000">
            <a:solidFill>
              <a:schemeClr val="accent6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6"/>
          <p:cNvSpPr/>
          <p:nvPr/>
        </p:nvSpPr>
        <p:spPr>
          <a:xfrm>
            <a:off x="2815928" y="148928"/>
            <a:ext cx="6560144" cy="6560144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5" name="Arc 7"/>
          <p:cNvSpPr/>
          <p:nvPr/>
        </p:nvSpPr>
        <p:spPr>
          <a:xfrm rot="9222429" flipV="1">
            <a:off x="1900746" y="906095"/>
            <a:ext cx="3085935" cy="19616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9254" y="0"/>
                  <a:pt x="17672" y="8419"/>
                  <a:pt x="21600" y="21600"/>
                </a:cubicBezTo>
              </a:path>
            </a:pathLst>
          </a:custGeom>
          <a:ln w="127000" cap="rnd">
            <a:solidFill>
              <a:schemeClr val="accent4">
                <a:alpha val="95000"/>
              </a:schemeClr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6" name="Oval 13"/>
          <p:cNvSpPr/>
          <p:nvPr/>
        </p:nvSpPr>
        <p:spPr>
          <a:xfrm>
            <a:off x="8165417" y="5241988"/>
            <a:ext cx="759405" cy="738803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3319271" y="1380744"/>
            <a:ext cx="5559553" cy="251460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319271" y="4078223"/>
            <a:ext cx="5559553" cy="153619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1pPr>
            <a:lvl2pPr marL="0" indent="4572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2pPr>
            <a:lvl3pPr marL="0" indent="9144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3pPr>
            <a:lvl4pPr marL="0" indent="13716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4pPr>
            <a:lvl5pPr marL="0" indent="18288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539495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idx="1"/>
          </p:nvPr>
        </p:nvSpPr>
        <p:spPr>
          <a:xfrm>
            <a:off x="1179575" y="1911095"/>
            <a:ext cx="9829801" cy="385974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69" name="Freeform: Shape 6"/>
          <p:cNvSpPr/>
          <p:nvPr/>
        </p:nvSpPr>
        <p:spPr>
          <a:xfrm>
            <a:off x="10494433" y="2"/>
            <a:ext cx="849329" cy="357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568" y="760"/>
                </a:lnTo>
                <a:cubicBezTo>
                  <a:pt x="20543" y="12654"/>
                  <a:pt x="16111" y="21600"/>
                  <a:pt x="10800" y="21600"/>
                </a:cubicBezTo>
                <a:cubicBezTo>
                  <a:pt x="5489" y="21600"/>
                  <a:pt x="1057" y="12654"/>
                  <a:pt x="32" y="76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70" name="Freeform: Shape 7"/>
          <p:cNvSpPr/>
          <p:nvPr/>
        </p:nvSpPr>
        <p:spPr>
          <a:xfrm flipH="1">
            <a:off x="123535" y="5717904"/>
            <a:ext cx="1771611" cy="11400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4" h="21593" extrusionOk="0">
                <a:moveTo>
                  <a:pt x="18992" y="14452"/>
                </a:moveTo>
                <a:cubicBezTo>
                  <a:pt x="19281" y="14400"/>
                  <a:pt x="19575" y="14607"/>
                  <a:pt x="19737" y="15016"/>
                </a:cubicBezTo>
                <a:cubicBezTo>
                  <a:pt x="20142" y="16100"/>
                  <a:pt x="20502" y="17222"/>
                  <a:pt x="20816" y="18374"/>
                </a:cubicBezTo>
                <a:lnTo>
                  <a:pt x="21544" y="21593"/>
                </a:lnTo>
                <a:lnTo>
                  <a:pt x="19910" y="21593"/>
                </a:lnTo>
                <a:lnTo>
                  <a:pt x="19394" y="19313"/>
                </a:lnTo>
                <a:cubicBezTo>
                  <a:pt x="19105" y="18253"/>
                  <a:pt x="18774" y="17221"/>
                  <a:pt x="18402" y="16224"/>
                </a:cubicBezTo>
                <a:cubicBezTo>
                  <a:pt x="18197" y="15641"/>
                  <a:pt x="18335" y="14910"/>
                  <a:pt x="18709" y="14591"/>
                </a:cubicBezTo>
                <a:cubicBezTo>
                  <a:pt x="18799" y="14515"/>
                  <a:pt x="18895" y="14469"/>
                  <a:pt x="18992" y="14452"/>
                </a:cubicBezTo>
                <a:close/>
                <a:moveTo>
                  <a:pt x="11351" y="3055"/>
                </a:moveTo>
                <a:cubicBezTo>
                  <a:pt x="11452" y="3065"/>
                  <a:pt x="11552" y="3107"/>
                  <a:pt x="11647" y="3181"/>
                </a:cubicBezTo>
                <a:cubicBezTo>
                  <a:pt x="13087" y="4305"/>
                  <a:pt x="14432" y="5702"/>
                  <a:pt x="15651" y="7341"/>
                </a:cubicBezTo>
                <a:cubicBezTo>
                  <a:pt x="15974" y="7774"/>
                  <a:pt x="16010" y="8532"/>
                  <a:pt x="15733" y="9036"/>
                </a:cubicBezTo>
                <a:cubicBezTo>
                  <a:pt x="15586" y="9302"/>
                  <a:pt x="15371" y="9455"/>
                  <a:pt x="15146" y="9454"/>
                </a:cubicBezTo>
                <a:lnTo>
                  <a:pt x="15142" y="9454"/>
                </a:lnTo>
                <a:cubicBezTo>
                  <a:pt x="14957" y="9457"/>
                  <a:pt x="14778" y="9355"/>
                  <a:pt x="14637" y="9169"/>
                </a:cubicBezTo>
                <a:cubicBezTo>
                  <a:pt x="13515" y="7657"/>
                  <a:pt x="12278" y="6368"/>
                  <a:pt x="10952" y="5332"/>
                </a:cubicBezTo>
                <a:cubicBezTo>
                  <a:pt x="10571" y="5033"/>
                  <a:pt x="10418" y="4309"/>
                  <a:pt x="10610" y="3715"/>
                </a:cubicBezTo>
                <a:cubicBezTo>
                  <a:pt x="10753" y="3270"/>
                  <a:pt x="11051" y="3024"/>
                  <a:pt x="11351" y="3055"/>
                </a:cubicBezTo>
                <a:close/>
                <a:moveTo>
                  <a:pt x="3116" y="1"/>
                </a:moveTo>
                <a:cubicBezTo>
                  <a:pt x="3920" y="8"/>
                  <a:pt x="4723" y="93"/>
                  <a:pt x="5521" y="255"/>
                </a:cubicBezTo>
                <a:cubicBezTo>
                  <a:pt x="5944" y="336"/>
                  <a:pt x="6245" y="936"/>
                  <a:pt x="6193" y="1594"/>
                </a:cubicBezTo>
                <a:cubicBezTo>
                  <a:pt x="6145" y="2200"/>
                  <a:pt x="5813" y="2653"/>
                  <a:pt x="5421" y="2649"/>
                </a:cubicBezTo>
                <a:cubicBezTo>
                  <a:pt x="5387" y="2650"/>
                  <a:pt x="5353" y="2647"/>
                  <a:pt x="5320" y="2640"/>
                </a:cubicBezTo>
                <a:cubicBezTo>
                  <a:pt x="3850" y="2341"/>
                  <a:pt x="2362" y="2327"/>
                  <a:pt x="890" y="2599"/>
                </a:cubicBezTo>
                <a:cubicBezTo>
                  <a:pt x="468" y="2700"/>
                  <a:pt x="74" y="2249"/>
                  <a:pt x="9" y="1592"/>
                </a:cubicBezTo>
                <a:cubicBezTo>
                  <a:pt x="-56" y="936"/>
                  <a:pt x="233" y="321"/>
                  <a:pt x="655" y="220"/>
                </a:cubicBezTo>
                <a:cubicBezTo>
                  <a:pt x="673" y="216"/>
                  <a:pt x="691" y="212"/>
                  <a:pt x="709" y="210"/>
                </a:cubicBezTo>
                <a:cubicBezTo>
                  <a:pt x="1509" y="63"/>
                  <a:pt x="2313" y="-7"/>
                  <a:pt x="3116" y="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79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911095"/>
            <a:ext cx="10515600" cy="385974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slide with pictur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icture Placeholder 5"/>
          <p:cNvSpPr>
            <a:spLocks noGrp="1"/>
          </p:cNvSpPr>
          <p:nvPr>
            <p:ph type="pic" idx="21"/>
          </p:nvPr>
        </p:nvSpPr>
        <p:spPr>
          <a:xfrm>
            <a:off x="0" y="1"/>
            <a:ext cx="12192000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7" name="Title Text"/>
          <p:cNvSpPr txBox="1"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prstGeom prst="rect">
            <a:avLst/>
          </a:prstGeom>
          <a:solidFill>
            <a:srgbClr val="FFFFFF">
              <a:alpha val="95000"/>
            </a:srgbClr>
          </a:solidFill>
        </p:spPr>
        <p:txBody>
          <a:bodyPr anchor="b"/>
          <a:lstStyle>
            <a:lvl1pPr algn="ctr">
              <a:defRPr sz="4000"/>
            </a:lvl1pPr>
          </a:lstStyle>
          <a:p>
            <a:r>
              <a:t>Title Text</a:t>
            </a:r>
          </a:p>
        </p:txBody>
      </p:sp>
      <p:sp>
        <p:nvSpPr>
          <p:cNvPr id="8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5303" y="4379976"/>
            <a:ext cx="5038345" cy="71323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3291842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453128" y="1681163"/>
            <a:ext cx="3291841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19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8065007" y="1681163"/>
            <a:ext cx="3291841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3" name="Freeform: Shape 4"/>
          <p:cNvSpPr/>
          <p:nvPr/>
        </p:nvSpPr>
        <p:spPr>
          <a:xfrm rot="16200000">
            <a:off x="-388933" y="4841194"/>
            <a:ext cx="1737401" cy="959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39" y="0"/>
                </a:lnTo>
                <a:lnTo>
                  <a:pt x="1539" y="17790"/>
                </a:lnTo>
                <a:lnTo>
                  <a:pt x="18525" y="0"/>
                </a:lnTo>
                <a:lnTo>
                  <a:pt x="21600" y="0"/>
                </a:lnTo>
                <a:lnTo>
                  <a:pt x="1155" y="21413"/>
                </a:lnTo>
                <a:cubicBezTo>
                  <a:pt x="1038" y="21536"/>
                  <a:pt x="905" y="21600"/>
                  <a:pt x="770" y="21600"/>
                </a:cubicBezTo>
                <a:cubicBezTo>
                  <a:pt x="345" y="21600"/>
                  <a:pt x="0" y="20976"/>
                  <a:pt x="0" y="2020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" name="Freeform: Shape 5"/>
          <p:cNvSpPr/>
          <p:nvPr/>
        </p:nvSpPr>
        <p:spPr>
          <a:xfrm>
            <a:off x="10494433" y="2"/>
            <a:ext cx="849329" cy="357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568" y="760"/>
                </a:lnTo>
                <a:cubicBezTo>
                  <a:pt x="20543" y="12654"/>
                  <a:pt x="16111" y="21600"/>
                  <a:pt x="10800" y="21600"/>
                </a:cubicBezTo>
                <a:cubicBezTo>
                  <a:pt x="5489" y="21600"/>
                  <a:pt x="1057" y="12654"/>
                  <a:pt x="32" y="76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0" y="1600200"/>
            <a:ext cx="6592825" cy="2386584"/>
          </a:xfrm>
        </p:spPr>
        <p:txBody>
          <a:bodyPr>
            <a:normAutofit/>
          </a:bodyPr>
          <a:lstStyle/>
          <a:p>
            <a:pPr algn="ctr"/>
            <a:r>
              <a:rPr lang="ar-DZ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نشأة القانون الدولي ومراحـل تطوره</a:t>
            </a:r>
            <a:endParaRPr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"/>
          </p:nvPr>
        </p:nvSpPr>
        <p:spPr/>
        <p:txBody>
          <a:bodyPr>
            <a:noAutofit/>
          </a:bodyPr>
          <a:lstStyle/>
          <a:p>
            <a:r>
              <a:rPr lang="ar-DZ" sz="2800" dirty="0" smtClean="0">
                <a:latin typeface="Sakkal Majalla" pitchFamily="2" charset="-78"/>
                <a:cs typeface="Sakkal Majalla" pitchFamily="2" charset="-78"/>
              </a:rPr>
              <a:t>الأستاذ : مجدوب عبد الحليم </a:t>
            </a:r>
          </a:p>
          <a:p>
            <a:r>
              <a:rPr lang="ar-DZ" sz="2800" dirty="0" smtClean="0">
                <a:latin typeface="Sakkal Majalla" pitchFamily="2" charset="-78"/>
                <a:cs typeface="Sakkal Majalla" pitchFamily="2" charset="-78"/>
              </a:rPr>
              <a:t>المركز الجامعي – مغنية –</a:t>
            </a:r>
          </a:p>
          <a:p>
            <a:r>
              <a:rPr lang="ar-DZ" sz="2800" dirty="0" smtClean="0">
                <a:latin typeface="Sakkal Majalla" pitchFamily="2" charset="-78"/>
                <a:cs typeface="Sakkal Majalla" pitchFamily="2" charset="-78"/>
              </a:rPr>
              <a:t>معهد الحقوق والعلوم السياسية / 2025/2026</a:t>
            </a:r>
          </a:p>
        </p:txBody>
      </p:sp>
      <p:pic>
        <p:nvPicPr>
          <p:cNvPr id="1026" name="Picture 2" descr="C:\Users\hp\Desktop\القانون الدولي العام 2026\صور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971800"/>
            <a:ext cx="53340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خامساً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المعاصر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أحر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ز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تقدم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هائل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وتطورا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ملحوظ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تنظيم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للعديد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المسائل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القانونية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الهامة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تغير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بنية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النظام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القانوني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التقليدي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ظهور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دول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جديدة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(195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دولة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حالياً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)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بدلاً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دول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أوروبية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مسيحية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محدودة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عقد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العديد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المؤتمرات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وتدوينها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اتفاقيات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مثل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مؤتمر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جنيف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1864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واتفاقيات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جنيف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1949).</a:t>
            </a:r>
          </a:p>
          <a:p>
            <a:pPr algn="just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إبرام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اتفاقيات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دولية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وضعت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تنظيماً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جديداً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معاهدة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فرساي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1919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)+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إنشاء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عصبة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الأمم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+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اتفاقية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سان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فرانسيسكو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1945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المتعلقة ب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إنشاء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منظمة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الأمم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المتحدة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2000" b="1" dirty="0">
              <a:latin typeface="Sakkal Majalla" pitchFamily="2" charset="-78"/>
              <a:cs typeface="Sakkal Majalla" pitchFamily="2" charset="-78"/>
            </a:endParaRPr>
          </a:p>
          <a:p>
            <a:pPr algn="just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ظهور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منظمات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دولية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شركات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متعددة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الجنسيات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حركات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تحررية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وتنامي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دور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الأفراد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  <p:pic>
        <p:nvPicPr>
          <p:cNvPr id="8194" name="Picture 2" descr="C:\Users\hp\Desktop\القانون الدولي العام 2026\صور\thumbnail (3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32" y="4038600"/>
            <a:ext cx="3331168" cy="21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/>
            <a:r>
              <a:rPr lang="ar-DZ" sz="3600" dirty="0">
                <a:latin typeface="Sakkal Majalla" pitchFamily="2" charset="-78"/>
                <a:cs typeface="Sakkal Majalla" pitchFamily="2" charset="-78"/>
              </a:rPr>
              <a:t>قائمة المراجع:</a:t>
            </a:r>
          </a:p>
          <a:p>
            <a:pPr algn="ctr" rtl="1"/>
            <a:r>
              <a:rPr lang="ar-DZ" sz="3600" dirty="0">
                <a:latin typeface="Sakkal Majalla" pitchFamily="2" charset="-78"/>
                <a:cs typeface="Sakkal Majalla" pitchFamily="2" charset="-78"/>
              </a:rPr>
              <a:t>للأمانة العلمية المحاضرات المدونة في هذا الملف هي في الأصل من إعدادنا غير أنه  تم إنشاؤها  وفقا لهذا النموذج المختصر باستخدام بعض المواقع والتطبيقات الذكية + </a:t>
            </a:r>
            <a:r>
              <a:rPr lang="fr-FR" sz="3600" dirty="0" err="1">
                <a:latin typeface="Sakkal Majalla" pitchFamily="2" charset="-78"/>
                <a:cs typeface="Sakkal Majalla" pitchFamily="2" charset="-78"/>
              </a:rPr>
              <a:t>ppt</a:t>
            </a:r>
            <a:r>
              <a:rPr lang="fr-FR"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600" dirty="0">
                <a:latin typeface="Sakkal Majalla" pitchFamily="2" charset="-78"/>
                <a:cs typeface="Sakkal Majalla" pitchFamily="2" charset="-78"/>
              </a:rPr>
              <a:t>والتي تحافظ على الأفكار الأصيلة للباحث بشكل مختصر يسهل استيعاب الطالب لها,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433822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أهداف الدرس</a:t>
            </a:r>
            <a:endParaRPr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معرفة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تاريخ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العلاقات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التي كانت سائدة في العصور القديمة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الرغبة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فهم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ظروف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ميلاد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ومصادرها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منذ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العصور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القديمة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الوقوف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تاريخ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وقتنا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الحاضر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..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أولاً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العام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العصر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القديم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4000" b="1" dirty="0" smtClean="0">
                <a:latin typeface="Sakkal Majalla" pitchFamily="2" charset="-78"/>
                <a:cs typeface="Sakkal Majalla" pitchFamily="2" charset="-78"/>
              </a:rPr>
              <a:t>/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3100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ق.م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- 476 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م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لم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تعرف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الحضارات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القديمة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نظاماً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قانونياً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دولياً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بالمعنى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الدقيق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أسباب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ذلك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العزلة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النسبية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صعوبة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التنقل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والمواصلات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نظرة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جماعة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بأنها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المتحضرة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والآخرون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برابرة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؛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مما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أدى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الشك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والريبة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والتعالي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إنكار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المساواة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الجماعات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القديمة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حال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وجود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بالمعنى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الصحيح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b="1" dirty="0" smtClean="0">
                <a:latin typeface="Sakkal Majalla" pitchFamily="2" charset="-78"/>
                <a:cs typeface="Sakkal Majalla" pitchFamily="2" charset="-78"/>
              </a:rPr>
              <a:t>: </a:t>
            </a:r>
            <a:r>
              <a:rPr b="1" dirty="0" err="1">
                <a:latin typeface="Sakkal Majalla" pitchFamily="2" charset="-78"/>
                <a:cs typeface="Sakkal Majalla" pitchFamily="2" charset="-78"/>
              </a:rPr>
              <a:t>الشرق</a:t>
            </a:r>
            <a:r>
              <a:rPr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b="1" dirty="0" err="1">
                <a:latin typeface="Sakkal Majalla" pitchFamily="2" charset="-78"/>
                <a:cs typeface="Sakkal Majalla" pitchFamily="2" charset="-78"/>
              </a:rPr>
              <a:t>القديم</a:t>
            </a:r>
            <a:endParaRPr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r" rtl="1"/>
            <a:r>
              <a:rPr b="1" u="sng" dirty="0" err="1">
                <a:latin typeface="Sakkal Majalla" pitchFamily="2" charset="-78"/>
                <a:cs typeface="Sakkal Majalla" pitchFamily="2" charset="-78"/>
              </a:rPr>
              <a:t>حضارة</a:t>
            </a:r>
            <a:r>
              <a:rPr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b="1" u="sng" dirty="0" err="1">
                <a:latin typeface="Sakkal Majalla" pitchFamily="2" charset="-78"/>
                <a:cs typeface="Sakkal Majalla" pitchFamily="2" charset="-78"/>
              </a:rPr>
              <a:t>بلاد</a:t>
            </a:r>
            <a:r>
              <a:rPr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b="1" u="sng" dirty="0" err="1">
                <a:latin typeface="Sakkal Majalla" pitchFamily="2" charset="-78"/>
                <a:cs typeface="Sakkal Majalla" pitchFamily="2" charset="-78"/>
              </a:rPr>
              <a:t>الرافدين</a:t>
            </a:r>
            <a:r>
              <a:rPr b="1" u="sng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lvl="1" algn="r" rtl="1"/>
            <a:r>
              <a:rPr dirty="0" err="1">
                <a:latin typeface="Sakkal Majalla" pitchFamily="2" charset="-78"/>
                <a:cs typeface="Sakkal Majalla" pitchFamily="2" charset="-78"/>
              </a:rPr>
              <a:t>أقدم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معاهدة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تم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إبرامها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مدينتي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'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لكش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' و 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'أوما3100 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ق.م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dirty="0" err="1">
                <a:latin typeface="Sakkal Majalla" pitchFamily="2" charset="-78"/>
                <a:cs typeface="Sakkal Majalla" pitchFamily="2" charset="-78"/>
              </a:rPr>
              <a:t>تضمنت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بنوداً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لوضع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لنزاع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حدودي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واللجوء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إلى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التحكيم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b="1" u="sng" dirty="0" err="1">
                <a:latin typeface="Sakkal Majalla" pitchFamily="2" charset="-78"/>
                <a:cs typeface="Sakkal Majalla" pitchFamily="2" charset="-78"/>
              </a:rPr>
              <a:t>الحضارة</a:t>
            </a:r>
            <a:r>
              <a:rPr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b="1" u="sng" dirty="0" err="1">
                <a:latin typeface="Sakkal Majalla" pitchFamily="2" charset="-78"/>
                <a:cs typeface="Sakkal Majalla" pitchFamily="2" charset="-78"/>
              </a:rPr>
              <a:t>الفرعونية</a:t>
            </a:r>
            <a:r>
              <a:rPr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b="1" u="sng" dirty="0">
                <a:latin typeface="Sakkal Majalla" pitchFamily="2" charset="-78"/>
                <a:cs typeface="Sakkal Majalla" pitchFamily="2" charset="-78"/>
              </a:rPr>
              <a:t>(</a:t>
            </a:r>
            <a:r>
              <a:rPr b="1" u="sng" dirty="0" err="1" smtClean="0">
                <a:latin typeface="Sakkal Majalla" pitchFamily="2" charset="-78"/>
                <a:cs typeface="Sakkal Majalla" pitchFamily="2" charset="-78"/>
              </a:rPr>
              <a:t>وادي</a:t>
            </a:r>
            <a:r>
              <a:rPr b="1" u="sng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b="1" u="sng" dirty="0" err="1" smtClean="0">
                <a:latin typeface="Sakkal Majalla" pitchFamily="2" charset="-78"/>
                <a:cs typeface="Sakkal Majalla" pitchFamily="2" charset="-78"/>
              </a:rPr>
              <a:t>النيل</a:t>
            </a:r>
            <a:r>
              <a:rPr lang="ar-DZ" b="1" u="sng" dirty="0" smtClean="0">
                <a:latin typeface="Sakkal Majalla" pitchFamily="2" charset="-78"/>
                <a:cs typeface="Sakkal Majalla" pitchFamily="2" charset="-78"/>
              </a:rPr>
              <a:t>):</a:t>
            </a:r>
            <a:endParaRPr b="1" u="sng"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dirty="0" err="1">
                <a:latin typeface="Sakkal Majalla" pitchFamily="2" charset="-78"/>
                <a:cs typeface="Sakkal Majalla" pitchFamily="2" charset="-78"/>
              </a:rPr>
              <a:t>معاهدة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'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رمسيس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الثاني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'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مع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ملك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الحبشة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'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خستر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' 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1280 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ق.م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dirty="0" err="1" smtClean="0">
                <a:latin typeface="Sakkal Majalla" pitchFamily="2" charset="-78"/>
                <a:cs typeface="Sakkal Majalla" pitchFamily="2" charset="-78"/>
              </a:rPr>
              <a:t>اللغة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الأكدية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/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البابلية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هي التي كانت ال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لغة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دبلوماسية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آنذاك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dirty="0" err="1">
                <a:latin typeface="Sakkal Majalla" pitchFamily="2" charset="-78"/>
                <a:cs typeface="Sakkal Majalla" pitchFamily="2" charset="-78"/>
              </a:rPr>
              <a:t>تعهدت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باحترام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الوحدة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الإقليمية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وإقامة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حلف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دفاعي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مشترك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b="1" u="sng" dirty="0" err="1">
                <a:latin typeface="Sakkal Majalla" pitchFamily="2" charset="-78"/>
                <a:cs typeface="Sakkal Majalla" pitchFamily="2" charset="-78"/>
              </a:rPr>
              <a:t>الحضارة</a:t>
            </a:r>
            <a:r>
              <a:rPr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b="1" u="sng" dirty="0" err="1">
                <a:latin typeface="Sakkal Majalla" pitchFamily="2" charset="-78"/>
                <a:cs typeface="Sakkal Majalla" pitchFamily="2" charset="-78"/>
              </a:rPr>
              <a:t>الهندية</a:t>
            </a:r>
            <a:r>
              <a:rPr b="1" u="sng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lvl="1" algn="r" rtl="1"/>
            <a:r>
              <a:rPr dirty="0">
                <a:latin typeface="Sakkal Majalla" pitchFamily="2" charset="-78"/>
                <a:cs typeface="Sakkal Majalla" pitchFamily="2" charset="-78"/>
              </a:rPr>
              <a:t>'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مانو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'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كشف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عن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قواعد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متقدمة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المعاملة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الإنسانية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أثناء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الحروب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وحماية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الممثلين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الدبلوماسيين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  <p:pic>
        <p:nvPicPr>
          <p:cNvPr id="2050" name="Picture 2" descr="C:\Users\hp\Desktop\القانون الدولي العام 2026\صور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05000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الغرب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القديم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r" rtl="1"/>
            <a:r>
              <a:rPr sz="2000" b="1" u="sng" dirty="0" err="1">
                <a:latin typeface="Sakkal Majalla" pitchFamily="2" charset="-78"/>
                <a:cs typeface="Sakkal Majalla" pitchFamily="2" charset="-78"/>
              </a:rPr>
              <a:t>الحضارة</a:t>
            </a:r>
            <a:r>
              <a:rPr sz="2000"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u="sng" dirty="0" err="1">
                <a:latin typeface="Sakkal Majalla" pitchFamily="2" charset="-78"/>
                <a:cs typeface="Sakkal Majalla" pitchFamily="2" charset="-78"/>
              </a:rPr>
              <a:t>اليونانية</a:t>
            </a:r>
            <a:r>
              <a:rPr sz="2000"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/</a:t>
            </a:r>
            <a:r>
              <a:rPr sz="2000" b="1" u="sng" dirty="0" err="1" smtClean="0">
                <a:latin typeface="Sakkal Majalla" pitchFamily="2" charset="-78"/>
                <a:cs typeface="Sakkal Majalla" pitchFamily="2" charset="-78"/>
              </a:rPr>
              <a:t>الإغريقية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:</a:t>
            </a:r>
            <a:endParaRPr sz="2000" b="1" u="sng"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دامت هاته الحضارة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لمدة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خمسة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قرون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،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ولقد كانت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اليونان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مقسمة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000" b="1" dirty="0" err="1" smtClean="0">
                <a:latin typeface="Sakkal Majalla" pitchFamily="2" charset="-78"/>
                <a:cs typeface="Sakkal Majalla" pitchFamily="2" charset="-78"/>
              </a:rPr>
              <a:t>أنذاك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لـ 12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مدينة-دولة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تميزت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بسياسة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حذر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شديد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تجاه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'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الأجنبي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'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واعتبار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الآخرين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'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متوحشين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'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أو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'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غير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حضاريين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'.</a:t>
            </a:r>
          </a:p>
          <a:p>
            <a:pPr lvl="1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العلاقات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مع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الشعوب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الأخرى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كانت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عدائية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قائمة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الحروب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غير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الخاضعة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لقواعد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تقليدية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أو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إنسانية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sz="2000" b="1" u="sng" dirty="0" err="1">
                <a:latin typeface="Sakkal Majalla" pitchFamily="2" charset="-78"/>
                <a:cs typeface="Sakkal Majalla" pitchFamily="2" charset="-78"/>
              </a:rPr>
              <a:t>الحضارة</a:t>
            </a:r>
            <a:r>
              <a:rPr sz="2000"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u="sng" dirty="0" err="1">
                <a:latin typeface="Sakkal Majalla" pitchFamily="2" charset="-78"/>
                <a:cs typeface="Sakkal Majalla" pitchFamily="2" charset="-78"/>
              </a:rPr>
              <a:t>الرومانية</a:t>
            </a:r>
            <a:r>
              <a:rPr sz="2000" b="1" u="sng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lvl="1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نظرة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مشابهة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للإغريق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؛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حضارة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قائمة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الحروب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وانعدام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المساواة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المدني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'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فيتال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':</a:t>
            </a:r>
          </a:p>
          <a:p>
            <a:pPr lvl="2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إشراف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رجال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دين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الإخوة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فيتال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)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العلاقات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يقررون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شرعية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الحرب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يتمتعون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بالحصانة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2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القديس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أوغسطين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ميز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الحرب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العادلة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وغير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العادلة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الشعوب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'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قانون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الغرباء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/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البشر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':</a:t>
            </a:r>
          </a:p>
          <a:p>
            <a:pPr lvl="2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ينظم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العلاقة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المواطنين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الرومان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والأجانب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الخاضعين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لسلطة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روما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2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أفراد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وممتلكات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الشعوب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غير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المرتبطة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بمعاهدة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تتمتع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بالحماية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  <p:pic>
        <p:nvPicPr>
          <p:cNvPr id="3074" name="Picture 2" descr="C:\Users\hp\Desktop\القانون الدولي العام 2026\صور\20210425041637176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5" y="5105400"/>
            <a:ext cx="3560748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515601" cy="1325563"/>
          </a:xfrm>
        </p:spPr>
        <p:txBody>
          <a:bodyPr>
            <a:normAutofit/>
          </a:bodyPr>
          <a:lstStyle/>
          <a:p>
            <a:pPr algn="ctr" rtl="1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ثانياً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العام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العصر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الوسيط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476 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م - 1453 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م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447800"/>
            <a:ext cx="9829801" cy="3859743"/>
          </a:xfrm>
        </p:spPr>
        <p:txBody>
          <a:bodyPr>
            <a:normAutofit/>
          </a:bodyPr>
          <a:lstStyle/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الفترة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الزمنية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سقوط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روما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الغربية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smtClean="0">
                <a:latin typeface="Sakkal Majalla" pitchFamily="2" charset="-78"/>
                <a:cs typeface="Sakkal Majalla" pitchFamily="2" charset="-78"/>
              </a:rPr>
              <a:t>476 م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إلى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سقوط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 smtClean="0">
                <a:latin typeface="Sakkal Majalla" pitchFamily="2" charset="-78"/>
                <a:cs typeface="Sakkal Majalla" pitchFamily="2" charset="-78"/>
              </a:rPr>
              <a:t>القسطنطينية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1453</a:t>
            </a:r>
            <a:r>
              <a:rPr sz="3200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ar-DZ" sz="3200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3200" dirty="0" err="1" smtClean="0">
                <a:latin typeface="Sakkal Majalla" pitchFamily="2" charset="-78"/>
                <a:cs typeface="Sakkal Majalla" pitchFamily="2" charset="-78"/>
              </a:rPr>
              <a:t>سادت</a:t>
            </a:r>
            <a:r>
              <a:rPr sz="32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التجزئة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السياسية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ونظام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الإقطاع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أوروبا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ظهور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الديانة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الإسلامية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كان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له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أثر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واضح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 smtClean="0">
                <a:latin typeface="Sakkal Majalla" pitchFamily="2" charset="-78"/>
                <a:cs typeface="Sakkal Majalla" pitchFamily="2" charset="-78"/>
              </a:rPr>
              <a:t>تحديد</a:t>
            </a:r>
            <a:r>
              <a:rPr sz="32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معالم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  <p:pic>
        <p:nvPicPr>
          <p:cNvPr id="4098" name="Picture 2" descr="C:\Users\hp\Desktop\القانون الدولي العام 2026\صور\القسطنطينية_وما_إسمها_الآن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352800"/>
            <a:ext cx="60007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العصر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 smtClean="0">
                <a:latin typeface="Sakkal Majalla" pitchFamily="2" charset="-78"/>
                <a:cs typeface="Sakkal Majalla" pitchFamily="2" charset="-78"/>
              </a:rPr>
              <a:t>الوسيط</a:t>
            </a: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smtClean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نظام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الإقطاع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والعالم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المسيحي</a:t>
            </a:r>
            <a:endParaRPr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sz="2400" b="1" u="sng" dirty="0" err="1">
                <a:latin typeface="Sakkal Majalla" pitchFamily="2" charset="-78"/>
                <a:cs typeface="Sakkal Majalla" pitchFamily="2" charset="-78"/>
              </a:rPr>
              <a:t>نظام</a:t>
            </a:r>
            <a:r>
              <a:rPr sz="2400"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u="sng" dirty="0" err="1">
                <a:latin typeface="Sakkal Majalla" pitchFamily="2" charset="-78"/>
                <a:cs typeface="Sakkal Majalla" pitchFamily="2" charset="-78"/>
              </a:rPr>
              <a:t>الإقطاع</a:t>
            </a:r>
            <a:r>
              <a:rPr sz="2400"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u="sng" dirty="0" smtClean="0">
                <a:latin typeface="Sakkal Majalla" pitchFamily="2" charset="-78"/>
                <a:cs typeface="Sakkal Majalla" pitchFamily="2" charset="-78"/>
              </a:rPr>
              <a:t> :</a:t>
            </a:r>
            <a:endParaRPr sz="2400" b="1" u="sng"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استئثار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الأمير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بالسلطة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كمُلك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شخصي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/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مبدأ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الموروثة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2400" b="1"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اقتصاد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زراعي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ونظام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رق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/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عبيد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2400" b="1"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يساعد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نشوء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تنظيم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؛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الحروب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الإمارات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الإقطاعية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sz="2400" b="1" u="sng" dirty="0" err="1">
                <a:latin typeface="Sakkal Majalla" pitchFamily="2" charset="-78"/>
                <a:cs typeface="Sakkal Majalla" pitchFamily="2" charset="-78"/>
              </a:rPr>
              <a:t>العالم</a:t>
            </a:r>
            <a:r>
              <a:rPr sz="2400" b="1" u="sng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u="sng" dirty="0" err="1">
                <a:latin typeface="Sakkal Majalla" pitchFamily="2" charset="-78"/>
                <a:cs typeface="Sakkal Majalla" pitchFamily="2" charset="-78"/>
              </a:rPr>
              <a:t>المسيحي</a:t>
            </a:r>
            <a:r>
              <a:rPr sz="2400" b="1" u="sng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lvl="1"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الدين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المسيحي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ساهم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توحيد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الأفراد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ضمن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رابطة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روحية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تحت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زعامة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البابا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الدعوة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للمحبة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والمساواة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ونبذ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الحروب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والمعاملات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اللاإنسانية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صراع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السلطة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السياسية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للإمبراطور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وسلطة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البابا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؛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البابا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سعى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لجمع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السلطتين</a:t>
            </a:r>
            <a:r>
              <a:rPr sz="1800" dirty="0"/>
              <a:t>.</a:t>
            </a:r>
          </a:p>
        </p:txBody>
      </p:sp>
      <p:pic>
        <p:nvPicPr>
          <p:cNvPr id="5122" name="Picture 2" descr="C:\Users\hp\Desktop\القانون الدولي العام 2026\صور\النظام-الاقطاعي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95400"/>
            <a:ext cx="436262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3200" dirty="0" smtClean="0"/>
              <a:t>: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العصر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الإسلامي</a:t>
            </a:r>
            <a:endParaRPr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أسهمت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الحضارة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الإسلامية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بشكل كبير 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تشكيل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قواعد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نظم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ت الشريعة الإسلامية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علاقة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الإنسان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بنفسه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الأخلاق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) و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بربه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العبادات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)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وبالآخرين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المعاملات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)</a:t>
            </a:r>
            <a:endParaRPr sz="2400" b="1" dirty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استخدم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مصطلح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'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السير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'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للقانون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وقت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السلم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و '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المغازي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'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للقانون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وقت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النزاعات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المسلحة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2400" b="1" dirty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استخدام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النبي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محمد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صلى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الله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عليه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وسلم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للمعاهدات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والوسائل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الدبلوماسية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لمراسلة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الأمراء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والملوك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استقبال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الرسل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الأجانب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ومنحهم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الأمن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والأمان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/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الحصانة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الدبلوماسية</a:t>
            </a:r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نهج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سار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عليه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الخلفاء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الراشدون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والصحابة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الكرام</a:t>
            </a:r>
            <a:r>
              <a:rPr sz="2000" dirty="0"/>
              <a:t>.</a:t>
            </a:r>
          </a:p>
        </p:txBody>
      </p:sp>
      <p:pic>
        <p:nvPicPr>
          <p:cNvPr id="6146" name="Picture 2" descr="C:\Users\hp\Desktop\القانون الدولي العام 2026\صور\السفر-في-الحضارة-الإسلامية-300x1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267200"/>
            <a:ext cx="46482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رابعاً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عصر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النهضة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وحركة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الإصلاح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الديني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معاهدة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وستفاليا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(1648م):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فاتحة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عهد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جديد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للعلاقات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وأول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تدوين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لقواعد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أرست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أسس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التقليدي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بعد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كرسـت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هزيمة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البابا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والإمبراطور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مهدت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الطريق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لولادة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الأوروبية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الحديثة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بعد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انحلال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الإمبراطورية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الجرمانية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أهم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المبادئ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التي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أرستها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وأكد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عليها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ميثاق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الأمم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المتحدة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smtClean="0">
                <a:latin typeface="Sakkal Majalla" pitchFamily="2" charset="-78"/>
                <a:cs typeface="Sakkal Majalla" pitchFamily="2" charset="-78"/>
              </a:rPr>
              <a:t>1945م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:</a:t>
            </a:r>
            <a:endParaRPr sz="2000" b="1"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مبدأ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سيادة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انفراد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بالحكم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وعدم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الرضوخ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للضغوط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الخارجية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2000" b="1"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مبدأ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الولاء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القومي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وفاء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المواطنين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والحكام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للدولة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فقط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فصل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الدين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2000" b="1" dirty="0">
              <a:latin typeface="Sakkal Majalla" pitchFamily="2" charset="-78"/>
              <a:cs typeface="Sakkal Majalla" pitchFamily="2" charset="-78"/>
            </a:endParaRPr>
          </a:p>
          <a:p>
            <a:pPr lvl="1" algn="r" rtl="1"/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مبدأ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عدم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التدخل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شؤون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الداخلية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تأكيد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لمبدأ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>
                <a:latin typeface="Sakkal Majalla" pitchFamily="2" charset="-78"/>
                <a:cs typeface="Sakkal Majalla" pitchFamily="2" charset="-78"/>
              </a:rPr>
              <a:t>سيادة</a:t>
            </a:r>
            <a:r>
              <a:rPr sz="2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000" b="1" dirty="0" err="1" smtClean="0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2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7170" name="Picture 2" descr="C:\Users\hp\Desktop\القانون الدولي العام 2026\صور\معاهدة واستفاليا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14600"/>
            <a:ext cx="40386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0000FF"/>
      </a:hlink>
      <a:folHlink>
        <a:srgbClr val="FF00FF"/>
      </a:folHlink>
    </a:clrScheme>
    <a:fontScheme name="ShapesVTI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Shap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hapesVTI">
  <a:themeElements>
    <a:clrScheme name="Shap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0000FF"/>
      </a:hlink>
      <a:folHlink>
        <a:srgbClr val="FF00FF"/>
      </a:folHlink>
    </a:clrScheme>
    <a:fontScheme name="ShapesVTI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Shap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774</Words>
  <Application>Microsoft Office PowerPoint</Application>
  <PresentationFormat>Personnalisé</PresentationFormat>
  <Paragraphs>72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ShapesVTI</vt:lpstr>
      <vt:lpstr>نشأة القانون الدولي ومراحـل تطوره</vt:lpstr>
      <vt:lpstr>أهداف الدرس</vt:lpstr>
      <vt:lpstr>أولاً: القانون الدولي العام في العصر القديم /3100 ق.م - 476 م</vt:lpstr>
      <vt:lpstr>: الشرق القديم</vt:lpstr>
      <vt:lpstr>الغرب القديم</vt:lpstr>
      <vt:lpstr>ثانياً: القانون الدولي العام في العصر الوسيط 476 م - 1453 م</vt:lpstr>
      <vt:lpstr>العصر الوسيط : نظام الإقطاع والعالم المسيحي</vt:lpstr>
      <vt:lpstr>: القانون الدولي في العصر الإسلامي</vt:lpstr>
      <vt:lpstr>رابعاً: عصر النهضة وحركة الإصلاح الديني</vt:lpstr>
      <vt:lpstr>خامساً: القانون الدولي المعاصر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hp</cp:lastModifiedBy>
  <cp:revision>12</cp:revision>
  <dcterms:modified xsi:type="dcterms:W3CDTF">2025-11-19T11:53:42Z</dcterms:modified>
</cp:coreProperties>
</file>