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9" r:id="rId1"/>
  </p:sldMasterIdLst>
  <p:notesMasterIdLst>
    <p:notesMasterId r:id="rId11"/>
  </p:notesMasterIdLst>
  <p:sldIdLst>
    <p:sldId id="256" r:id="rId2"/>
    <p:sldId id="257" r:id="rId3"/>
    <p:sldId id="260" r:id="rId4"/>
    <p:sldId id="263" r:id="rId5"/>
    <p:sldId id="266" r:id="rId6"/>
    <p:sldId id="272" r:id="rId7"/>
    <p:sldId id="269" r:id="rId8"/>
    <p:sldId id="276" r:id="rId9"/>
    <p:sldId id="275" r:id="rId10"/>
  </p:sldIdLst>
  <p:sldSz cx="9144000" cy="5143500" type="screen16x9"/>
  <p:notesSz cx="6858000" cy="9144000"/>
  <p:embeddedFontLst>
    <p:embeddedFont>
      <p:font typeface="Cairo" charset="-78"/>
      <p:regular r:id="rId12"/>
      <p:bold r:id="rId13"/>
    </p:embeddedFont>
    <p:embeddedFont>
      <p:font typeface="Manrope" charset="0"/>
      <p:regular r:id="rId14"/>
      <p:bold r:id="rId15"/>
    </p:embeddedFont>
    <p:embeddedFont>
      <p:font typeface="Oxygen" charset="0"/>
      <p:regular r:id="rId16"/>
      <p:bold r:id="rId17"/>
    </p:embeddedFont>
    <p:embeddedFont>
      <p:font typeface="Poppins"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3BD9D718-2FB0-4378-80AD-0587E7DEFED1}">
  <a:tblStyle styleId="{3BD9D718-2FB0-4378-80AD-0587E7DEFED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2" d="100"/>
          <a:sy n="102" d="100"/>
        </p:scale>
        <p:origin x="-456" y="-54"/>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27425018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2"/>
        <p:cNvGrpSpPr/>
        <p:nvPr/>
      </p:nvGrpSpPr>
      <p:grpSpPr>
        <a:xfrm>
          <a:off x="0" y="0"/>
          <a:ext cx="0" cy="0"/>
          <a:chOff x="0" y="0"/>
          <a:chExt cx="0" cy="0"/>
        </a:xfrm>
      </p:grpSpPr>
      <p:sp>
        <p:nvSpPr>
          <p:cNvPr id="6883" name="Google Shape;68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4" name="Google Shape;68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2"/>
        <p:cNvGrpSpPr/>
        <p:nvPr/>
      </p:nvGrpSpPr>
      <p:grpSpPr>
        <a:xfrm>
          <a:off x="0" y="0"/>
          <a:ext cx="0" cy="0"/>
          <a:chOff x="0" y="0"/>
          <a:chExt cx="0" cy="0"/>
        </a:xfrm>
      </p:grpSpPr>
      <p:sp>
        <p:nvSpPr>
          <p:cNvPr id="7263" name="Google Shape;7263;ge9facb8f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64" name="Google Shape;7264;ge9facb8f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6"/>
        <p:cNvGrpSpPr/>
        <p:nvPr/>
      </p:nvGrpSpPr>
      <p:grpSpPr>
        <a:xfrm>
          <a:off x="0" y="0"/>
          <a:ext cx="0" cy="0"/>
          <a:chOff x="0" y="0"/>
          <a:chExt cx="0" cy="0"/>
        </a:xfrm>
      </p:grpSpPr>
      <p:sp>
        <p:nvSpPr>
          <p:cNvPr id="7647" name="Google Shape;7647;ge70f70ec4d_0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8" name="Google Shape;7648;ge70f70ec4d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1"/>
        <p:cNvGrpSpPr/>
        <p:nvPr/>
      </p:nvGrpSpPr>
      <p:grpSpPr>
        <a:xfrm>
          <a:off x="0" y="0"/>
          <a:ext cx="0" cy="0"/>
          <a:chOff x="0" y="0"/>
          <a:chExt cx="0" cy="0"/>
        </a:xfrm>
      </p:grpSpPr>
      <p:sp>
        <p:nvSpPr>
          <p:cNvPr id="8462" name="Google Shape;8462;g16b89d8b669_0_1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63" name="Google Shape;8463;g16b89d8b669_0_1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4"/>
        <p:cNvGrpSpPr/>
        <p:nvPr/>
      </p:nvGrpSpPr>
      <p:grpSpPr>
        <a:xfrm>
          <a:off x="0" y="0"/>
          <a:ext cx="0" cy="0"/>
          <a:chOff x="0" y="0"/>
          <a:chExt cx="0" cy="0"/>
        </a:xfrm>
      </p:grpSpPr>
      <p:sp>
        <p:nvSpPr>
          <p:cNvPr id="10575" name="Google Shape;10575;ge9facb8fde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76" name="Google Shape;10576;ge9facb8fde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7"/>
        <p:cNvGrpSpPr/>
        <p:nvPr/>
      </p:nvGrpSpPr>
      <p:grpSpPr>
        <a:xfrm>
          <a:off x="0" y="0"/>
          <a:ext cx="0" cy="0"/>
          <a:chOff x="0" y="0"/>
          <a:chExt cx="0" cy="0"/>
        </a:xfrm>
      </p:grpSpPr>
      <p:sp>
        <p:nvSpPr>
          <p:cNvPr id="9718" name="Google Shape;9718;g16b89d8b669_0_12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19" name="Google Shape;9719;g16b89d8b669_0_12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6"/>
        <p:cNvGrpSpPr/>
        <p:nvPr/>
      </p:nvGrpSpPr>
      <p:grpSpPr>
        <a:xfrm>
          <a:off x="0" y="0"/>
          <a:ext cx="0" cy="0"/>
          <a:chOff x="0" y="0"/>
          <a:chExt cx="0" cy="0"/>
        </a:xfrm>
      </p:grpSpPr>
      <p:sp>
        <p:nvSpPr>
          <p:cNvPr id="10997" name="Google Shape;10997;g16e5174000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98" name="Google Shape;10998;g16e5174000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flipH="1">
            <a:off x="-13434" y="2018745"/>
            <a:ext cx="5658541" cy="3175630"/>
          </a:xfrm>
          <a:custGeom>
            <a:avLst/>
            <a:gdLst/>
            <a:ahLst/>
            <a:cxnLst/>
            <a:rect l="l" t="t" r="r" b="b"/>
            <a:pathLst>
              <a:path w="69188" h="38829" extrusionOk="0">
                <a:moveTo>
                  <a:pt x="62962" y="1"/>
                </a:moveTo>
                <a:cubicBezTo>
                  <a:pt x="59099" y="1"/>
                  <a:pt x="55240" y="1263"/>
                  <a:pt x="52144" y="3579"/>
                </a:cubicBezTo>
                <a:cubicBezTo>
                  <a:pt x="48949" y="5982"/>
                  <a:pt x="46666" y="9357"/>
                  <a:pt x="44173" y="12481"/>
                </a:cubicBezTo>
                <a:cubicBezTo>
                  <a:pt x="41689" y="15616"/>
                  <a:pt x="38785" y="18650"/>
                  <a:pt x="35000" y="19932"/>
                </a:cubicBezTo>
                <a:cubicBezTo>
                  <a:pt x="33301" y="20508"/>
                  <a:pt x="31550" y="20693"/>
                  <a:pt x="29772" y="20693"/>
                </a:cubicBezTo>
                <a:cubicBezTo>
                  <a:pt x="26541" y="20693"/>
                  <a:pt x="23219" y="20080"/>
                  <a:pt x="19950" y="20080"/>
                </a:cubicBezTo>
                <a:cubicBezTo>
                  <a:pt x="19481" y="20080"/>
                  <a:pt x="19013" y="20093"/>
                  <a:pt x="18547" y="20122"/>
                </a:cubicBezTo>
                <a:cubicBezTo>
                  <a:pt x="13129" y="20472"/>
                  <a:pt x="7912" y="23146"/>
                  <a:pt x="4467" y="27332"/>
                </a:cubicBezTo>
                <a:cubicBezTo>
                  <a:pt x="1813" y="30566"/>
                  <a:pt x="251" y="34662"/>
                  <a:pt x="1" y="38828"/>
                </a:cubicBezTo>
                <a:lnTo>
                  <a:pt x="69188" y="38828"/>
                </a:lnTo>
                <a:lnTo>
                  <a:pt x="69188" y="1155"/>
                </a:lnTo>
                <a:cubicBezTo>
                  <a:pt x="67665" y="575"/>
                  <a:pt x="66073" y="204"/>
                  <a:pt x="64451" y="64"/>
                </a:cubicBezTo>
                <a:cubicBezTo>
                  <a:pt x="63956" y="22"/>
                  <a:pt x="63459" y="1"/>
                  <a:pt x="62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0" name="Google Shape;10;p2"/>
          <p:cNvSpPr/>
          <p:nvPr/>
        </p:nvSpPr>
        <p:spPr>
          <a:xfrm flipH="1">
            <a:off x="4413550" y="-13409"/>
            <a:ext cx="4730608" cy="3570079"/>
          </a:xfrm>
          <a:custGeom>
            <a:avLst/>
            <a:gdLst/>
            <a:ahLst/>
            <a:cxnLst/>
            <a:rect l="l" t="t" r="r" b="b"/>
            <a:pathLst>
              <a:path w="57842" h="43652" extrusionOk="0">
                <a:moveTo>
                  <a:pt x="0" y="1"/>
                </a:moveTo>
                <a:lnTo>
                  <a:pt x="0" y="40638"/>
                </a:lnTo>
                <a:cubicBezTo>
                  <a:pt x="2233" y="42530"/>
                  <a:pt x="5127" y="43652"/>
                  <a:pt x="8061" y="43652"/>
                </a:cubicBezTo>
                <a:cubicBezTo>
                  <a:pt x="12327" y="43642"/>
                  <a:pt x="16503" y="41249"/>
                  <a:pt x="18656" y="37573"/>
                </a:cubicBezTo>
                <a:cubicBezTo>
                  <a:pt x="20148" y="35040"/>
                  <a:pt x="20719" y="31996"/>
                  <a:pt x="22512" y="29672"/>
                </a:cubicBezTo>
                <a:cubicBezTo>
                  <a:pt x="24564" y="26999"/>
                  <a:pt x="27959" y="25667"/>
                  <a:pt x="31304" y="25206"/>
                </a:cubicBezTo>
                <a:cubicBezTo>
                  <a:pt x="32752" y="25011"/>
                  <a:pt x="34207" y="24959"/>
                  <a:pt x="35666" y="24959"/>
                </a:cubicBezTo>
                <a:cubicBezTo>
                  <a:pt x="37363" y="24959"/>
                  <a:pt x="39065" y="25030"/>
                  <a:pt x="40765" y="25030"/>
                </a:cubicBezTo>
                <a:cubicBezTo>
                  <a:pt x="40979" y="25030"/>
                  <a:pt x="41194" y="25028"/>
                  <a:pt x="41408" y="25026"/>
                </a:cubicBezTo>
                <a:cubicBezTo>
                  <a:pt x="44783" y="24996"/>
                  <a:pt x="48268" y="24585"/>
                  <a:pt x="51162" y="22843"/>
                </a:cubicBezTo>
                <a:cubicBezTo>
                  <a:pt x="55578" y="20199"/>
                  <a:pt x="57841" y="14681"/>
                  <a:pt x="57280" y="9554"/>
                </a:cubicBezTo>
                <a:cubicBezTo>
                  <a:pt x="56900" y="6039"/>
                  <a:pt x="55328" y="2745"/>
                  <a:pt x="53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1" name="Google Shape;11;p2"/>
          <p:cNvSpPr txBox="1">
            <a:spLocks noGrp="1"/>
          </p:cNvSpPr>
          <p:nvPr>
            <p:ph type="ctrTitle"/>
          </p:nvPr>
        </p:nvSpPr>
        <p:spPr>
          <a:xfrm>
            <a:off x="3572825" y="1366260"/>
            <a:ext cx="4868700" cy="1373400"/>
          </a:xfrm>
          <a:prstGeom prst="rect">
            <a:avLst/>
          </a:prstGeom>
        </p:spPr>
        <p:txBody>
          <a:bodyPr spcFirstLastPara="1" wrap="square" lIns="91425" tIns="91425" rIns="91425" bIns="91425" anchor="b" anchorCtr="0">
            <a:noAutofit/>
          </a:bodyPr>
          <a:lstStyle>
            <a:lvl1pPr lvl="0" algn="r">
              <a:lnSpc>
                <a:spcPct val="85000"/>
              </a:lnSpc>
              <a:spcBef>
                <a:spcPts val="0"/>
              </a:spcBef>
              <a:spcAft>
                <a:spcPts val="0"/>
              </a:spcAft>
              <a:buSzPts val="5200"/>
              <a:buFont typeface="Poppins"/>
              <a:buNone/>
              <a:defRPr sz="5400">
                <a:latin typeface="Poppins"/>
                <a:ea typeface="Poppins"/>
                <a:cs typeface="Poppins"/>
                <a:sym typeface="Poppins"/>
              </a:defRPr>
            </a:lvl1pPr>
            <a:lvl2pPr lvl="1" algn="r">
              <a:spcBef>
                <a:spcPts val="0"/>
              </a:spcBef>
              <a:spcAft>
                <a:spcPts val="0"/>
              </a:spcAft>
              <a:buSzPts val="5200"/>
              <a:buFont typeface="Poppins"/>
              <a:buNone/>
              <a:defRPr sz="5200" b="1">
                <a:latin typeface="Poppins"/>
                <a:ea typeface="Poppins"/>
                <a:cs typeface="Poppins"/>
                <a:sym typeface="Poppins"/>
              </a:defRPr>
            </a:lvl2pPr>
            <a:lvl3pPr lvl="2" algn="r">
              <a:spcBef>
                <a:spcPts val="0"/>
              </a:spcBef>
              <a:spcAft>
                <a:spcPts val="0"/>
              </a:spcAft>
              <a:buSzPts val="5200"/>
              <a:buFont typeface="Poppins"/>
              <a:buNone/>
              <a:defRPr sz="5200" b="1">
                <a:latin typeface="Poppins"/>
                <a:ea typeface="Poppins"/>
                <a:cs typeface="Poppins"/>
                <a:sym typeface="Poppins"/>
              </a:defRPr>
            </a:lvl3pPr>
            <a:lvl4pPr lvl="3" algn="r">
              <a:spcBef>
                <a:spcPts val="0"/>
              </a:spcBef>
              <a:spcAft>
                <a:spcPts val="0"/>
              </a:spcAft>
              <a:buSzPts val="5200"/>
              <a:buFont typeface="Poppins"/>
              <a:buNone/>
              <a:defRPr sz="5200" b="1">
                <a:latin typeface="Poppins"/>
                <a:ea typeface="Poppins"/>
                <a:cs typeface="Poppins"/>
                <a:sym typeface="Poppins"/>
              </a:defRPr>
            </a:lvl4pPr>
            <a:lvl5pPr lvl="4" algn="r">
              <a:spcBef>
                <a:spcPts val="0"/>
              </a:spcBef>
              <a:spcAft>
                <a:spcPts val="0"/>
              </a:spcAft>
              <a:buSzPts val="5200"/>
              <a:buFont typeface="Poppins"/>
              <a:buNone/>
              <a:defRPr sz="5200" b="1">
                <a:latin typeface="Poppins"/>
                <a:ea typeface="Poppins"/>
                <a:cs typeface="Poppins"/>
                <a:sym typeface="Poppins"/>
              </a:defRPr>
            </a:lvl5pPr>
            <a:lvl6pPr lvl="5" algn="r">
              <a:spcBef>
                <a:spcPts val="0"/>
              </a:spcBef>
              <a:spcAft>
                <a:spcPts val="0"/>
              </a:spcAft>
              <a:buSzPts val="5200"/>
              <a:buFont typeface="Poppins"/>
              <a:buNone/>
              <a:defRPr sz="5200" b="1">
                <a:latin typeface="Poppins"/>
                <a:ea typeface="Poppins"/>
                <a:cs typeface="Poppins"/>
                <a:sym typeface="Poppins"/>
              </a:defRPr>
            </a:lvl6pPr>
            <a:lvl7pPr lvl="6" algn="r">
              <a:spcBef>
                <a:spcPts val="0"/>
              </a:spcBef>
              <a:spcAft>
                <a:spcPts val="0"/>
              </a:spcAft>
              <a:buSzPts val="5200"/>
              <a:buFont typeface="Poppins"/>
              <a:buNone/>
              <a:defRPr sz="5200" b="1">
                <a:latin typeface="Poppins"/>
                <a:ea typeface="Poppins"/>
                <a:cs typeface="Poppins"/>
                <a:sym typeface="Poppins"/>
              </a:defRPr>
            </a:lvl7pPr>
            <a:lvl8pPr lvl="7" algn="r">
              <a:spcBef>
                <a:spcPts val="0"/>
              </a:spcBef>
              <a:spcAft>
                <a:spcPts val="0"/>
              </a:spcAft>
              <a:buSzPts val="5200"/>
              <a:buFont typeface="Poppins"/>
              <a:buNone/>
              <a:defRPr sz="5200" b="1">
                <a:latin typeface="Poppins"/>
                <a:ea typeface="Poppins"/>
                <a:cs typeface="Poppins"/>
                <a:sym typeface="Poppins"/>
              </a:defRPr>
            </a:lvl8pPr>
            <a:lvl9pPr lvl="8" algn="r">
              <a:spcBef>
                <a:spcPts val="0"/>
              </a:spcBef>
              <a:spcAft>
                <a:spcPts val="0"/>
              </a:spcAft>
              <a:buSzPts val="5200"/>
              <a:buFont typeface="Poppins"/>
              <a:buNone/>
              <a:defRPr sz="5200" b="1">
                <a:latin typeface="Poppins"/>
                <a:ea typeface="Poppins"/>
                <a:cs typeface="Poppins"/>
                <a:sym typeface="Poppins"/>
              </a:defRPr>
            </a:lvl9pPr>
          </a:lstStyle>
          <a:p>
            <a:endParaRPr/>
          </a:p>
        </p:txBody>
      </p:sp>
      <p:sp>
        <p:nvSpPr>
          <p:cNvPr id="12" name="Google Shape;12;p2"/>
          <p:cNvSpPr txBox="1">
            <a:spLocks noGrp="1"/>
          </p:cNvSpPr>
          <p:nvPr>
            <p:ph type="ctrTitle" idx="2"/>
          </p:nvPr>
        </p:nvSpPr>
        <p:spPr>
          <a:xfrm>
            <a:off x="3899025" y="2630588"/>
            <a:ext cx="4542600" cy="619800"/>
          </a:xfrm>
          <a:prstGeom prst="rect">
            <a:avLst/>
          </a:prstGeom>
        </p:spPr>
        <p:txBody>
          <a:bodyPr spcFirstLastPara="1" wrap="square" lIns="91425" tIns="91425" rIns="91425" bIns="91425" anchor="t" anchorCtr="0">
            <a:noAutofit/>
          </a:bodyPr>
          <a:lstStyle>
            <a:lvl1pPr lvl="0" algn="r" rtl="0">
              <a:lnSpc>
                <a:spcPct val="85000"/>
              </a:lnSpc>
              <a:spcBef>
                <a:spcPts val="0"/>
              </a:spcBef>
              <a:spcAft>
                <a:spcPts val="0"/>
              </a:spcAft>
              <a:buSzPts val="5200"/>
              <a:buFont typeface="Poppins"/>
              <a:buNone/>
              <a:defRPr sz="2300">
                <a:latin typeface="Poppins"/>
                <a:ea typeface="Poppins"/>
                <a:cs typeface="Poppins"/>
                <a:sym typeface="Poppins"/>
              </a:defRPr>
            </a:lvl1pPr>
            <a:lvl2pPr lvl="1" algn="r" rtl="0">
              <a:spcBef>
                <a:spcPts val="0"/>
              </a:spcBef>
              <a:spcAft>
                <a:spcPts val="0"/>
              </a:spcAft>
              <a:buSzPts val="5200"/>
              <a:buFont typeface="Poppins"/>
              <a:buNone/>
              <a:defRPr sz="5200" b="1">
                <a:latin typeface="Poppins"/>
                <a:ea typeface="Poppins"/>
                <a:cs typeface="Poppins"/>
                <a:sym typeface="Poppins"/>
              </a:defRPr>
            </a:lvl2pPr>
            <a:lvl3pPr lvl="2" algn="r" rtl="0">
              <a:spcBef>
                <a:spcPts val="0"/>
              </a:spcBef>
              <a:spcAft>
                <a:spcPts val="0"/>
              </a:spcAft>
              <a:buSzPts val="5200"/>
              <a:buFont typeface="Poppins"/>
              <a:buNone/>
              <a:defRPr sz="5200" b="1">
                <a:latin typeface="Poppins"/>
                <a:ea typeface="Poppins"/>
                <a:cs typeface="Poppins"/>
                <a:sym typeface="Poppins"/>
              </a:defRPr>
            </a:lvl3pPr>
            <a:lvl4pPr lvl="3" algn="r" rtl="0">
              <a:spcBef>
                <a:spcPts val="0"/>
              </a:spcBef>
              <a:spcAft>
                <a:spcPts val="0"/>
              </a:spcAft>
              <a:buSzPts val="5200"/>
              <a:buFont typeface="Poppins"/>
              <a:buNone/>
              <a:defRPr sz="5200" b="1">
                <a:latin typeface="Poppins"/>
                <a:ea typeface="Poppins"/>
                <a:cs typeface="Poppins"/>
                <a:sym typeface="Poppins"/>
              </a:defRPr>
            </a:lvl4pPr>
            <a:lvl5pPr lvl="4" algn="r" rtl="0">
              <a:spcBef>
                <a:spcPts val="0"/>
              </a:spcBef>
              <a:spcAft>
                <a:spcPts val="0"/>
              </a:spcAft>
              <a:buSzPts val="5200"/>
              <a:buFont typeface="Poppins"/>
              <a:buNone/>
              <a:defRPr sz="5200" b="1">
                <a:latin typeface="Poppins"/>
                <a:ea typeface="Poppins"/>
                <a:cs typeface="Poppins"/>
                <a:sym typeface="Poppins"/>
              </a:defRPr>
            </a:lvl5pPr>
            <a:lvl6pPr lvl="5" algn="r" rtl="0">
              <a:spcBef>
                <a:spcPts val="0"/>
              </a:spcBef>
              <a:spcAft>
                <a:spcPts val="0"/>
              </a:spcAft>
              <a:buSzPts val="5200"/>
              <a:buFont typeface="Poppins"/>
              <a:buNone/>
              <a:defRPr sz="5200" b="1">
                <a:latin typeface="Poppins"/>
                <a:ea typeface="Poppins"/>
                <a:cs typeface="Poppins"/>
                <a:sym typeface="Poppins"/>
              </a:defRPr>
            </a:lvl6pPr>
            <a:lvl7pPr lvl="6" algn="r" rtl="0">
              <a:spcBef>
                <a:spcPts val="0"/>
              </a:spcBef>
              <a:spcAft>
                <a:spcPts val="0"/>
              </a:spcAft>
              <a:buSzPts val="5200"/>
              <a:buFont typeface="Poppins"/>
              <a:buNone/>
              <a:defRPr sz="5200" b="1">
                <a:latin typeface="Poppins"/>
                <a:ea typeface="Poppins"/>
                <a:cs typeface="Poppins"/>
                <a:sym typeface="Poppins"/>
              </a:defRPr>
            </a:lvl7pPr>
            <a:lvl8pPr lvl="7" algn="r" rtl="0">
              <a:spcBef>
                <a:spcPts val="0"/>
              </a:spcBef>
              <a:spcAft>
                <a:spcPts val="0"/>
              </a:spcAft>
              <a:buSzPts val="5200"/>
              <a:buFont typeface="Poppins"/>
              <a:buNone/>
              <a:defRPr sz="5200" b="1">
                <a:latin typeface="Poppins"/>
                <a:ea typeface="Poppins"/>
                <a:cs typeface="Poppins"/>
                <a:sym typeface="Poppins"/>
              </a:defRPr>
            </a:lvl8pPr>
            <a:lvl9pPr lvl="8" algn="r" rtl="0">
              <a:spcBef>
                <a:spcPts val="0"/>
              </a:spcBef>
              <a:spcAft>
                <a:spcPts val="0"/>
              </a:spcAft>
              <a:buSzPts val="5200"/>
              <a:buFont typeface="Poppins"/>
              <a:buNone/>
              <a:defRPr sz="5200" b="1">
                <a:latin typeface="Poppins"/>
                <a:ea typeface="Poppins"/>
                <a:cs typeface="Poppins"/>
                <a:sym typeface="Poppins"/>
              </a:defRPr>
            </a:lvl9pPr>
          </a:lstStyle>
          <a:p>
            <a:endParaRPr/>
          </a:p>
        </p:txBody>
      </p:sp>
      <p:sp>
        <p:nvSpPr>
          <p:cNvPr id="13" name="Google Shape;13;p2"/>
          <p:cNvSpPr txBox="1">
            <a:spLocks noGrp="1"/>
          </p:cNvSpPr>
          <p:nvPr>
            <p:ph type="subTitle" idx="1"/>
          </p:nvPr>
        </p:nvSpPr>
        <p:spPr>
          <a:xfrm>
            <a:off x="4291425" y="3343725"/>
            <a:ext cx="4074000" cy="433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Font typeface="Manrope"/>
              <a:buNone/>
              <a:defRPr sz="1600">
                <a:solidFill>
                  <a:schemeClr val="lt1"/>
                </a:solidFill>
                <a:latin typeface="Manrope"/>
                <a:ea typeface="Manrope"/>
                <a:cs typeface="Manrope"/>
                <a:sym typeface="Manrope"/>
              </a:defRPr>
            </a:lvl1pPr>
            <a:lvl2pPr lvl="1" algn="r" rtl="0">
              <a:lnSpc>
                <a:spcPct val="100000"/>
              </a:lnSpc>
              <a:spcBef>
                <a:spcPts val="0"/>
              </a:spcBef>
              <a:spcAft>
                <a:spcPts val="0"/>
              </a:spcAft>
              <a:buSzPts val="2800"/>
              <a:buFont typeface="Manrope"/>
              <a:buNone/>
              <a:defRPr sz="2800">
                <a:latin typeface="Manrope"/>
                <a:ea typeface="Manrope"/>
                <a:cs typeface="Manrope"/>
                <a:sym typeface="Manrope"/>
              </a:defRPr>
            </a:lvl2pPr>
            <a:lvl3pPr lvl="2" algn="r" rtl="0">
              <a:lnSpc>
                <a:spcPct val="100000"/>
              </a:lnSpc>
              <a:spcBef>
                <a:spcPts val="0"/>
              </a:spcBef>
              <a:spcAft>
                <a:spcPts val="0"/>
              </a:spcAft>
              <a:buSzPts val="2800"/>
              <a:buFont typeface="Manrope"/>
              <a:buNone/>
              <a:defRPr sz="2800">
                <a:latin typeface="Manrope"/>
                <a:ea typeface="Manrope"/>
                <a:cs typeface="Manrope"/>
                <a:sym typeface="Manrope"/>
              </a:defRPr>
            </a:lvl3pPr>
            <a:lvl4pPr lvl="3" algn="r" rtl="0">
              <a:lnSpc>
                <a:spcPct val="100000"/>
              </a:lnSpc>
              <a:spcBef>
                <a:spcPts val="0"/>
              </a:spcBef>
              <a:spcAft>
                <a:spcPts val="0"/>
              </a:spcAft>
              <a:buSzPts val="2800"/>
              <a:buFont typeface="Manrope"/>
              <a:buNone/>
              <a:defRPr sz="2800">
                <a:latin typeface="Manrope"/>
                <a:ea typeface="Manrope"/>
                <a:cs typeface="Manrope"/>
                <a:sym typeface="Manrope"/>
              </a:defRPr>
            </a:lvl4pPr>
            <a:lvl5pPr lvl="4" algn="r" rtl="0">
              <a:lnSpc>
                <a:spcPct val="100000"/>
              </a:lnSpc>
              <a:spcBef>
                <a:spcPts val="0"/>
              </a:spcBef>
              <a:spcAft>
                <a:spcPts val="0"/>
              </a:spcAft>
              <a:buSzPts val="2800"/>
              <a:buFont typeface="Manrope"/>
              <a:buNone/>
              <a:defRPr sz="2800">
                <a:latin typeface="Manrope"/>
                <a:ea typeface="Manrope"/>
                <a:cs typeface="Manrope"/>
                <a:sym typeface="Manrope"/>
              </a:defRPr>
            </a:lvl5pPr>
            <a:lvl6pPr lvl="5" algn="r" rtl="0">
              <a:lnSpc>
                <a:spcPct val="100000"/>
              </a:lnSpc>
              <a:spcBef>
                <a:spcPts val="0"/>
              </a:spcBef>
              <a:spcAft>
                <a:spcPts val="0"/>
              </a:spcAft>
              <a:buSzPts val="2800"/>
              <a:buFont typeface="Manrope"/>
              <a:buNone/>
              <a:defRPr sz="2800">
                <a:latin typeface="Manrope"/>
                <a:ea typeface="Manrope"/>
                <a:cs typeface="Manrope"/>
                <a:sym typeface="Manrope"/>
              </a:defRPr>
            </a:lvl6pPr>
            <a:lvl7pPr lvl="6" algn="r" rtl="0">
              <a:lnSpc>
                <a:spcPct val="100000"/>
              </a:lnSpc>
              <a:spcBef>
                <a:spcPts val="0"/>
              </a:spcBef>
              <a:spcAft>
                <a:spcPts val="0"/>
              </a:spcAft>
              <a:buSzPts val="2800"/>
              <a:buFont typeface="Manrope"/>
              <a:buNone/>
              <a:defRPr sz="2800">
                <a:latin typeface="Manrope"/>
                <a:ea typeface="Manrope"/>
                <a:cs typeface="Manrope"/>
                <a:sym typeface="Manrope"/>
              </a:defRPr>
            </a:lvl7pPr>
            <a:lvl8pPr lvl="7" algn="r" rtl="0">
              <a:lnSpc>
                <a:spcPct val="100000"/>
              </a:lnSpc>
              <a:spcBef>
                <a:spcPts val="0"/>
              </a:spcBef>
              <a:spcAft>
                <a:spcPts val="0"/>
              </a:spcAft>
              <a:buSzPts val="2800"/>
              <a:buFont typeface="Manrope"/>
              <a:buNone/>
              <a:defRPr sz="2800">
                <a:latin typeface="Manrope"/>
                <a:ea typeface="Manrope"/>
                <a:cs typeface="Manrope"/>
                <a:sym typeface="Manrope"/>
              </a:defRPr>
            </a:lvl8pPr>
            <a:lvl9pPr lvl="8" algn="r" rtl="0">
              <a:lnSpc>
                <a:spcPct val="100000"/>
              </a:lnSpc>
              <a:spcBef>
                <a:spcPts val="0"/>
              </a:spcBef>
              <a:spcAft>
                <a:spcPts val="0"/>
              </a:spcAft>
              <a:buSzPts val="2800"/>
              <a:buFont typeface="Manrope"/>
              <a:buNone/>
              <a:defRPr sz="2800">
                <a:latin typeface="Manrope"/>
                <a:ea typeface="Manrope"/>
                <a:cs typeface="Manrope"/>
                <a:sym typeface="Manrope"/>
              </a:defRPr>
            </a:lvl9pPr>
          </a:lstStyle>
          <a:p>
            <a:endParaRPr/>
          </a:p>
        </p:txBody>
      </p:sp>
      <p:grpSp>
        <p:nvGrpSpPr>
          <p:cNvPr id="14" name="Google Shape;14;p2"/>
          <p:cNvGrpSpPr/>
          <p:nvPr/>
        </p:nvGrpSpPr>
        <p:grpSpPr>
          <a:xfrm>
            <a:off x="150" y="-695951"/>
            <a:ext cx="9144000" cy="6144262"/>
            <a:chOff x="150" y="-695951"/>
            <a:chExt cx="9144000" cy="6144262"/>
          </a:xfrm>
        </p:grpSpPr>
        <p:grpSp>
          <p:nvGrpSpPr>
            <p:cNvPr id="15" name="Google Shape;15;p2"/>
            <p:cNvGrpSpPr/>
            <p:nvPr/>
          </p:nvGrpSpPr>
          <p:grpSpPr>
            <a:xfrm>
              <a:off x="150" y="-695951"/>
              <a:ext cx="9144000" cy="6144262"/>
              <a:chOff x="150" y="-695951"/>
              <a:chExt cx="9144000" cy="6144262"/>
            </a:xfrm>
          </p:grpSpPr>
          <p:sp>
            <p:nvSpPr>
              <p:cNvPr id="16" name="Google Shape;16;p2"/>
              <p:cNvSpPr/>
              <p:nvPr/>
            </p:nvSpPr>
            <p:spPr>
              <a:xfrm flipH="1">
                <a:off x="8651948" y="-695951"/>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7" name="Google Shape;17;p2"/>
              <p:cNvSpPr/>
              <p:nvPr/>
            </p:nvSpPr>
            <p:spPr>
              <a:xfrm flipH="1">
                <a:off x="5057515" y="264803"/>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8" name="Google Shape;18;p2"/>
              <p:cNvSpPr/>
              <p:nvPr/>
            </p:nvSpPr>
            <p:spPr>
              <a:xfrm flipH="1">
                <a:off x="9070181" y="2424822"/>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9" name="Google Shape;19;p2"/>
              <p:cNvSpPr/>
              <p:nvPr/>
            </p:nvSpPr>
            <p:spPr>
              <a:xfrm flipH="1">
                <a:off x="7036131" y="5211394"/>
                <a:ext cx="53841" cy="42016"/>
              </a:xfrm>
              <a:custGeom>
                <a:avLst/>
                <a:gdLst/>
                <a:ahLst/>
                <a:cxnLst/>
                <a:rect l="l" t="t" r="r" b="b"/>
                <a:pathLst>
                  <a:path w="642" h="501" extrusionOk="0">
                    <a:moveTo>
                      <a:pt x="321" y="0"/>
                    </a:moveTo>
                    <a:cubicBezTo>
                      <a:pt x="1" y="0"/>
                      <a:pt x="1" y="501"/>
                      <a:pt x="321" y="501"/>
                    </a:cubicBezTo>
                    <a:cubicBezTo>
                      <a:pt x="641" y="501"/>
                      <a:pt x="641" y="0"/>
                      <a:pt x="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flipH="1">
                <a:off x="529167" y="4222042"/>
                <a:ext cx="54680" cy="42100"/>
              </a:xfrm>
              <a:custGeom>
                <a:avLst/>
                <a:gdLst/>
                <a:ahLst/>
                <a:cxnLst/>
                <a:rect l="l" t="t" r="r" b="b"/>
                <a:pathLst>
                  <a:path w="652" h="502" extrusionOk="0">
                    <a:moveTo>
                      <a:pt x="331" y="1"/>
                    </a:moveTo>
                    <a:cubicBezTo>
                      <a:pt x="0" y="1"/>
                      <a:pt x="0" y="501"/>
                      <a:pt x="331" y="501"/>
                    </a:cubicBezTo>
                    <a:cubicBezTo>
                      <a:pt x="651" y="501"/>
                      <a:pt x="651" y="1"/>
                      <a:pt x="3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1" name="Google Shape;21;p2"/>
              <p:cNvSpPr/>
              <p:nvPr/>
            </p:nvSpPr>
            <p:spPr>
              <a:xfrm flipH="1">
                <a:off x="417544" y="-459117"/>
                <a:ext cx="54596" cy="42100"/>
              </a:xfrm>
              <a:custGeom>
                <a:avLst/>
                <a:gdLst/>
                <a:ahLst/>
                <a:cxnLst/>
                <a:rect l="l" t="t" r="r" b="b"/>
                <a:pathLst>
                  <a:path w="651" h="502" extrusionOk="0">
                    <a:moveTo>
                      <a:pt x="320" y="1"/>
                    </a:moveTo>
                    <a:cubicBezTo>
                      <a:pt x="0" y="1"/>
                      <a:pt x="0" y="501"/>
                      <a:pt x="320" y="501"/>
                    </a:cubicBezTo>
                    <a:cubicBezTo>
                      <a:pt x="651" y="501"/>
                      <a:pt x="65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2" name="Google Shape;22;p2"/>
              <p:cNvSpPr/>
              <p:nvPr/>
            </p:nvSpPr>
            <p:spPr>
              <a:xfrm flipH="1">
                <a:off x="7370415" y="-306231"/>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flipH="1">
                <a:off x="9090308" y="4296849"/>
                <a:ext cx="53841" cy="42016"/>
              </a:xfrm>
              <a:custGeom>
                <a:avLst/>
                <a:gdLst/>
                <a:ahLst/>
                <a:cxnLst/>
                <a:rect l="l" t="t" r="r" b="b"/>
                <a:pathLst>
                  <a:path w="642" h="501" extrusionOk="0">
                    <a:moveTo>
                      <a:pt x="321" y="0"/>
                    </a:moveTo>
                    <a:cubicBezTo>
                      <a:pt x="0" y="0"/>
                      <a:pt x="0" y="501"/>
                      <a:pt x="321" y="501"/>
                    </a:cubicBezTo>
                    <a:cubicBezTo>
                      <a:pt x="641" y="501"/>
                      <a:pt x="641" y="0"/>
                      <a:pt x="321"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flipH="1">
                <a:off x="4597267" y="5406211"/>
                <a:ext cx="54680" cy="42100"/>
              </a:xfrm>
              <a:custGeom>
                <a:avLst/>
                <a:gdLst/>
                <a:ahLst/>
                <a:cxnLst/>
                <a:rect l="l" t="t" r="r" b="b"/>
                <a:pathLst>
                  <a:path w="652" h="502" extrusionOk="0">
                    <a:moveTo>
                      <a:pt x="321" y="0"/>
                    </a:moveTo>
                    <a:cubicBezTo>
                      <a:pt x="0" y="0"/>
                      <a:pt x="0" y="501"/>
                      <a:pt x="321" y="501"/>
                    </a:cubicBezTo>
                    <a:cubicBezTo>
                      <a:pt x="651" y="501"/>
                      <a:pt x="651"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flipH="1">
                <a:off x="2953774" y="3302466"/>
                <a:ext cx="53841" cy="42100"/>
              </a:xfrm>
              <a:custGeom>
                <a:avLst/>
                <a:gdLst/>
                <a:ahLst/>
                <a:cxnLst/>
                <a:rect l="l" t="t" r="r" b="b"/>
                <a:pathLst>
                  <a:path w="642" h="502" extrusionOk="0">
                    <a:moveTo>
                      <a:pt x="321" y="0"/>
                    </a:moveTo>
                    <a:cubicBezTo>
                      <a:pt x="1" y="0"/>
                      <a:pt x="1" y="501"/>
                      <a:pt x="321" y="501"/>
                    </a:cubicBezTo>
                    <a:cubicBezTo>
                      <a:pt x="642" y="501"/>
                      <a:pt x="642"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flipH="1">
                <a:off x="150" y="1560680"/>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7;p2"/>
            <p:cNvSpPr/>
            <p:nvPr/>
          </p:nvSpPr>
          <p:spPr>
            <a:xfrm flipH="1">
              <a:off x="4042700" y="2327455"/>
              <a:ext cx="54680" cy="42016"/>
            </a:xfrm>
            <a:custGeom>
              <a:avLst/>
              <a:gdLst/>
              <a:ahLst/>
              <a:cxnLst/>
              <a:rect l="l" t="t" r="r" b="b"/>
              <a:pathLst>
                <a:path w="652" h="501" extrusionOk="0">
                  <a:moveTo>
                    <a:pt x="331" y="0"/>
                  </a:moveTo>
                  <a:cubicBezTo>
                    <a:pt x="1" y="0"/>
                    <a:pt x="1" y="501"/>
                    <a:pt x="331" y="501"/>
                  </a:cubicBezTo>
                  <a:cubicBezTo>
                    <a:pt x="652" y="501"/>
                    <a:pt x="652"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28" name="Google Shape;28;p2"/>
          <p:cNvGrpSpPr/>
          <p:nvPr/>
        </p:nvGrpSpPr>
        <p:grpSpPr>
          <a:xfrm rot="-405924">
            <a:off x="6684722" y="4107696"/>
            <a:ext cx="2333096" cy="2280106"/>
            <a:chOff x="4817775" y="976050"/>
            <a:chExt cx="626650" cy="612450"/>
          </a:xfrm>
        </p:grpSpPr>
        <p:sp>
          <p:nvSpPr>
            <p:cNvPr id="29" name="Google Shape;29;p2"/>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 name="Google Shape;180;p2"/>
          <p:cNvGrpSpPr/>
          <p:nvPr/>
        </p:nvGrpSpPr>
        <p:grpSpPr>
          <a:xfrm rot="-6812802">
            <a:off x="5921309" y="-644803"/>
            <a:ext cx="1760596" cy="1720701"/>
            <a:chOff x="4817775" y="976050"/>
            <a:chExt cx="626650" cy="612450"/>
          </a:xfrm>
        </p:grpSpPr>
        <p:sp>
          <p:nvSpPr>
            <p:cNvPr id="181" name="Google Shape;181;p2"/>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14">
    <p:spTree>
      <p:nvGrpSpPr>
        <p:cNvPr id="1" name="Shape 6850"/>
        <p:cNvGrpSpPr/>
        <p:nvPr/>
      </p:nvGrpSpPr>
      <p:grpSpPr>
        <a:xfrm>
          <a:off x="0" y="0"/>
          <a:ext cx="0" cy="0"/>
          <a:chOff x="0" y="0"/>
          <a:chExt cx="0" cy="0"/>
        </a:xfrm>
      </p:grpSpPr>
      <p:sp>
        <p:nvSpPr>
          <p:cNvPr id="6851" name="Google Shape;6851;p47"/>
          <p:cNvSpPr/>
          <p:nvPr/>
        </p:nvSpPr>
        <p:spPr>
          <a:xfrm rot="-5400000" flipH="1">
            <a:off x="2074998" y="-2210326"/>
            <a:ext cx="9462497" cy="5310448"/>
          </a:xfrm>
          <a:custGeom>
            <a:avLst/>
            <a:gdLst/>
            <a:ahLst/>
            <a:cxnLst/>
            <a:rect l="l" t="t" r="r" b="b"/>
            <a:pathLst>
              <a:path w="69188" h="38829" extrusionOk="0">
                <a:moveTo>
                  <a:pt x="62962" y="1"/>
                </a:moveTo>
                <a:cubicBezTo>
                  <a:pt x="59099" y="1"/>
                  <a:pt x="55240" y="1263"/>
                  <a:pt x="52144" y="3579"/>
                </a:cubicBezTo>
                <a:cubicBezTo>
                  <a:pt x="48949" y="5982"/>
                  <a:pt x="46666" y="9357"/>
                  <a:pt x="44173" y="12481"/>
                </a:cubicBezTo>
                <a:cubicBezTo>
                  <a:pt x="41689" y="15616"/>
                  <a:pt x="38785" y="18650"/>
                  <a:pt x="35000" y="19932"/>
                </a:cubicBezTo>
                <a:cubicBezTo>
                  <a:pt x="33301" y="20508"/>
                  <a:pt x="31550" y="20693"/>
                  <a:pt x="29772" y="20693"/>
                </a:cubicBezTo>
                <a:cubicBezTo>
                  <a:pt x="26541" y="20693"/>
                  <a:pt x="23219" y="20080"/>
                  <a:pt x="19950" y="20080"/>
                </a:cubicBezTo>
                <a:cubicBezTo>
                  <a:pt x="19481" y="20080"/>
                  <a:pt x="19013" y="20093"/>
                  <a:pt x="18547" y="20122"/>
                </a:cubicBezTo>
                <a:cubicBezTo>
                  <a:pt x="13129" y="20472"/>
                  <a:pt x="7912" y="23146"/>
                  <a:pt x="4467" y="27332"/>
                </a:cubicBezTo>
                <a:cubicBezTo>
                  <a:pt x="1813" y="30566"/>
                  <a:pt x="251" y="34662"/>
                  <a:pt x="1" y="38828"/>
                </a:cubicBezTo>
                <a:lnTo>
                  <a:pt x="69188" y="38828"/>
                </a:lnTo>
                <a:lnTo>
                  <a:pt x="69188" y="1155"/>
                </a:lnTo>
                <a:cubicBezTo>
                  <a:pt x="67665" y="575"/>
                  <a:pt x="66073" y="204"/>
                  <a:pt x="64451" y="64"/>
                </a:cubicBezTo>
                <a:cubicBezTo>
                  <a:pt x="63956" y="22"/>
                  <a:pt x="63459" y="1"/>
                  <a:pt x="62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grpSp>
        <p:nvGrpSpPr>
          <p:cNvPr id="6852" name="Google Shape;6852;p47"/>
          <p:cNvGrpSpPr/>
          <p:nvPr/>
        </p:nvGrpSpPr>
        <p:grpSpPr>
          <a:xfrm>
            <a:off x="150" y="-695951"/>
            <a:ext cx="9144000" cy="6144262"/>
            <a:chOff x="150" y="-695951"/>
            <a:chExt cx="9144000" cy="6144262"/>
          </a:xfrm>
        </p:grpSpPr>
        <p:sp>
          <p:nvSpPr>
            <p:cNvPr id="6853" name="Google Shape;6853;p47"/>
            <p:cNvSpPr/>
            <p:nvPr/>
          </p:nvSpPr>
          <p:spPr>
            <a:xfrm flipH="1">
              <a:off x="8651948" y="-695951"/>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54" name="Google Shape;6854;p47"/>
            <p:cNvSpPr/>
            <p:nvPr/>
          </p:nvSpPr>
          <p:spPr>
            <a:xfrm flipH="1">
              <a:off x="5057515" y="264803"/>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55" name="Google Shape;6855;p47"/>
            <p:cNvSpPr/>
            <p:nvPr/>
          </p:nvSpPr>
          <p:spPr>
            <a:xfrm flipH="1">
              <a:off x="9070181" y="2424822"/>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56" name="Google Shape;6856;p47"/>
            <p:cNvSpPr/>
            <p:nvPr/>
          </p:nvSpPr>
          <p:spPr>
            <a:xfrm flipH="1">
              <a:off x="7036131" y="5211394"/>
              <a:ext cx="53841" cy="42016"/>
            </a:xfrm>
            <a:custGeom>
              <a:avLst/>
              <a:gdLst/>
              <a:ahLst/>
              <a:cxnLst/>
              <a:rect l="l" t="t" r="r" b="b"/>
              <a:pathLst>
                <a:path w="642" h="501" extrusionOk="0">
                  <a:moveTo>
                    <a:pt x="321" y="0"/>
                  </a:moveTo>
                  <a:cubicBezTo>
                    <a:pt x="1" y="0"/>
                    <a:pt x="1" y="501"/>
                    <a:pt x="321" y="501"/>
                  </a:cubicBezTo>
                  <a:cubicBezTo>
                    <a:pt x="641" y="501"/>
                    <a:pt x="641" y="0"/>
                    <a:pt x="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7" name="Google Shape;6857;p47"/>
            <p:cNvSpPr/>
            <p:nvPr/>
          </p:nvSpPr>
          <p:spPr>
            <a:xfrm flipH="1">
              <a:off x="4499900" y="2327455"/>
              <a:ext cx="54680" cy="42016"/>
            </a:xfrm>
            <a:custGeom>
              <a:avLst/>
              <a:gdLst/>
              <a:ahLst/>
              <a:cxnLst/>
              <a:rect l="l" t="t" r="r" b="b"/>
              <a:pathLst>
                <a:path w="652" h="501" extrusionOk="0">
                  <a:moveTo>
                    <a:pt x="331" y="0"/>
                  </a:moveTo>
                  <a:cubicBezTo>
                    <a:pt x="1" y="0"/>
                    <a:pt x="1" y="501"/>
                    <a:pt x="331" y="501"/>
                  </a:cubicBezTo>
                  <a:cubicBezTo>
                    <a:pt x="652" y="501"/>
                    <a:pt x="652"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58" name="Google Shape;6858;p47"/>
            <p:cNvSpPr/>
            <p:nvPr/>
          </p:nvSpPr>
          <p:spPr>
            <a:xfrm flipH="1">
              <a:off x="529167" y="4222042"/>
              <a:ext cx="54680" cy="42100"/>
            </a:xfrm>
            <a:custGeom>
              <a:avLst/>
              <a:gdLst/>
              <a:ahLst/>
              <a:cxnLst/>
              <a:rect l="l" t="t" r="r" b="b"/>
              <a:pathLst>
                <a:path w="652" h="502" extrusionOk="0">
                  <a:moveTo>
                    <a:pt x="331" y="1"/>
                  </a:moveTo>
                  <a:cubicBezTo>
                    <a:pt x="0" y="1"/>
                    <a:pt x="0" y="501"/>
                    <a:pt x="331" y="501"/>
                  </a:cubicBezTo>
                  <a:cubicBezTo>
                    <a:pt x="651" y="501"/>
                    <a:pt x="651" y="1"/>
                    <a:pt x="3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59" name="Google Shape;6859;p47"/>
            <p:cNvSpPr/>
            <p:nvPr/>
          </p:nvSpPr>
          <p:spPr>
            <a:xfrm flipH="1">
              <a:off x="417544" y="-459117"/>
              <a:ext cx="54596" cy="42100"/>
            </a:xfrm>
            <a:custGeom>
              <a:avLst/>
              <a:gdLst/>
              <a:ahLst/>
              <a:cxnLst/>
              <a:rect l="l" t="t" r="r" b="b"/>
              <a:pathLst>
                <a:path w="651" h="502" extrusionOk="0">
                  <a:moveTo>
                    <a:pt x="320" y="1"/>
                  </a:moveTo>
                  <a:cubicBezTo>
                    <a:pt x="0" y="1"/>
                    <a:pt x="0" y="501"/>
                    <a:pt x="320" y="501"/>
                  </a:cubicBezTo>
                  <a:cubicBezTo>
                    <a:pt x="651" y="501"/>
                    <a:pt x="65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60" name="Google Shape;6860;p47"/>
            <p:cNvSpPr/>
            <p:nvPr/>
          </p:nvSpPr>
          <p:spPr>
            <a:xfrm flipH="1">
              <a:off x="7370415" y="-306231"/>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1" name="Google Shape;6861;p47"/>
            <p:cNvSpPr/>
            <p:nvPr/>
          </p:nvSpPr>
          <p:spPr>
            <a:xfrm flipH="1">
              <a:off x="9090308" y="4296849"/>
              <a:ext cx="53841" cy="42016"/>
            </a:xfrm>
            <a:custGeom>
              <a:avLst/>
              <a:gdLst/>
              <a:ahLst/>
              <a:cxnLst/>
              <a:rect l="l" t="t" r="r" b="b"/>
              <a:pathLst>
                <a:path w="642" h="501" extrusionOk="0">
                  <a:moveTo>
                    <a:pt x="321" y="0"/>
                  </a:moveTo>
                  <a:cubicBezTo>
                    <a:pt x="0" y="0"/>
                    <a:pt x="0" y="501"/>
                    <a:pt x="321" y="501"/>
                  </a:cubicBezTo>
                  <a:cubicBezTo>
                    <a:pt x="641" y="501"/>
                    <a:pt x="641" y="0"/>
                    <a:pt x="321"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2" name="Google Shape;6862;p47"/>
            <p:cNvSpPr/>
            <p:nvPr/>
          </p:nvSpPr>
          <p:spPr>
            <a:xfrm flipH="1">
              <a:off x="4597267" y="5406211"/>
              <a:ext cx="54680" cy="42100"/>
            </a:xfrm>
            <a:custGeom>
              <a:avLst/>
              <a:gdLst/>
              <a:ahLst/>
              <a:cxnLst/>
              <a:rect l="l" t="t" r="r" b="b"/>
              <a:pathLst>
                <a:path w="652" h="502" extrusionOk="0">
                  <a:moveTo>
                    <a:pt x="321" y="0"/>
                  </a:moveTo>
                  <a:cubicBezTo>
                    <a:pt x="0" y="0"/>
                    <a:pt x="0" y="501"/>
                    <a:pt x="321" y="501"/>
                  </a:cubicBezTo>
                  <a:cubicBezTo>
                    <a:pt x="651" y="501"/>
                    <a:pt x="651"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3" name="Google Shape;6863;p47"/>
            <p:cNvSpPr/>
            <p:nvPr/>
          </p:nvSpPr>
          <p:spPr>
            <a:xfrm flipH="1">
              <a:off x="2953774" y="3302466"/>
              <a:ext cx="53841" cy="42100"/>
            </a:xfrm>
            <a:custGeom>
              <a:avLst/>
              <a:gdLst/>
              <a:ahLst/>
              <a:cxnLst/>
              <a:rect l="l" t="t" r="r" b="b"/>
              <a:pathLst>
                <a:path w="642" h="502" extrusionOk="0">
                  <a:moveTo>
                    <a:pt x="321" y="0"/>
                  </a:moveTo>
                  <a:cubicBezTo>
                    <a:pt x="1" y="0"/>
                    <a:pt x="1" y="501"/>
                    <a:pt x="321" y="501"/>
                  </a:cubicBezTo>
                  <a:cubicBezTo>
                    <a:pt x="642" y="501"/>
                    <a:pt x="642"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4" name="Google Shape;6864;p47"/>
            <p:cNvSpPr/>
            <p:nvPr/>
          </p:nvSpPr>
          <p:spPr>
            <a:xfrm flipH="1">
              <a:off x="150" y="1560680"/>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65" name="Google Shape;6865;p47"/>
          <p:cNvSpPr/>
          <p:nvPr/>
        </p:nvSpPr>
        <p:spPr>
          <a:xfrm rot="-5400000" flipH="1">
            <a:off x="-827130" y="-1117347"/>
            <a:ext cx="3473412" cy="2621303"/>
          </a:xfrm>
          <a:custGeom>
            <a:avLst/>
            <a:gdLst/>
            <a:ahLst/>
            <a:cxnLst/>
            <a:rect l="l" t="t" r="r" b="b"/>
            <a:pathLst>
              <a:path w="57842" h="43652" extrusionOk="0">
                <a:moveTo>
                  <a:pt x="0" y="1"/>
                </a:moveTo>
                <a:lnTo>
                  <a:pt x="0" y="40638"/>
                </a:lnTo>
                <a:cubicBezTo>
                  <a:pt x="2233" y="42530"/>
                  <a:pt x="5127" y="43652"/>
                  <a:pt x="8061" y="43652"/>
                </a:cubicBezTo>
                <a:cubicBezTo>
                  <a:pt x="12327" y="43642"/>
                  <a:pt x="16503" y="41249"/>
                  <a:pt x="18656" y="37573"/>
                </a:cubicBezTo>
                <a:cubicBezTo>
                  <a:pt x="20148" y="35040"/>
                  <a:pt x="20719" y="31996"/>
                  <a:pt x="22512" y="29672"/>
                </a:cubicBezTo>
                <a:cubicBezTo>
                  <a:pt x="24564" y="26999"/>
                  <a:pt x="27959" y="25667"/>
                  <a:pt x="31304" y="25206"/>
                </a:cubicBezTo>
                <a:cubicBezTo>
                  <a:pt x="32752" y="25011"/>
                  <a:pt x="34207" y="24959"/>
                  <a:pt x="35666" y="24959"/>
                </a:cubicBezTo>
                <a:cubicBezTo>
                  <a:pt x="37363" y="24959"/>
                  <a:pt x="39065" y="25030"/>
                  <a:pt x="40765" y="25030"/>
                </a:cubicBezTo>
                <a:cubicBezTo>
                  <a:pt x="40979" y="25030"/>
                  <a:pt x="41194" y="25028"/>
                  <a:pt x="41408" y="25026"/>
                </a:cubicBezTo>
                <a:cubicBezTo>
                  <a:pt x="44783" y="24996"/>
                  <a:pt x="48268" y="24585"/>
                  <a:pt x="51162" y="22843"/>
                </a:cubicBezTo>
                <a:cubicBezTo>
                  <a:pt x="55578" y="20199"/>
                  <a:pt x="57841" y="14681"/>
                  <a:pt x="57280" y="9554"/>
                </a:cubicBezTo>
                <a:cubicBezTo>
                  <a:pt x="56900" y="6039"/>
                  <a:pt x="55328" y="2745"/>
                  <a:pt x="53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1"/>
        <p:cNvGrpSpPr/>
        <p:nvPr/>
      </p:nvGrpSpPr>
      <p:grpSpPr>
        <a:xfrm>
          <a:off x="0" y="0"/>
          <a:ext cx="0" cy="0"/>
          <a:chOff x="0" y="0"/>
          <a:chExt cx="0" cy="0"/>
        </a:xfrm>
      </p:grpSpPr>
      <p:sp>
        <p:nvSpPr>
          <p:cNvPr id="352" name="Google Shape;352;p4"/>
          <p:cNvSpPr/>
          <p:nvPr/>
        </p:nvSpPr>
        <p:spPr>
          <a:xfrm>
            <a:off x="3485618" y="2018745"/>
            <a:ext cx="5658541" cy="3175630"/>
          </a:xfrm>
          <a:custGeom>
            <a:avLst/>
            <a:gdLst/>
            <a:ahLst/>
            <a:cxnLst/>
            <a:rect l="l" t="t" r="r" b="b"/>
            <a:pathLst>
              <a:path w="69188" h="38829" extrusionOk="0">
                <a:moveTo>
                  <a:pt x="62962" y="1"/>
                </a:moveTo>
                <a:cubicBezTo>
                  <a:pt x="59099" y="1"/>
                  <a:pt x="55240" y="1263"/>
                  <a:pt x="52144" y="3579"/>
                </a:cubicBezTo>
                <a:cubicBezTo>
                  <a:pt x="48949" y="5982"/>
                  <a:pt x="46666" y="9357"/>
                  <a:pt x="44173" y="12481"/>
                </a:cubicBezTo>
                <a:cubicBezTo>
                  <a:pt x="41689" y="15616"/>
                  <a:pt x="38785" y="18650"/>
                  <a:pt x="35000" y="19932"/>
                </a:cubicBezTo>
                <a:cubicBezTo>
                  <a:pt x="33301" y="20508"/>
                  <a:pt x="31550" y="20693"/>
                  <a:pt x="29772" y="20693"/>
                </a:cubicBezTo>
                <a:cubicBezTo>
                  <a:pt x="26541" y="20693"/>
                  <a:pt x="23219" y="20080"/>
                  <a:pt x="19950" y="20080"/>
                </a:cubicBezTo>
                <a:cubicBezTo>
                  <a:pt x="19481" y="20080"/>
                  <a:pt x="19013" y="20093"/>
                  <a:pt x="18547" y="20122"/>
                </a:cubicBezTo>
                <a:cubicBezTo>
                  <a:pt x="13129" y="20472"/>
                  <a:pt x="7912" y="23146"/>
                  <a:pt x="4467" y="27332"/>
                </a:cubicBezTo>
                <a:cubicBezTo>
                  <a:pt x="1813" y="30566"/>
                  <a:pt x="251" y="34662"/>
                  <a:pt x="1" y="38828"/>
                </a:cubicBezTo>
                <a:lnTo>
                  <a:pt x="69188" y="38828"/>
                </a:lnTo>
                <a:lnTo>
                  <a:pt x="69188" y="1155"/>
                </a:lnTo>
                <a:cubicBezTo>
                  <a:pt x="67665" y="575"/>
                  <a:pt x="66073" y="204"/>
                  <a:pt x="64451" y="64"/>
                </a:cubicBezTo>
                <a:cubicBezTo>
                  <a:pt x="63956" y="22"/>
                  <a:pt x="63459" y="1"/>
                  <a:pt x="62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53" name="Google Shape;353;p4"/>
          <p:cNvSpPr/>
          <p:nvPr/>
        </p:nvSpPr>
        <p:spPr>
          <a:xfrm>
            <a:off x="-13434" y="-13409"/>
            <a:ext cx="4730608" cy="3570079"/>
          </a:xfrm>
          <a:custGeom>
            <a:avLst/>
            <a:gdLst/>
            <a:ahLst/>
            <a:cxnLst/>
            <a:rect l="l" t="t" r="r" b="b"/>
            <a:pathLst>
              <a:path w="57842" h="43652" extrusionOk="0">
                <a:moveTo>
                  <a:pt x="0" y="1"/>
                </a:moveTo>
                <a:lnTo>
                  <a:pt x="0" y="40638"/>
                </a:lnTo>
                <a:cubicBezTo>
                  <a:pt x="2233" y="42530"/>
                  <a:pt x="5127" y="43652"/>
                  <a:pt x="8061" y="43652"/>
                </a:cubicBezTo>
                <a:cubicBezTo>
                  <a:pt x="12327" y="43642"/>
                  <a:pt x="16503" y="41249"/>
                  <a:pt x="18656" y="37573"/>
                </a:cubicBezTo>
                <a:cubicBezTo>
                  <a:pt x="20148" y="35040"/>
                  <a:pt x="20719" y="31996"/>
                  <a:pt x="22512" y="29672"/>
                </a:cubicBezTo>
                <a:cubicBezTo>
                  <a:pt x="24564" y="26999"/>
                  <a:pt x="27959" y="25667"/>
                  <a:pt x="31304" y="25206"/>
                </a:cubicBezTo>
                <a:cubicBezTo>
                  <a:pt x="32752" y="25011"/>
                  <a:pt x="34207" y="24959"/>
                  <a:pt x="35666" y="24959"/>
                </a:cubicBezTo>
                <a:cubicBezTo>
                  <a:pt x="37363" y="24959"/>
                  <a:pt x="39065" y="25030"/>
                  <a:pt x="40765" y="25030"/>
                </a:cubicBezTo>
                <a:cubicBezTo>
                  <a:pt x="40979" y="25030"/>
                  <a:pt x="41194" y="25028"/>
                  <a:pt x="41408" y="25026"/>
                </a:cubicBezTo>
                <a:cubicBezTo>
                  <a:pt x="44783" y="24996"/>
                  <a:pt x="48268" y="24585"/>
                  <a:pt x="51162" y="22843"/>
                </a:cubicBezTo>
                <a:cubicBezTo>
                  <a:pt x="55578" y="20199"/>
                  <a:pt x="57841" y="14681"/>
                  <a:pt x="57280" y="9554"/>
                </a:cubicBezTo>
                <a:cubicBezTo>
                  <a:pt x="56900" y="6039"/>
                  <a:pt x="55328" y="2745"/>
                  <a:pt x="53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grpSp>
        <p:nvGrpSpPr>
          <p:cNvPr id="354" name="Google Shape;354;p4"/>
          <p:cNvGrpSpPr/>
          <p:nvPr/>
        </p:nvGrpSpPr>
        <p:grpSpPr>
          <a:xfrm>
            <a:off x="150" y="-695951"/>
            <a:ext cx="9144000" cy="6144262"/>
            <a:chOff x="150" y="-695951"/>
            <a:chExt cx="9144000" cy="6144262"/>
          </a:xfrm>
        </p:grpSpPr>
        <p:sp>
          <p:nvSpPr>
            <p:cNvPr id="355" name="Google Shape;355;p4"/>
            <p:cNvSpPr/>
            <p:nvPr/>
          </p:nvSpPr>
          <p:spPr>
            <a:xfrm flipH="1">
              <a:off x="8651948" y="-695951"/>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56" name="Google Shape;356;p4"/>
            <p:cNvSpPr/>
            <p:nvPr/>
          </p:nvSpPr>
          <p:spPr>
            <a:xfrm flipH="1">
              <a:off x="5057515" y="264803"/>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57" name="Google Shape;357;p4"/>
            <p:cNvSpPr/>
            <p:nvPr/>
          </p:nvSpPr>
          <p:spPr>
            <a:xfrm flipH="1">
              <a:off x="9070181" y="2424822"/>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58" name="Google Shape;358;p4"/>
            <p:cNvSpPr/>
            <p:nvPr/>
          </p:nvSpPr>
          <p:spPr>
            <a:xfrm flipH="1">
              <a:off x="7036131" y="5211394"/>
              <a:ext cx="53841" cy="42016"/>
            </a:xfrm>
            <a:custGeom>
              <a:avLst/>
              <a:gdLst/>
              <a:ahLst/>
              <a:cxnLst/>
              <a:rect l="l" t="t" r="r" b="b"/>
              <a:pathLst>
                <a:path w="642" h="501" extrusionOk="0">
                  <a:moveTo>
                    <a:pt x="321" y="0"/>
                  </a:moveTo>
                  <a:cubicBezTo>
                    <a:pt x="1" y="0"/>
                    <a:pt x="1" y="501"/>
                    <a:pt x="321" y="501"/>
                  </a:cubicBezTo>
                  <a:cubicBezTo>
                    <a:pt x="641" y="501"/>
                    <a:pt x="641" y="0"/>
                    <a:pt x="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
            <p:cNvSpPr/>
            <p:nvPr/>
          </p:nvSpPr>
          <p:spPr>
            <a:xfrm flipH="1">
              <a:off x="4499900" y="2327455"/>
              <a:ext cx="54680" cy="42016"/>
            </a:xfrm>
            <a:custGeom>
              <a:avLst/>
              <a:gdLst/>
              <a:ahLst/>
              <a:cxnLst/>
              <a:rect l="l" t="t" r="r" b="b"/>
              <a:pathLst>
                <a:path w="652" h="501" extrusionOk="0">
                  <a:moveTo>
                    <a:pt x="331" y="0"/>
                  </a:moveTo>
                  <a:cubicBezTo>
                    <a:pt x="1" y="0"/>
                    <a:pt x="1" y="501"/>
                    <a:pt x="331" y="501"/>
                  </a:cubicBezTo>
                  <a:cubicBezTo>
                    <a:pt x="652" y="501"/>
                    <a:pt x="652"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60" name="Google Shape;360;p4"/>
            <p:cNvSpPr/>
            <p:nvPr/>
          </p:nvSpPr>
          <p:spPr>
            <a:xfrm flipH="1">
              <a:off x="529167" y="4222042"/>
              <a:ext cx="54680" cy="42100"/>
            </a:xfrm>
            <a:custGeom>
              <a:avLst/>
              <a:gdLst/>
              <a:ahLst/>
              <a:cxnLst/>
              <a:rect l="l" t="t" r="r" b="b"/>
              <a:pathLst>
                <a:path w="652" h="502" extrusionOk="0">
                  <a:moveTo>
                    <a:pt x="331" y="1"/>
                  </a:moveTo>
                  <a:cubicBezTo>
                    <a:pt x="0" y="1"/>
                    <a:pt x="0" y="501"/>
                    <a:pt x="331" y="501"/>
                  </a:cubicBezTo>
                  <a:cubicBezTo>
                    <a:pt x="651" y="501"/>
                    <a:pt x="651" y="1"/>
                    <a:pt x="3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61" name="Google Shape;361;p4"/>
            <p:cNvSpPr/>
            <p:nvPr/>
          </p:nvSpPr>
          <p:spPr>
            <a:xfrm flipH="1">
              <a:off x="417544" y="-459117"/>
              <a:ext cx="54596" cy="42100"/>
            </a:xfrm>
            <a:custGeom>
              <a:avLst/>
              <a:gdLst/>
              <a:ahLst/>
              <a:cxnLst/>
              <a:rect l="l" t="t" r="r" b="b"/>
              <a:pathLst>
                <a:path w="651" h="502" extrusionOk="0">
                  <a:moveTo>
                    <a:pt x="320" y="1"/>
                  </a:moveTo>
                  <a:cubicBezTo>
                    <a:pt x="0" y="1"/>
                    <a:pt x="0" y="501"/>
                    <a:pt x="320" y="501"/>
                  </a:cubicBezTo>
                  <a:cubicBezTo>
                    <a:pt x="651" y="501"/>
                    <a:pt x="65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62" name="Google Shape;362;p4"/>
            <p:cNvSpPr/>
            <p:nvPr/>
          </p:nvSpPr>
          <p:spPr>
            <a:xfrm flipH="1">
              <a:off x="7370415" y="-306231"/>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4"/>
            <p:cNvSpPr/>
            <p:nvPr/>
          </p:nvSpPr>
          <p:spPr>
            <a:xfrm flipH="1">
              <a:off x="9090308" y="4296849"/>
              <a:ext cx="53841" cy="42016"/>
            </a:xfrm>
            <a:custGeom>
              <a:avLst/>
              <a:gdLst/>
              <a:ahLst/>
              <a:cxnLst/>
              <a:rect l="l" t="t" r="r" b="b"/>
              <a:pathLst>
                <a:path w="642" h="501" extrusionOk="0">
                  <a:moveTo>
                    <a:pt x="321" y="0"/>
                  </a:moveTo>
                  <a:cubicBezTo>
                    <a:pt x="0" y="0"/>
                    <a:pt x="0" y="501"/>
                    <a:pt x="321" y="501"/>
                  </a:cubicBezTo>
                  <a:cubicBezTo>
                    <a:pt x="641" y="501"/>
                    <a:pt x="641" y="0"/>
                    <a:pt x="321"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
            <p:cNvSpPr/>
            <p:nvPr/>
          </p:nvSpPr>
          <p:spPr>
            <a:xfrm flipH="1">
              <a:off x="4597267" y="5406211"/>
              <a:ext cx="54680" cy="42100"/>
            </a:xfrm>
            <a:custGeom>
              <a:avLst/>
              <a:gdLst/>
              <a:ahLst/>
              <a:cxnLst/>
              <a:rect l="l" t="t" r="r" b="b"/>
              <a:pathLst>
                <a:path w="652" h="502" extrusionOk="0">
                  <a:moveTo>
                    <a:pt x="321" y="0"/>
                  </a:moveTo>
                  <a:cubicBezTo>
                    <a:pt x="0" y="0"/>
                    <a:pt x="0" y="501"/>
                    <a:pt x="321" y="501"/>
                  </a:cubicBezTo>
                  <a:cubicBezTo>
                    <a:pt x="651" y="501"/>
                    <a:pt x="651"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
            <p:cNvSpPr/>
            <p:nvPr/>
          </p:nvSpPr>
          <p:spPr>
            <a:xfrm flipH="1">
              <a:off x="2953774" y="3302466"/>
              <a:ext cx="53841" cy="42100"/>
            </a:xfrm>
            <a:custGeom>
              <a:avLst/>
              <a:gdLst/>
              <a:ahLst/>
              <a:cxnLst/>
              <a:rect l="l" t="t" r="r" b="b"/>
              <a:pathLst>
                <a:path w="642" h="502" extrusionOk="0">
                  <a:moveTo>
                    <a:pt x="321" y="0"/>
                  </a:moveTo>
                  <a:cubicBezTo>
                    <a:pt x="1" y="0"/>
                    <a:pt x="1" y="501"/>
                    <a:pt x="321" y="501"/>
                  </a:cubicBezTo>
                  <a:cubicBezTo>
                    <a:pt x="642" y="501"/>
                    <a:pt x="642"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
            <p:cNvSpPr/>
            <p:nvPr/>
          </p:nvSpPr>
          <p:spPr>
            <a:xfrm flipH="1">
              <a:off x="150" y="1560680"/>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7" name="Google Shape;367;p4"/>
          <p:cNvSpPr txBox="1">
            <a:spLocks noGrp="1"/>
          </p:cNvSpPr>
          <p:nvPr>
            <p:ph type="body" idx="1"/>
          </p:nvPr>
        </p:nvSpPr>
        <p:spPr>
          <a:xfrm>
            <a:off x="713100" y="1228675"/>
            <a:ext cx="7717800" cy="3416400"/>
          </a:xfrm>
          <a:prstGeom prst="rect">
            <a:avLst/>
          </a:prstGeom>
        </p:spPr>
        <p:txBody>
          <a:bodyPr spcFirstLastPara="1" wrap="square" lIns="91425" tIns="91425" rIns="91425" bIns="91425" anchor="t" anchorCtr="0">
            <a:noAutofit/>
          </a:bodyPr>
          <a:lstStyle>
            <a:lvl1pPr marL="457200" lvl="0" indent="-298450" rtl="0">
              <a:lnSpc>
                <a:spcPct val="100000"/>
              </a:lnSpc>
              <a:spcBef>
                <a:spcPts val="0"/>
              </a:spcBef>
              <a:spcAft>
                <a:spcPts val="0"/>
              </a:spcAft>
              <a:buSzPts val="1100"/>
              <a:buAutoNum type="arabicPeriod"/>
              <a:defRPr sz="1200">
                <a:latin typeface="Manrope"/>
                <a:ea typeface="Manrope"/>
                <a:cs typeface="Manrope"/>
                <a:sym typeface="Manrope"/>
              </a:defRPr>
            </a:lvl1pPr>
            <a:lvl2pPr marL="914400" lvl="1" indent="-317500" rtl="0">
              <a:spcBef>
                <a:spcPts val="0"/>
              </a:spcBef>
              <a:spcAft>
                <a:spcPts val="0"/>
              </a:spcAft>
              <a:buSzPts val="1400"/>
              <a:buAutoNum type="alphaLcPeriod"/>
              <a:defRPr/>
            </a:lvl2pPr>
            <a:lvl3pPr marL="1371600" lvl="2" indent="-317500" rtl="0">
              <a:spcBef>
                <a:spcPts val="0"/>
              </a:spcBef>
              <a:spcAft>
                <a:spcPts val="0"/>
              </a:spcAft>
              <a:buSzPts val="1400"/>
              <a:buAutoNum type="romanLcPeriod"/>
              <a:defRPr/>
            </a:lvl3pPr>
            <a:lvl4pPr marL="1828800" lvl="3" indent="-317500" rtl="0">
              <a:spcBef>
                <a:spcPts val="0"/>
              </a:spcBef>
              <a:spcAft>
                <a:spcPts val="0"/>
              </a:spcAft>
              <a:buSzPts val="1400"/>
              <a:buAutoNum type="arabicPeriod"/>
              <a:defRPr/>
            </a:lvl4pPr>
            <a:lvl5pPr marL="2286000" lvl="4" indent="-317500" rtl="0">
              <a:spcBef>
                <a:spcPts val="0"/>
              </a:spcBef>
              <a:spcAft>
                <a:spcPts val="0"/>
              </a:spcAft>
              <a:buSzPts val="1400"/>
              <a:buAutoNum type="alphaLcPeriod"/>
              <a:defRPr/>
            </a:lvl5pPr>
            <a:lvl6pPr marL="2743200" lvl="5" indent="-317500" rtl="0">
              <a:spcBef>
                <a:spcPts val="0"/>
              </a:spcBef>
              <a:spcAft>
                <a:spcPts val="0"/>
              </a:spcAft>
              <a:buSzPts val="1400"/>
              <a:buAutoNum type="romanLcPeriod"/>
              <a:defRPr/>
            </a:lvl6pPr>
            <a:lvl7pPr marL="3200400" lvl="6" indent="-317500" rtl="0">
              <a:spcBef>
                <a:spcPts val="0"/>
              </a:spcBef>
              <a:spcAft>
                <a:spcPts val="0"/>
              </a:spcAft>
              <a:buSzPts val="1400"/>
              <a:buAutoNum type="arabicPeriod"/>
              <a:defRPr/>
            </a:lvl7pPr>
            <a:lvl8pPr marL="3657600" lvl="7" indent="-317500" rtl="0">
              <a:spcBef>
                <a:spcPts val="0"/>
              </a:spcBef>
              <a:spcAft>
                <a:spcPts val="0"/>
              </a:spcAft>
              <a:buSzPts val="1400"/>
              <a:buAutoNum type="alphaLcPeriod"/>
              <a:defRPr/>
            </a:lvl8pPr>
            <a:lvl9pPr marL="4114800" lvl="8" indent="-317500" rtl="0">
              <a:spcBef>
                <a:spcPts val="0"/>
              </a:spcBef>
              <a:spcAft>
                <a:spcPts val="0"/>
              </a:spcAft>
              <a:buSzPts val="1400"/>
              <a:buAutoNum type="romanLcPeriod"/>
              <a:defRPr/>
            </a:lvl9pPr>
          </a:lstStyle>
          <a:p>
            <a:endParaRPr/>
          </a:p>
        </p:txBody>
      </p:sp>
      <p:sp>
        <p:nvSpPr>
          <p:cNvPr id="368" name="Google Shape;368;p4"/>
          <p:cNvSpPr txBox="1">
            <a:spLocks noGrp="1"/>
          </p:cNvSpPr>
          <p:nvPr>
            <p:ph type="title"/>
          </p:nvPr>
        </p:nvSpPr>
        <p:spPr>
          <a:xfrm>
            <a:off x="713100" y="444900"/>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3000">
                <a:latin typeface="Poppins"/>
                <a:ea typeface="Poppins"/>
                <a:cs typeface="Poppins"/>
                <a:sym typeface="Poppi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69" name="Google Shape;369;p4"/>
          <p:cNvGrpSpPr/>
          <p:nvPr/>
        </p:nvGrpSpPr>
        <p:grpSpPr>
          <a:xfrm rot="4386661">
            <a:off x="-1192078" y="-945623"/>
            <a:ext cx="2158734" cy="2109816"/>
            <a:chOff x="4817775" y="976050"/>
            <a:chExt cx="626650" cy="612450"/>
          </a:xfrm>
        </p:grpSpPr>
        <p:sp>
          <p:nvSpPr>
            <p:cNvPr id="370" name="Google Shape;370;p4"/>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4"/>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4"/>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4"/>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4"/>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4"/>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4"/>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4"/>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4"/>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4"/>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4"/>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4"/>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4"/>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4"/>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4"/>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4"/>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4"/>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4"/>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 name="Google Shape;521;p4"/>
          <p:cNvGrpSpPr/>
          <p:nvPr/>
        </p:nvGrpSpPr>
        <p:grpSpPr>
          <a:xfrm rot="-198899">
            <a:off x="7972015" y="3804684"/>
            <a:ext cx="2158724" cy="2109807"/>
            <a:chOff x="4817775" y="976050"/>
            <a:chExt cx="626650" cy="612450"/>
          </a:xfrm>
        </p:grpSpPr>
        <p:sp>
          <p:nvSpPr>
            <p:cNvPr id="522" name="Google Shape;522;p4"/>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4"/>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4"/>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4"/>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4"/>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4"/>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4"/>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4"/>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4"/>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4"/>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4"/>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4"/>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4"/>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4"/>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4"/>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4"/>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4"/>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4"/>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4"/>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4"/>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4"/>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4"/>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4"/>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4"/>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4"/>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4"/>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4"/>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4"/>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4"/>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4"/>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4"/>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4"/>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4"/>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4"/>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4"/>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4"/>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4"/>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4"/>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4"/>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4"/>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4"/>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4"/>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4"/>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4"/>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4"/>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4"/>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4"/>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4"/>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4"/>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4"/>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4"/>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4"/>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4"/>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4"/>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4"/>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4"/>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4"/>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4"/>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4"/>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4"/>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4"/>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4"/>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03"/>
        <p:cNvGrpSpPr/>
        <p:nvPr/>
      </p:nvGrpSpPr>
      <p:grpSpPr>
        <a:xfrm>
          <a:off x="0" y="0"/>
          <a:ext cx="0" cy="0"/>
          <a:chOff x="0" y="0"/>
          <a:chExt cx="0" cy="0"/>
        </a:xfrm>
      </p:grpSpPr>
      <p:sp>
        <p:nvSpPr>
          <p:cNvPr id="1204" name="Google Shape;1204;p9"/>
          <p:cNvSpPr/>
          <p:nvPr/>
        </p:nvSpPr>
        <p:spPr>
          <a:xfrm flipH="1">
            <a:off x="-13434" y="2018745"/>
            <a:ext cx="5658541" cy="3175630"/>
          </a:xfrm>
          <a:custGeom>
            <a:avLst/>
            <a:gdLst/>
            <a:ahLst/>
            <a:cxnLst/>
            <a:rect l="l" t="t" r="r" b="b"/>
            <a:pathLst>
              <a:path w="69188" h="38829" extrusionOk="0">
                <a:moveTo>
                  <a:pt x="62962" y="1"/>
                </a:moveTo>
                <a:cubicBezTo>
                  <a:pt x="59099" y="1"/>
                  <a:pt x="55240" y="1263"/>
                  <a:pt x="52144" y="3579"/>
                </a:cubicBezTo>
                <a:cubicBezTo>
                  <a:pt x="48949" y="5982"/>
                  <a:pt x="46666" y="9357"/>
                  <a:pt x="44173" y="12481"/>
                </a:cubicBezTo>
                <a:cubicBezTo>
                  <a:pt x="41689" y="15616"/>
                  <a:pt x="38785" y="18650"/>
                  <a:pt x="35000" y="19932"/>
                </a:cubicBezTo>
                <a:cubicBezTo>
                  <a:pt x="33301" y="20508"/>
                  <a:pt x="31550" y="20693"/>
                  <a:pt x="29772" y="20693"/>
                </a:cubicBezTo>
                <a:cubicBezTo>
                  <a:pt x="26541" y="20693"/>
                  <a:pt x="23219" y="20080"/>
                  <a:pt x="19950" y="20080"/>
                </a:cubicBezTo>
                <a:cubicBezTo>
                  <a:pt x="19481" y="20080"/>
                  <a:pt x="19013" y="20093"/>
                  <a:pt x="18547" y="20122"/>
                </a:cubicBezTo>
                <a:cubicBezTo>
                  <a:pt x="13129" y="20472"/>
                  <a:pt x="7912" y="23146"/>
                  <a:pt x="4467" y="27332"/>
                </a:cubicBezTo>
                <a:cubicBezTo>
                  <a:pt x="1813" y="30566"/>
                  <a:pt x="251" y="34662"/>
                  <a:pt x="1" y="38828"/>
                </a:cubicBezTo>
                <a:lnTo>
                  <a:pt x="69188" y="38828"/>
                </a:lnTo>
                <a:lnTo>
                  <a:pt x="69188" y="1155"/>
                </a:lnTo>
                <a:cubicBezTo>
                  <a:pt x="67665" y="575"/>
                  <a:pt x="66073" y="204"/>
                  <a:pt x="64451" y="64"/>
                </a:cubicBezTo>
                <a:cubicBezTo>
                  <a:pt x="63956" y="22"/>
                  <a:pt x="63459" y="1"/>
                  <a:pt x="62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05" name="Google Shape;1205;p9"/>
          <p:cNvSpPr/>
          <p:nvPr/>
        </p:nvSpPr>
        <p:spPr>
          <a:xfrm flipH="1">
            <a:off x="4413550" y="-13409"/>
            <a:ext cx="4730608" cy="3570079"/>
          </a:xfrm>
          <a:custGeom>
            <a:avLst/>
            <a:gdLst/>
            <a:ahLst/>
            <a:cxnLst/>
            <a:rect l="l" t="t" r="r" b="b"/>
            <a:pathLst>
              <a:path w="57842" h="43652" extrusionOk="0">
                <a:moveTo>
                  <a:pt x="0" y="1"/>
                </a:moveTo>
                <a:lnTo>
                  <a:pt x="0" y="40638"/>
                </a:lnTo>
                <a:cubicBezTo>
                  <a:pt x="2233" y="42530"/>
                  <a:pt x="5127" y="43652"/>
                  <a:pt x="8061" y="43652"/>
                </a:cubicBezTo>
                <a:cubicBezTo>
                  <a:pt x="12327" y="43642"/>
                  <a:pt x="16503" y="41249"/>
                  <a:pt x="18656" y="37573"/>
                </a:cubicBezTo>
                <a:cubicBezTo>
                  <a:pt x="20148" y="35040"/>
                  <a:pt x="20719" y="31996"/>
                  <a:pt x="22512" y="29672"/>
                </a:cubicBezTo>
                <a:cubicBezTo>
                  <a:pt x="24564" y="26999"/>
                  <a:pt x="27959" y="25667"/>
                  <a:pt x="31304" y="25206"/>
                </a:cubicBezTo>
                <a:cubicBezTo>
                  <a:pt x="32752" y="25011"/>
                  <a:pt x="34207" y="24959"/>
                  <a:pt x="35666" y="24959"/>
                </a:cubicBezTo>
                <a:cubicBezTo>
                  <a:pt x="37363" y="24959"/>
                  <a:pt x="39065" y="25030"/>
                  <a:pt x="40765" y="25030"/>
                </a:cubicBezTo>
                <a:cubicBezTo>
                  <a:pt x="40979" y="25030"/>
                  <a:pt x="41194" y="25028"/>
                  <a:pt x="41408" y="25026"/>
                </a:cubicBezTo>
                <a:cubicBezTo>
                  <a:pt x="44783" y="24996"/>
                  <a:pt x="48268" y="24585"/>
                  <a:pt x="51162" y="22843"/>
                </a:cubicBezTo>
                <a:cubicBezTo>
                  <a:pt x="55578" y="20199"/>
                  <a:pt x="57841" y="14681"/>
                  <a:pt x="57280" y="9554"/>
                </a:cubicBezTo>
                <a:cubicBezTo>
                  <a:pt x="56900" y="6039"/>
                  <a:pt x="55328" y="2745"/>
                  <a:pt x="53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grpSp>
        <p:nvGrpSpPr>
          <p:cNvPr id="1206" name="Google Shape;1206;p9"/>
          <p:cNvGrpSpPr/>
          <p:nvPr/>
        </p:nvGrpSpPr>
        <p:grpSpPr>
          <a:xfrm>
            <a:off x="150" y="-695951"/>
            <a:ext cx="9144000" cy="6144262"/>
            <a:chOff x="150" y="-695951"/>
            <a:chExt cx="9144000" cy="6144262"/>
          </a:xfrm>
        </p:grpSpPr>
        <p:grpSp>
          <p:nvGrpSpPr>
            <p:cNvPr id="1207" name="Google Shape;1207;p9"/>
            <p:cNvGrpSpPr/>
            <p:nvPr/>
          </p:nvGrpSpPr>
          <p:grpSpPr>
            <a:xfrm>
              <a:off x="150" y="-695951"/>
              <a:ext cx="9144000" cy="6144262"/>
              <a:chOff x="150" y="-695951"/>
              <a:chExt cx="9144000" cy="6144262"/>
            </a:xfrm>
          </p:grpSpPr>
          <p:sp>
            <p:nvSpPr>
              <p:cNvPr id="1208" name="Google Shape;1208;p9"/>
              <p:cNvSpPr/>
              <p:nvPr/>
            </p:nvSpPr>
            <p:spPr>
              <a:xfrm flipH="1">
                <a:off x="8651948" y="-695951"/>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09" name="Google Shape;1209;p9"/>
              <p:cNvSpPr/>
              <p:nvPr/>
            </p:nvSpPr>
            <p:spPr>
              <a:xfrm flipH="1">
                <a:off x="5057515" y="264803"/>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10" name="Google Shape;1210;p9"/>
              <p:cNvSpPr/>
              <p:nvPr/>
            </p:nvSpPr>
            <p:spPr>
              <a:xfrm flipH="1">
                <a:off x="9070181" y="2424822"/>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11" name="Google Shape;1211;p9"/>
              <p:cNvSpPr/>
              <p:nvPr/>
            </p:nvSpPr>
            <p:spPr>
              <a:xfrm flipH="1">
                <a:off x="7036131" y="5211394"/>
                <a:ext cx="53841" cy="42016"/>
              </a:xfrm>
              <a:custGeom>
                <a:avLst/>
                <a:gdLst/>
                <a:ahLst/>
                <a:cxnLst/>
                <a:rect l="l" t="t" r="r" b="b"/>
                <a:pathLst>
                  <a:path w="642" h="501" extrusionOk="0">
                    <a:moveTo>
                      <a:pt x="321" y="0"/>
                    </a:moveTo>
                    <a:cubicBezTo>
                      <a:pt x="1" y="0"/>
                      <a:pt x="1" y="501"/>
                      <a:pt x="321" y="501"/>
                    </a:cubicBezTo>
                    <a:cubicBezTo>
                      <a:pt x="641" y="501"/>
                      <a:pt x="641" y="0"/>
                      <a:pt x="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9"/>
              <p:cNvSpPr/>
              <p:nvPr/>
            </p:nvSpPr>
            <p:spPr>
              <a:xfrm flipH="1">
                <a:off x="529167" y="4222042"/>
                <a:ext cx="54680" cy="42100"/>
              </a:xfrm>
              <a:custGeom>
                <a:avLst/>
                <a:gdLst/>
                <a:ahLst/>
                <a:cxnLst/>
                <a:rect l="l" t="t" r="r" b="b"/>
                <a:pathLst>
                  <a:path w="652" h="502" extrusionOk="0">
                    <a:moveTo>
                      <a:pt x="331" y="1"/>
                    </a:moveTo>
                    <a:cubicBezTo>
                      <a:pt x="0" y="1"/>
                      <a:pt x="0" y="501"/>
                      <a:pt x="331" y="501"/>
                    </a:cubicBezTo>
                    <a:cubicBezTo>
                      <a:pt x="651" y="501"/>
                      <a:pt x="651" y="1"/>
                      <a:pt x="3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13" name="Google Shape;1213;p9"/>
              <p:cNvSpPr/>
              <p:nvPr/>
            </p:nvSpPr>
            <p:spPr>
              <a:xfrm flipH="1">
                <a:off x="417544" y="-459117"/>
                <a:ext cx="54596" cy="42100"/>
              </a:xfrm>
              <a:custGeom>
                <a:avLst/>
                <a:gdLst/>
                <a:ahLst/>
                <a:cxnLst/>
                <a:rect l="l" t="t" r="r" b="b"/>
                <a:pathLst>
                  <a:path w="651" h="502" extrusionOk="0">
                    <a:moveTo>
                      <a:pt x="320" y="1"/>
                    </a:moveTo>
                    <a:cubicBezTo>
                      <a:pt x="0" y="1"/>
                      <a:pt x="0" y="501"/>
                      <a:pt x="320" y="501"/>
                    </a:cubicBezTo>
                    <a:cubicBezTo>
                      <a:pt x="651" y="501"/>
                      <a:pt x="65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14" name="Google Shape;1214;p9"/>
              <p:cNvSpPr/>
              <p:nvPr/>
            </p:nvSpPr>
            <p:spPr>
              <a:xfrm flipH="1">
                <a:off x="7370415" y="-306231"/>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9"/>
              <p:cNvSpPr/>
              <p:nvPr/>
            </p:nvSpPr>
            <p:spPr>
              <a:xfrm flipH="1">
                <a:off x="9090308" y="4296849"/>
                <a:ext cx="53841" cy="42016"/>
              </a:xfrm>
              <a:custGeom>
                <a:avLst/>
                <a:gdLst/>
                <a:ahLst/>
                <a:cxnLst/>
                <a:rect l="l" t="t" r="r" b="b"/>
                <a:pathLst>
                  <a:path w="642" h="501" extrusionOk="0">
                    <a:moveTo>
                      <a:pt x="321" y="0"/>
                    </a:moveTo>
                    <a:cubicBezTo>
                      <a:pt x="0" y="0"/>
                      <a:pt x="0" y="501"/>
                      <a:pt x="321" y="501"/>
                    </a:cubicBezTo>
                    <a:cubicBezTo>
                      <a:pt x="641" y="501"/>
                      <a:pt x="641" y="0"/>
                      <a:pt x="321"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9"/>
              <p:cNvSpPr/>
              <p:nvPr/>
            </p:nvSpPr>
            <p:spPr>
              <a:xfrm flipH="1">
                <a:off x="4597267" y="5406211"/>
                <a:ext cx="54680" cy="42100"/>
              </a:xfrm>
              <a:custGeom>
                <a:avLst/>
                <a:gdLst/>
                <a:ahLst/>
                <a:cxnLst/>
                <a:rect l="l" t="t" r="r" b="b"/>
                <a:pathLst>
                  <a:path w="652" h="502" extrusionOk="0">
                    <a:moveTo>
                      <a:pt x="321" y="0"/>
                    </a:moveTo>
                    <a:cubicBezTo>
                      <a:pt x="0" y="0"/>
                      <a:pt x="0" y="501"/>
                      <a:pt x="321" y="501"/>
                    </a:cubicBezTo>
                    <a:cubicBezTo>
                      <a:pt x="651" y="501"/>
                      <a:pt x="651"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9"/>
              <p:cNvSpPr/>
              <p:nvPr/>
            </p:nvSpPr>
            <p:spPr>
              <a:xfrm flipH="1">
                <a:off x="2953774" y="3302466"/>
                <a:ext cx="53841" cy="42100"/>
              </a:xfrm>
              <a:custGeom>
                <a:avLst/>
                <a:gdLst/>
                <a:ahLst/>
                <a:cxnLst/>
                <a:rect l="l" t="t" r="r" b="b"/>
                <a:pathLst>
                  <a:path w="642" h="502" extrusionOk="0">
                    <a:moveTo>
                      <a:pt x="321" y="0"/>
                    </a:moveTo>
                    <a:cubicBezTo>
                      <a:pt x="1" y="0"/>
                      <a:pt x="1" y="501"/>
                      <a:pt x="321" y="501"/>
                    </a:cubicBezTo>
                    <a:cubicBezTo>
                      <a:pt x="642" y="501"/>
                      <a:pt x="642"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9"/>
              <p:cNvSpPr/>
              <p:nvPr/>
            </p:nvSpPr>
            <p:spPr>
              <a:xfrm flipH="1">
                <a:off x="150" y="1560680"/>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9" name="Google Shape;1219;p9"/>
            <p:cNvSpPr/>
            <p:nvPr/>
          </p:nvSpPr>
          <p:spPr>
            <a:xfrm flipH="1">
              <a:off x="4042700" y="2327455"/>
              <a:ext cx="54680" cy="42016"/>
            </a:xfrm>
            <a:custGeom>
              <a:avLst/>
              <a:gdLst/>
              <a:ahLst/>
              <a:cxnLst/>
              <a:rect l="l" t="t" r="r" b="b"/>
              <a:pathLst>
                <a:path w="652" h="501" extrusionOk="0">
                  <a:moveTo>
                    <a:pt x="331" y="0"/>
                  </a:moveTo>
                  <a:cubicBezTo>
                    <a:pt x="1" y="0"/>
                    <a:pt x="1" y="501"/>
                    <a:pt x="331" y="501"/>
                  </a:cubicBezTo>
                  <a:cubicBezTo>
                    <a:pt x="652" y="501"/>
                    <a:pt x="652"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220" name="Google Shape;1220;p9"/>
          <p:cNvSpPr txBox="1">
            <a:spLocks noGrp="1"/>
          </p:cNvSpPr>
          <p:nvPr>
            <p:ph type="title"/>
          </p:nvPr>
        </p:nvSpPr>
        <p:spPr>
          <a:xfrm>
            <a:off x="720000" y="1311450"/>
            <a:ext cx="3852000" cy="8418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3500">
                <a:latin typeface="Poppins"/>
                <a:ea typeface="Poppins"/>
                <a:cs typeface="Poppins"/>
                <a:sym typeface="Poppins"/>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221" name="Google Shape;1221;p9"/>
          <p:cNvSpPr txBox="1">
            <a:spLocks noGrp="1"/>
          </p:cNvSpPr>
          <p:nvPr>
            <p:ph type="subTitle" idx="1"/>
          </p:nvPr>
        </p:nvSpPr>
        <p:spPr>
          <a:xfrm>
            <a:off x="720000" y="2268450"/>
            <a:ext cx="3852000" cy="156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latin typeface="Manrope"/>
                <a:ea typeface="Manrope"/>
                <a:cs typeface="Manrope"/>
                <a:sym typeface="Manrop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222" name="Google Shape;1222;p9"/>
          <p:cNvGrpSpPr/>
          <p:nvPr/>
        </p:nvGrpSpPr>
        <p:grpSpPr>
          <a:xfrm rot="405924" flipH="1">
            <a:off x="-254795" y="3878946"/>
            <a:ext cx="2333096" cy="2280106"/>
            <a:chOff x="4817775" y="976050"/>
            <a:chExt cx="626650" cy="612450"/>
          </a:xfrm>
        </p:grpSpPr>
        <p:sp>
          <p:nvSpPr>
            <p:cNvPr id="1223" name="Google Shape;1223;p9"/>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9"/>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9"/>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9"/>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9"/>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9"/>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9"/>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9"/>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9"/>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9"/>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9"/>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9"/>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9"/>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9"/>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9"/>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9"/>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9"/>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9"/>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9"/>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9"/>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9"/>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9"/>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9"/>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9"/>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9"/>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9"/>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9"/>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9"/>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9"/>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9"/>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9"/>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9"/>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9"/>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9"/>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9"/>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9"/>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9"/>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9"/>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9"/>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9"/>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9"/>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9"/>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9"/>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9"/>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9"/>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9"/>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9"/>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9"/>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9"/>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9"/>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9"/>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9"/>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9"/>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9"/>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9"/>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9"/>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9"/>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9"/>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9"/>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9"/>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9"/>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9"/>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9"/>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9"/>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9"/>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9"/>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9"/>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9"/>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9"/>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9"/>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9"/>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9"/>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9"/>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9"/>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9"/>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9"/>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9"/>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9"/>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9"/>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9"/>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9"/>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9"/>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9"/>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9"/>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9"/>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9"/>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9"/>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9"/>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9"/>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9"/>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9"/>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9"/>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9"/>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9"/>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9"/>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9"/>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9"/>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9"/>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9"/>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9"/>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9"/>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9"/>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9"/>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9"/>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9"/>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9"/>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9"/>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9"/>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9"/>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9"/>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9"/>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9"/>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9"/>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9"/>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9"/>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9"/>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9"/>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9"/>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9"/>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9"/>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9"/>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9"/>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9"/>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9"/>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9"/>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9"/>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9"/>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9"/>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9"/>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9"/>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9"/>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9"/>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9"/>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9"/>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9"/>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9"/>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9"/>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9"/>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9"/>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9"/>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9"/>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9"/>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9"/>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9"/>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9"/>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9"/>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9"/>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9"/>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9"/>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9"/>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9"/>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4" name="Google Shape;1374;p9"/>
          <p:cNvGrpSpPr/>
          <p:nvPr/>
        </p:nvGrpSpPr>
        <p:grpSpPr>
          <a:xfrm rot="6812802" flipH="1">
            <a:off x="1188794" y="-644803"/>
            <a:ext cx="1760596" cy="1720701"/>
            <a:chOff x="4817775" y="976050"/>
            <a:chExt cx="626650" cy="612450"/>
          </a:xfrm>
        </p:grpSpPr>
        <p:sp>
          <p:nvSpPr>
            <p:cNvPr id="1375" name="Google Shape;1375;p9"/>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9"/>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9"/>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9"/>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9"/>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9"/>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9"/>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9"/>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9"/>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9"/>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9"/>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9"/>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9"/>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9"/>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9"/>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9"/>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9"/>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9"/>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9"/>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9"/>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9"/>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9"/>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9"/>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9"/>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9"/>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9"/>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9"/>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9"/>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9"/>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9"/>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9"/>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9"/>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9"/>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9"/>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9"/>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9"/>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9"/>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9"/>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9"/>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9"/>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9"/>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9"/>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9"/>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9"/>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9"/>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9"/>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9"/>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9"/>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9"/>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9"/>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9"/>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9"/>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9"/>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9"/>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9"/>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9"/>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9"/>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9"/>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9"/>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9"/>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9"/>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9"/>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9"/>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9"/>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9"/>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9"/>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9"/>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9"/>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9"/>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9"/>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9"/>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9"/>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9"/>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9"/>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9"/>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9"/>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9"/>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9"/>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9"/>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9"/>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9"/>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9"/>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9"/>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9"/>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9"/>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9"/>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9"/>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9"/>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9"/>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9"/>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9"/>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9"/>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9"/>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9"/>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9"/>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9"/>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9"/>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9"/>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9"/>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9"/>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9"/>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9"/>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9"/>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9"/>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9"/>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9"/>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9"/>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9"/>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9"/>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9"/>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9"/>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9"/>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9"/>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9"/>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9"/>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9"/>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9"/>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9"/>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9"/>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9"/>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9"/>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9"/>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9"/>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9"/>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9"/>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9"/>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9"/>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9"/>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9"/>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9"/>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9"/>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9"/>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9"/>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9"/>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9"/>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9"/>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9"/>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9"/>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9"/>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9"/>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9"/>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9"/>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9"/>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9"/>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9"/>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9"/>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9"/>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9"/>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9"/>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9"/>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9"/>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16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3936"/>
        <p:cNvGrpSpPr/>
        <p:nvPr/>
      </p:nvGrpSpPr>
      <p:grpSpPr>
        <a:xfrm>
          <a:off x="0" y="0"/>
          <a:ext cx="0" cy="0"/>
          <a:chOff x="0" y="0"/>
          <a:chExt cx="0" cy="0"/>
        </a:xfrm>
      </p:grpSpPr>
      <p:sp>
        <p:nvSpPr>
          <p:cNvPr id="3937" name="Google Shape;3937;p24"/>
          <p:cNvSpPr/>
          <p:nvPr/>
        </p:nvSpPr>
        <p:spPr>
          <a:xfrm>
            <a:off x="3485618" y="2018745"/>
            <a:ext cx="5658541" cy="3175630"/>
          </a:xfrm>
          <a:custGeom>
            <a:avLst/>
            <a:gdLst/>
            <a:ahLst/>
            <a:cxnLst/>
            <a:rect l="l" t="t" r="r" b="b"/>
            <a:pathLst>
              <a:path w="69188" h="38829" extrusionOk="0">
                <a:moveTo>
                  <a:pt x="62962" y="1"/>
                </a:moveTo>
                <a:cubicBezTo>
                  <a:pt x="59099" y="1"/>
                  <a:pt x="55240" y="1263"/>
                  <a:pt x="52144" y="3579"/>
                </a:cubicBezTo>
                <a:cubicBezTo>
                  <a:pt x="48949" y="5982"/>
                  <a:pt x="46666" y="9357"/>
                  <a:pt x="44173" y="12481"/>
                </a:cubicBezTo>
                <a:cubicBezTo>
                  <a:pt x="41689" y="15616"/>
                  <a:pt x="38785" y="18650"/>
                  <a:pt x="35000" y="19932"/>
                </a:cubicBezTo>
                <a:cubicBezTo>
                  <a:pt x="33301" y="20508"/>
                  <a:pt x="31550" y="20693"/>
                  <a:pt x="29772" y="20693"/>
                </a:cubicBezTo>
                <a:cubicBezTo>
                  <a:pt x="26541" y="20693"/>
                  <a:pt x="23219" y="20080"/>
                  <a:pt x="19950" y="20080"/>
                </a:cubicBezTo>
                <a:cubicBezTo>
                  <a:pt x="19481" y="20080"/>
                  <a:pt x="19013" y="20093"/>
                  <a:pt x="18547" y="20122"/>
                </a:cubicBezTo>
                <a:cubicBezTo>
                  <a:pt x="13129" y="20472"/>
                  <a:pt x="7912" y="23146"/>
                  <a:pt x="4467" y="27332"/>
                </a:cubicBezTo>
                <a:cubicBezTo>
                  <a:pt x="1813" y="30566"/>
                  <a:pt x="251" y="34662"/>
                  <a:pt x="1" y="38828"/>
                </a:cubicBezTo>
                <a:lnTo>
                  <a:pt x="69188" y="38828"/>
                </a:lnTo>
                <a:lnTo>
                  <a:pt x="69188" y="1155"/>
                </a:lnTo>
                <a:cubicBezTo>
                  <a:pt x="67665" y="575"/>
                  <a:pt x="66073" y="204"/>
                  <a:pt x="64451" y="64"/>
                </a:cubicBezTo>
                <a:cubicBezTo>
                  <a:pt x="63956" y="22"/>
                  <a:pt x="63459" y="1"/>
                  <a:pt x="62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38" name="Google Shape;3938;p24"/>
          <p:cNvSpPr/>
          <p:nvPr/>
        </p:nvSpPr>
        <p:spPr>
          <a:xfrm>
            <a:off x="-13434" y="-13409"/>
            <a:ext cx="4730608" cy="3570079"/>
          </a:xfrm>
          <a:custGeom>
            <a:avLst/>
            <a:gdLst/>
            <a:ahLst/>
            <a:cxnLst/>
            <a:rect l="l" t="t" r="r" b="b"/>
            <a:pathLst>
              <a:path w="57842" h="43652" extrusionOk="0">
                <a:moveTo>
                  <a:pt x="0" y="1"/>
                </a:moveTo>
                <a:lnTo>
                  <a:pt x="0" y="40638"/>
                </a:lnTo>
                <a:cubicBezTo>
                  <a:pt x="2233" y="42530"/>
                  <a:pt x="5127" y="43652"/>
                  <a:pt x="8061" y="43652"/>
                </a:cubicBezTo>
                <a:cubicBezTo>
                  <a:pt x="12327" y="43642"/>
                  <a:pt x="16503" y="41249"/>
                  <a:pt x="18656" y="37573"/>
                </a:cubicBezTo>
                <a:cubicBezTo>
                  <a:pt x="20148" y="35040"/>
                  <a:pt x="20719" y="31996"/>
                  <a:pt x="22512" y="29672"/>
                </a:cubicBezTo>
                <a:cubicBezTo>
                  <a:pt x="24564" y="26999"/>
                  <a:pt x="27959" y="25667"/>
                  <a:pt x="31304" y="25206"/>
                </a:cubicBezTo>
                <a:cubicBezTo>
                  <a:pt x="32752" y="25011"/>
                  <a:pt x="34207" y="24959"/>
                  <a:pt x="35666" y="24959"/>
                </a:cubicBezTo>
                <a:cubicBezTo>
                  <a:pt x="37363" y="24959"/>
                  <a:pt x="39065" y="25030"/>
                  <a:pt x="40765" y="25030"/>
                </a:cubicBezTo>
                <a:cubicBezTo>
                  <a:pt x="40979" y="25030"/>
                  <a:pt x="41194" y="25028"/>
                  <a:pt x="41408" y="25026"/>
                </a:cubicBezTo>
                <a:cubicBezTo>
                  <a:pt x="44783" y="24996"/>
                  <a:pt x="48268" y="24585"/>
                  <a:pt x="51162" y="22843"/>
                </a:cubicBezTo>
                <a:cubicBezTo>
                  <a:pt x="55578" y="20199"/>
                  <a:pt x="57841" y="14681"/>
                  <a:pt x="57280" y="9554"/>
                </a:cubicBezTo>
                <a:cubicBezTo>
                  <a:pt x="56900" y="6039"/>
                  <a:pt x="55328" y="2745"/>
                  <a:pt x="53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39" name="Google Shape;3939;p24"/>
          <p:cNvSpPr txBox="1">
            <a:spLocks noGrp="1"/>
          </p:cNvSpPr>
          <p:nvPr>
            <p:ph type="title"/>
          </p:nvPr>
        </p:nvSpPr>
        <p:spPr>
          <a:xfrm>
            <a:off x="2391900" y="3055538"/>
            <a:ext cx="43602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300">
                <a:latin typeface="Poppins"/>
                <a:ea typeface="Poppins"/>
                <a:cs typeface="Poppins"/>
                <a:sym typeface="Poppins"/>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grpSp>
        <p:nvGrpSpPr>
          <p:cNvPr id="3940" name="Google Shape;3940;p24"/>
          <p:cNvGrpSpPr/>
          <p:nvPr/>
        </p:nvGrpSpPr>
        <p:grpSpPr>
          <a:xfrm flipH="1">
            <a:off x="-13425" y="-695951"/>
            <a:ext cx="9144000" cy="6144262"/>
            <a:chOff x="150" y="-695951"/>
            <a:chExt cx="9144000" cy="6144262"/>
          </a:xfrm>
        </p:grpSpPr>
        <p:sp>
          <p:nvSpPr>
            <p:cNvPr id="3941" name="Google Shape;3941;p24"/>
            <p:cNvSpPr/>
            <p:nvPr/>
          </p:nvSpPr>
          <p:spPr>
            <a:xfrm flipH="1">
              <a:off x="8651948" y="-695951"/>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942" name="Google Shape;3942;p24"/>
            <p:cNvSpPr/>
            <p:nvPr/>
          </p:nvSpPr>
          <p:spPr>
            <a:xfrm flipH="1">
              <a:off x="5057515" y="264803"/>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943" name="Google Shape;3943;p24"/>
            <p:cNvSpPr/>
            <p:nvPr/>
          </p:nvSpPr>
          <p:spPr>
            <a:xfrm flipH="1">
              <a:off x="9070181" y="2424822"/>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944" name="Google Shape;3944;p24"/>
            <p:cNvSpPr/>
            <p:nvPr/>
          </p:nvSpPr>
          <p:spPr>
            <a:xfrm flipH="1">
              <a:off x="7036131" y="5211394"/>
              <a:ext cx="53841" cy="42016"/>
            </a:xfrm>
            <a:custGeom>
              <a:avLst/>
              <a:gdLst/>
              <a:ahLst/>
              <a:cxnLst/>
              <a:rect l="l" t="t" r="r" b="b"/>
              <a:pathLst>
                <a:path w="642" h="501" extrusionOk="0">
                  <a:moveTo>
                    <a:pt x="321" y="0"/>
                  </a:moveTo>
                  <a:cubicBezTo>
                    <a:pt x="1" y="0"/>
                    <a:pt x="1" y="501"/>
                    <a:pt x="321" y="501"/>
                  </a:cubicBezTo>
                  <a:cubicBezTo>
                    <a:pt x="641" y="501"/>
                    <a:pt x="641" y="0"/>
                    <a:pt x="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24"/>
            <p:cNvSpPr/>
            <p:nvPr/>
          </p:nvSpPr>
          <p:spPr>
            <a:xfrm flipH="1">
              <a:off x="4499900" y="2327455"/>
              <a:ext cx="54680" cy="42016"/>
            </a:xfrm>
            <a:custGeom>
              <a:avLst/>
              <a:gdLst/>
              <a:ahLst/>
              <a:cxnLst/>
              <a:rect l="l" t="t" r="r" b="b"/>
              <a:pathLst>
                <a:path w="652" h="501" extrusionOk="0">
                  <a:moveTo>
                    <a:pt x="331" y="0"/>
                  </a:moveTo>
                  <a:cubicBezTo>
                    <a:pt x="1" y="0"/>
                    <a:pt x="1" y="501"/>
                    <a:pt x="331" y="501"/>
                  </a:cubicBezTo>
                  <a:cubicBezTo>
                    <a:pt x="652" y="501"/>
                    <a:pt x="652"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946" name="Google Shape;3946;p24"/>
            <p:cNvSpPr/>
            <p:nvPr/>
          </p:nvSpPr>
          <p:spPr>
            <a:xfrm flipH="1">
              <a:off x="529167" y="4222042"/>
              <a:ext cx="54680" cy="42100"/>
            </a:xfrm>
            <a:custGeom>
              <a:avLst/>
              <a:gdLst/>
              <a:ahLst/>
              <a:cxnLst/>
              <a:rect l="l" t="t" r="r" b="b"/>
              <a:pathLst>
                <a:path w="652" h="502" extrusionOk="0">
                  <a:moveTo>
                    <a:pt x="331" y="1"/>
                  </a:moveTo>
                  <a:cubicBezTo>
                    <a:pt x="0" y="1"/>
                    <a:pt x="0" y="501"/>
                    <a:pt x="331" y="501"/>
                  </a:cubicBezTo>
                  <a:cubicBezTo>
                    <a:pt x="651" y="501"/>
                    <a:pt x="651" y="1"/>
                    <a:pt x="3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947" name="Google Shape;3947;p24"/>
            <p:cNvSpPr/>
            <p:nvPr/>
          </p:nvSpPr>
          <p:spPr>
            <a:xfrm flipH="1">
              <a:off x="417544" y="-459117"/>
              <a:ext cx="54596" cy="42100"/>
            </a:xfrm>
            <a:custGeom>
              <a:avLst/>
              <a:gdLst/>
              <a:ahLst/>
              <a:cxnLst/>
              <a:rect l="l" t="t" r="r" b="b"/>
              <a:pathLst>
                <a:path w="651" h="502" extrusionOk="0">
                  <a:moveTo>
                    <a:pt x="320" y="1"/>
                  </a:moveTo>
                  <a:cubicBezTo>
                    <a:pt x="0" y="1"/>
                    <a:pt x="0" y="501"/>
                    <a:pt x="320" y="501"/>
                  </a:cubicBezTo>
                  <a:cubicBezTo>
                    <a:pt x="651" y="501"/>
                    <a:pt x="65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948" name="Google Shape;3948;p24"/>
            <p:cNvSpPr/>
            <p:nvPr/>
          </p:nvSpPr>
          <p:spPr>
            <a:xfrm flipH="1">
              <a:off x="7370415" y="-306231"/>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24"/>
            <p:cNvSpPr/>
            <p:nvPr/>
          </p:nvSpPr>
          <p:spPr>
            <a:xfrm flipH="1">
              <a:off x="9090308" y="4296849"/>
              <a:ext cx="53841" cy="42016"/>
            </a:xfrm>
            <a:custGeom>
              <a:avLst/>
              <a:gdLst/>
              <a:ahLst/>
              <a:cxnLst/>
              <a:rect l="l" t="t" r="r" b="b"/>
              <a:pathLst>
                <a:path w="642" h="501" extrusionOk="0">
                  <a:moveTo>
                    <a:pt x="321" y="0"/>
                  </a:moveTo>
                  <a:cubicBezTo>
                    <a:pt x="0" y="0"/>
                    <a:pt x="0" y="501"/>
                    <a:pt x="321" y="501"/>
                  </a:cubicBezTo>
                  <a:cubicBezTo>
                    <a:pt x="641" y="501"/>
                    <a:pt x="641" y="0"/>
                    <a:pt x="321"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24"/>
            <p:cNvSpPr/>
            <p:nvPr/>
          </p:nvSpPr>
          <p:spPr>
            <a:xfrm flipH="1">
              <a:off x="4597267" y="5406211"/>
              <a:ext cx="54680" cy="42100"/>
            </a:xfrm>
            <a:custGeom>
              <a:avLst/>
              <a:gdLst/>
              <a:ahLst/>
              <a:cxnLst/>
              <a:rect l="l" t="t" r="r" b="b"/>
              <a:pathLst>
                <a:path w="652" h="502" extrusionOk="0">
                  <a:moveTo>
                    <a:pt x="321" y="0"/>
                  </a:moveTo>
                  <a:cubicBezTo>
                    <a:pt x="0" y="0"/>
                    <a:pt x="0" y="501"/>
                    <a:pt x="321" y="501"/>
                  </a:cubicBezTo>
                  <a:cubicBezTo>
                    <a:pt x="651" y="501"/>
                    <a:pt x="651"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24"/>
            <p:cNvSpPr/>
            <p:nvPr/>
          </p:nvSpPr>
          <p:spPr>
            <a:xfrm flipH="1">
              <a:off x="2953774" y="3302466"/>
              <a:ext cx="53841" cy="42100"/>
            </a:xfrm>
            <a:custGeom>
              <a:avLst/>
              <a:gdLst/>
              <a:ahLst/>
              <a:cxnLst/>
              <a:rect l="l" t="t" r="r" b="b"/>
              <a:pathLst>
                <a:path w="642" h="502" extrusionOk="0">
                  <a:moveTo>
                    <a:pt x="321" y="0"/>
                  </a:moveTo>
                  <a:cubicBezTo>
                    <a:pt x="1" y="0"/>
                    <a:pt x="1" y="501"/>
                    <a:pt x="321" y="501"/>
                  </a:cubicBezTo>
                  <a:cubicBezTo>
                    <a:pt x="642" y="501"/>
                    <a:pt x="642"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24"/>
            <p:cNvSpPr/>
            <p:nvPr/>
          </p:nvSpPr>
          <p:spPr>
            <a:xfrm flipH="1">
              <a:off x="150" y="1560680"/>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53" name="Google Shape;3953;p24"/>
          <p:cNvSpPr txBox="1">
            <a:spLocks noGrp="1"/>
          </p:cNvSpPr>
          <p:nvPr>
            <p:ph type="subTitle" idx="1"/>
          </p:nvPr>
        </p:nvSpPr>
        <p:spPr>
          <a:xfrm>
            <a:off x="1799550" y="1556050"/>
            <a:ext cx="5544900" cy="149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300">
                <a:latin typeface="Manrope"/>
                <a:ea typeface="Manrope"/>
                <a:cs typeface="Manrope"/>
                <a:sym typeface="Manrope"/>
              </a:defRPr>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grpSp>
        <p:nvGrpSpPr>
          <p:cNvPr id="3954" name="Google Shape;3954;p24"/>
          <p:cNvGrpSpPr/>
          <p:nvPr/>
        </p:nvGrpSpPr>
        <p:grpSpPr>
          <a:xfrm rot="5400000">
            <a:off x="-200804" y="3212419"/>
            <a:ext cx="2280567" cy="2228828"/>
            <a:chOff x="4817775" y="976050"/>
            <a:chExt cx="626650" cy="612450"/>
          </a:xfrm>
        </p:grpSpPr>
        <p:sp>
          <p:nvSpPr>
            <p:cNvPr id="3955" name="Google Shape;3955;p24"/>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24"/>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24"/>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24"/>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24"/>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24"/>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24"/>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24"/>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24"/>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24"/>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24"/>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24"/>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24"/>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24"/>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24"/>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24"/>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24"/>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24"/>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24"/>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24"/>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24"/>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24"/>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24"/>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24"/>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24"/>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24"/>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24"/>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24"/>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24"/>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24"/>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24"/>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24"/>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24"/>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24"/>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24"/>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24"/>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24"/>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24"/>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24"/>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24"/>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24"/>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24"/>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24"/>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24"/>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24"/>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24"/>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24"/>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24"/>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24"/>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24"/>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24"/>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24"/>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24"/>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24"/>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24"/>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24"/>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24"/>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24"/>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24"/>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24"/>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24"/>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016;p24"/>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24"/>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24"/>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24"/>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24"/>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24"/>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24"/>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24"/>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24"/>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24"/>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24"/>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24"/>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24"/>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24"/>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24"/>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24"/>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24"/>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24"/>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034;p24"/>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5" name="Google Shape;4035;p24"/>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24"/>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7" name="Google Shape;4037;p24"/>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8" name="Google Shape;4038;p24"/>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24"/>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24"/>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1" name="Google Shape;4041;p24"/>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24"/>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24"/>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4" name="Google Shape;4044;p24"/>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5" name="Google Shape;4045;p24"/>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6" name="Google Shape;4046;p24"/>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7" name="Google Shape;4047;p24"/>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8" name="Google Shape;4048;p24"/>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9" name="Google Shape;4049;p24"/>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0" name="Google Shape;4050;p24"/>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1" name="Google Shape;4051;p24"/>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2" name="Google Shape;4052;p24"/>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3" name="Google Shape;4053;p24"/>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4" name="Google Shape;4054;p24"/>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5" name="Google Shape;4055;p24"/>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6" name="Google Shape;4056;p24"/>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7" name="Google Shape;4057;p24"/>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8" name="Google Shape;4058;p24"/>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9" name="Google Shape;4059;p24"/>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24"/>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1" name="Google Shape;4061;p24"/>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2" name="Google Shape;4062;p24"/>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3" name="Google Shape;4063;p24"/>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24"/>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5" name="Google Shape;4065;p24"/>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24"/>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24"/>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24"/>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24"/>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24"/>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24"/>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24"/>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24"/>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24"/>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24"/>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24"/>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24"/>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24"/>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24"/>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24"/>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24"/>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24"/>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24"/>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24"/>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24"/>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24"/>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24"/>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24"/>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24"/>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24"/>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24"/>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24"/>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24"/>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24"/>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24"/>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24"/>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24"/>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24"/>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24"/>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24"/>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24"/>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24"/>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24"/>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24"/>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24"/>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6" name="Google Shape;4106;p24"/>
          <p:cNvGrpSpPr/>
          <p:nvPr/>
        </p:nvGrpSpPr>
        <p:grpSpPr>
          <a:xfrm rot="-405914">
            <a:off x="6786345" y="2983505"/>
            <a:ext cx="2749143" cy="2686664"/>
            <a:chOff x="4817775" y="976050"/>
            <a:chExt cx="626650" cy="612450"/>
          </a:xfrm>
        </p:grpSpPr>
        <p:sp>
          <p:nvSpPr>
            <p:cNvPr id="4107" name="Google Shape;4107;p24"/>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24"/>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24"/>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24"/>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24"/>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24"/>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24"/>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24"/>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24"/>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24"/>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24"/>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24"/>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24"/>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24"/>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24"/>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24"/>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24"/>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24"/>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24"/>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24"/>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24"/>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24"/>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24"/>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24"/>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24"/>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24"/>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24"/>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24"/>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24"/>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24"/>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24"/>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24"/>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24"/>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24"/>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24"/>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24"/>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24"/>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24"/>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24"/>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24"/>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24"/>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24"/>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24"/>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24"/>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24"/>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24"/>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24"/>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24"/>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24"/>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24"/>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24"/>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24"/>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24"/>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24"/>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24"/>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24"/>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24"/>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24"/>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24"/>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24"/>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24"/>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24"/>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24"/>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24"/>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24"/>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24"/>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24"/>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24"/>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24"/>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24"/>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24"/>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24"/>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24"/>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24"/>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24"/>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24"/>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24"/>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24"/>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24"/>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24"/>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24"/>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24"/>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24"/>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24"/>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24"/>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24"/>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24"/>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24"/>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24"/>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24"/>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24"/>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24"/>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24"/>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24"/>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24"/>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24"/>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24"/>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24"/>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24"/>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24"/>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24"/>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24"/>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24"/>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24"/>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24"/>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24"/>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24"/>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24"/>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24"/>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24"/>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24"/>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24"/>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24"/>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24"/>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24"/>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24"/>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24"/>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24"/>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24"/>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24"/>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24"/>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24"/>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24"/>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24"/>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24"/>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24"/>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24"/>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24"/>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24"/>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24"/>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24"/>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24"/>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24"/>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24"/>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24"/>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24"/>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24"/>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24"/>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24"/>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24"/>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24"/>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24"/>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24"/>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24"/>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24"/>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24"/>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24"/>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24"/>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24"/>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24"/>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24"/>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58" name="Google Shape;4258;p24"/>
          <p:cNvGrpSpPr/>
          <p:nvPr/>
        </p:nvGrpSpPr>
        <p:grpSpPr>
          <a:xfrm rot="-6812785">
            <a:off x="5668673" y="-1334226"/>
            <a:ext cx="2351672" cy="2298383"/>
            <a:chOff x="4817775" y="976050"/>
            <a:chExt cx="626650" cy="612450"/>
          </a:xfrm>
        </p:grpSpPr>
        <p:sp>
          <p:nvSpPr>
            <p:cNvPr id="4259" name="Google Shape;4259;p24"/>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0" name="Google Shape;4260;p24"/>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24"/>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24"/>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24"/>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24"/>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24"/>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6" name="Google Shape;4266;p24"/>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7" name="Google Shape;4267;p24"/>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8" name="Google Shape;4268;p24"/>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9" name="Google Shape;4269;p24"/>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0" name="Google Shape;4270;p24"/>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1" name="Google Shape;4271;p24"/>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2" name="Google Shape;4272;p24"/>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24"/>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4" name="Google Shape;4274;p24"/>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5" name="Google Shape;4275;p24"/>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24"/>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7" name="Google Shape;4277;p24"/>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8" name="Google Shape;4278;p24"/>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24"/>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0" name="Google Shape;4280;p24"/>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1" name="Google Shape;4281;p24"/>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24"/>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24"/>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4" name="Google Shape;4284;p24"/>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24"/>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24"/>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24"/>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24"/>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24"/>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24"/>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24"/>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2" name="Google Shape;4292;p24"/>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3" name="Google Shape;4293;p24"/>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24"/>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24"/>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6" name="Google Shape;4296;p24"/>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7" name="Google Shape;4297;p24"/>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8" name="Google Shape;4298;p24"/>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9" name="Google Shape;4299;p24"/>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24"/>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1" name="Google Shape;4301;p24"/>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2" name="Google Shape;4302;p24"/>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24"/>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24"/>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24"/>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6" name="Google Shape;4306;p24"/>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24"/>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8" name="Google Shape;4308;p24"/>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9" name="Google Shape;4309;p24"/>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24"/>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1" name="Google Shape;4311;p24"/>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2" name="Google Shape;4312;p24"/>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24"/>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24"/>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24"/>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24"/>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24"/>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24"/>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24"/>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24"/>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24"/>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24"/>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24"/>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24"/>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24"/>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24"/>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24"/>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24"/>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24"/>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24"/>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1" name="Google Shape;4331;p24"/>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24"/>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24"/>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24"/>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24"/>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24"/>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24"/>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24"/>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24"/>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24"/>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24"/>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24"/>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24"/>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24"/>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24"/>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24"/>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24"/>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24"/>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24"/>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24"/>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24"/>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24"/>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24"/>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24"/>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24"/>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24"/>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24"/>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24"/>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24"/>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24"/>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24"/>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24"/>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24"/>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24"/>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24"/>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24"/>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24"/>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24"/>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24"/>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24"/>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24"/>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24"/>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24"/>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24"/>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24"/>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24"/>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24"/>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24"/>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24"/>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24"/>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24"/>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24"/>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24"/>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24"/>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24"/>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24"/>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24"/>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24"/>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24"/>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24"/>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24"/>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24"/>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24"/>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24"/>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5" name="Google Shape;4395;p24"/>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6" name="Google Shape;4396;p24"/>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7" name="Google Shape;4397;p24"/>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8" name="Google Shape;4398;p24"/>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9" name="Google Shape;4399;p24"/>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0" name="Google Shape;4400;p24"/>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1" name="Google Shape;4401;p24"/>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2" name="Google Shape;4402;p24"/>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3" name="Google Shape;4403;p24"/>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24"/>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24"/>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24"/>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7" name="Google Shape;4407;p24"/>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8" name="Google Shape;4408;p24"/>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9" name="Google Shape;4409;p24"/>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3">
  <p:cSld name="CUSTOM_10">
    <p:spTree>
      <p:nvGrpSpPr>
        <p:cNvPr id="1" name="Shape 4444"/>
        <p:cNvGrpSpPr/>
        <p:nvPr/>
      </p:nvGrpSpPr>
      <p:grpSpPr>
        <a:xfrm>
          <a:off x="0" y="0"/>
          <a:ext cx="0" cy="0"/>
          <a:chOff x="0" y="0"/>
          <a:chExt cx="0" cy="0"/>
        </a:xfrm>
      </p:grpSpPr>
      <p:sp>
        <p:nvSpPr>
          <p:cNvPr id="4445" name="Google Shape;4445;p27"/>
          <p:cNvSpPr/>
          <p:nvPr/>
        </p:nvSpPr>
        <p:spPr>
          <a:xfrm>
            <a:off x="3485618" y="2018745"/>
            <a:ext cx="5658541" cy="3175630"/>
          </a:xfrm>
          <a:custGeom>
            <a:avLst/>
            <a:gdLst/>
            <a:ahLst/>
            <a:cxnLst/>
            <a:rect l="l" t="t" r="r" b="b"/>
            <a:pathLst>
              <a:path w="69188" h="38829" extrusionOk="0">
                <a:moveTo>
                  <a:pt x="62962" y="1"/>
                </a:moveTo>
                <a:cubicBezTo>
                  <a:pt x="59099" y="1"/>
                  <a:pt x="55240" y="1263"/>
                  <a:pt x="52144" y="3579"/>
                </a:cubicBezTo>
                <a:cubicBezTo>
                  <a:pt x="48949" y="5982"/>
                  <a:pt x="46666" y="9357"/>
                  <a:pt x="44173" y="12481"/>
                </a:cubicBezTo>
                <a:cubicBezTo>
                  <a:pt x="41689" y="15616"/>
                  <a:pt x="38785" y="18650"/>
                  <a:pt x="35000" y="19932"/>
                </a:cubicBezTo>
                <a:cubicBezTo>
                  <a:pt x="33301" y="20508"/>
                  <a:pt x="31550" y="20693"/>
                  <a:pt x="29772" y="20693"/>
                </a:cubicBezTo>
                <a:cubicBezTo>
                  <a:pt x="26541" y="20693"/>
                  <a:pt x="23219" y="20080"/>
                  <a:pt x="19950" y="20080"/>
                </a:cubicBezTo>
                <a:cubicBezTo>
                  <a:pt x="19481" y="20080"/>
                  <a:pt x="19013" y="20093"/>
                  <a:pt x="18547" y="20122"/>
                </a:cubicBezTo>
                <a:cubicBezTo>
                  <a:pt x="13129" y="20472"/>
                  <a:pt x="7912" y="23146"/>
                  <a:pt x="4467" y="27332"/>
                </a:cubicBezTo>
                <a:cubicBezTo>
                  <a:pt x="1813" y="30566"/>
                  <a:pt x="251" y="34662"/>
                  <a:pt x="1" y="38828"/>
                </a:cubicBezTo>
                <a:lnTo>
                  <a:pt x="69188" y="38828"/>
                </a:lnTo>
                <a:lnTo>
                  <a:pt x="69188" y="1155"/>
                </a:lnTo>
                <a:cubicBezTo>
                  <a:pt x="67665" y="575"/>
                  <a:pt x="66073" y="204"/>
                  <a:pt x="64451" y="64"/>
                </a:cubicBezTo>
                <a:cubicBezTo>
                  <a:pt x="63956" y="22"/>
                  <a:pt x="63459" y="1"/>
                  <a:pt x="62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446" name="Google Shape;4446;p27"/>
          <p:cNvSpPr/>
          <p:nvPr/>
        </p:nvSpPr>
        <p:spPr>
          <a:xfrm>
            <a:off x="-13434" y="-13409"/>
            <a:ext cx="4730608" cy="3570079"/>
          </a:xfrm>
          <a:custGeom>
            <a:avLst/>
            <a:gdLst/>
            <a:ahLst/>
            <a:cxnLst/>
            <a:rect l="l" t="t" r="r" b="b"/>
            <a:pathLst>
              <a:path w="57842" h="43652" extrusionOk="0">
                <a:moveTo>
                  <a:pt x="0" y="1"/>
                </a:moveTo>
                <a:lnTo>
                  <a:pt x="0" y="40638"/>
                </a:lnTo>
                <a:cubicBezTo>
                  <a:pt x="2233" y="42530"/>
                  <a:pt x="5127" y="43652"/>
                  <a:pt x="8061" y="43652"/>
                </a:cubicBezTo>
                <a:cubicBezTo>
                  <a:pt x="12327" y="43642"/>
                  <a:pt x="16503" y="41249"/>
                  <a:pt x="18656" y="37573"/>
                </a:cubicBezTo>
                <a:cubicBezTo>
                  <a:pt x="20148" y="35040"/>
                  <a:pt x="20719" y="31996"/>
                  <a:pt x="22512" y="29672"/>
                </a:cubicBezTo>
                <a:cubicBezTo>
                  <a:pt x="24564" y="26999"/>
                  <a:pt x="27959" y="25667"/>
                  <a:pt x="31304" y="25206"/>
                </a:cubicBezTo>
                <a:cubicBezTo>
                  <a:pt x="32752" y="25011"/>
                  <a:pt x="34207" y="24959"/>
                  <a:pt x="35666" y="24959"/>
                </a:cubicBezTo>
                <a:cubicBezTo>
                  <a:pt x="37363" y="24959"/>
                  <a:pt x="39065" y="25030"/>
                  <a:pt x="40765" y="25030"/>
                </a:cubicBezTo>
                <a:cubicBezTo>
                  <a:pt x="40979" y="25030"/>
                  <a:pt x="41194" y="25028"/>
                  <a:pt x="41408" y="25026"/>
                </a:cubicBezTo>
                <a:cubicBezTo>
                  <a:pt x="44783" y="24996"/>
                  <a:pt x="48268" y="24585"/>
                  <a:pt x="51162" y="22843"/>
                </a:cubicBezTo>
                <a:cubicBezTo>
                  <a:pt x="55578" y="20199"/>
                  <a:pt x="57841" y="14681"/>
                  <a:pt x="57280" y="9554"/>
                </a:cubicBezTo>
                <a:cubicBezTo>
                  <a:pt x="56900" y="6039"/>
                  <a:pt x="55328" y="2745"/>
                  <a:pt x="53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grpSp>
        <p:nvGrpSpPr>
          <p:cNvPr id="4447" name="Google Shape;4447;p27"/>
          <p:cNvGrpSpPr/>
          <p:nvPr/>
        </p:nvGrpSpPr>
        <p:grpSpPr>
          <a:xfrm flipH="1">
            <a:off x="-13425" y="-695951"/>
            <a:ext cx="9144000" cy="6144262"/>
            <a:chOff x="150" y="-695951"/>
            <a:chExt cx="9144000" cy="6144262"/>
          </a:xfrm>
        </p:grpSpPr>
        <p:sp>
          <p:nvSpPr>
            <p:cNvPr id="4448" name="Google Shape;4448;p27"/>
            <p:cNvSpPr/>
            <p:nvPr/>
          </p:nvSpPr>
          <p:spPr>
            <a:xfrm flipH="1">
              <a:off x="8651948" y="-695951"/>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449" name="Google Shape;4449;p27"/>
            <p:cNvSpPr/>
            <p:nvPr/>
          </p:nvSpPr>
          <p:spPr>
            <a:xfrm flipH="1">
              <a:off x="5057515" y="264803"/>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450" name="Google Shape;4450;p27"/>
            <p:cNvSpPr/>
            <p:nvPr/>
          </p:nvSpPr>
          <p:spPr>
            <a:xfrm flipH="1">
              <a:off x="9070181" y="2424822"/>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451" name="Google Shape;4451;p27"/>
            <p:cNvSpPr/>
            <p:nvPr/>
          </p:nvSpPr>
          <p:spPr>
            <a:xfrm flipH="1">
              <a:off x="7036131" y="5211394"/>
              <a:ext cx="53841" cy="42016"/>
            </a:xfrm>
            <a:custGeom>
              <a:avLst/>
              <a:gdLst/>
              <a:ahLst/>
              <a:cxnLst/>
              <a:rect l="l" t="t" r="r" b="b"/>
              <a:pathLst>
                <a:path w="642" h="501" extrusionOk="0">
                  <a:moveTo>
                    <a:pt x="321" y="0"/>
                  </a:moveTo>
                  <a:cubicBezTo>
                    <a:pt x="1" y="0"/>
                    <a:pt x="1" y="501"/>
                    <a:pt x="321" y="501"/>
                  </a:cubicBezTo>
                  <a:cubicBezTo>
                    <a:pt x="641" y="501"/>
                    <a:pt x="641" y="0"/>
                    <a:pt x="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27"/>
            <p:cNvSpPr/>
            <p:nvPr/>
          </p:nvSpPr>
          <p:spPr>
            <a:xfrm flipH="1">
              <a:off x="4499900" y="2327455"/>
              <a:ext cx="54680" cy="42016"/>
            </a:xfrm>
            <a:custGeom>
              <a:avLst/>
              <a:gdLst/>
              <a:ahLst/>
              <a:cxnLst/>
              <a:rect l="l" t="t" r="r" b="b"/>
              <a:pathLst>
                <a:path w="652" h="501" extrusionOk="0">
                  <a:moveTo>
                    <a:pt x="331" y="0"/>
                  </a:moveTo>
                  <a:cubicBezTo>
                    <a:pt x="1" y="0"/>
                    <a:pt x="1" y="501"/>
                    <a:pt x="331" y="501"/>
                  </a:cubicBezTo>
                  <a:cubicBezTo>
                    <a:pt x="652" y="501"/>
                    <a:pt x="652"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453" name="Google Shape;4453;p27"/>
            <p:cNvSpPr/>
            <p:nvPr/>
          </p:nvSpPr>
          <p:spPr>
            <a:xfrm flipH="1">
              <a:off x="529167" y="4222042"/>
              <a:ext cx="54680" cy="42100"/>
            </a:xfrm>
            <a:custGeom>
              <a:avLst/>
              <a:gdLst/>
              <a:ahLst/>
              <a:cxnLst/>
              <a:rect l="l" t="t" r="r" b="b"/>
              <a:pathLst>
                <a:path w="652" h="502" extrusionOk="0">
                  <a:moveTo>
                    <a:pt x="331" y="1"/>
                  </a:moveTo>
                  <a:cubicBezTo>
                    <a:pt x="0" y="1"/>
                    <a:pt x="0" y="501"/>
                    <a:pt x="331" y="501"/>
                  </a:cubicBezTo>
                  <a:cubicBezTo>
                    <a:pt x="651" y="501"/>
                    <a:pt x="651" y="1"/>
                    <a:pt x="3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454" name="Google Shape;4454;p27"/>
            <p:cNvSpPr/>
            <p:nvPr/>
          </p:nvSpPr>
          <p:spPr>
            <a:xfrm flipH="1">
              <a:off x="417544" y="-459117"/>
              <a:ext cx="54596" cy="42100"/>
            </a:xfrm>
            <a:custGeom>
              <a:avLst/>
              <a:gdLst/>
              <a:ahLst/>
              <a:cxnLst/>
              <a:rect l="l" t="t" r="r" b="b"/>
              <a:pathLst>
                <a:path w="651" h="502" extrusionOk="0">
                  <a:moveTo>
                    <a:pt x="320" y="1"/>
                  </a:moveTo>
                  <a:cubicBezTo>
                    <a:pt x="0" y="1"/>
                    <a:pt x="0" y="501"/>
                    <a:pt x="320" y="501"/>
                  </a:cubicBezTo>
                  <a:cubicBezTo>
                    <a:pt x="651" y="501"/>
                    <a:pt x="65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455" name="Google Shape;4455;p27"/>
            <p:cNvSpPr/>
            <p:nvPr/>
          </p:nvSpPr>
          <p:spPr>
            <a:xfrm flipH="1">
              <a:off x="7370415" y="-306231"/>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27"/>
            <p:cNvSpPr/>
            <p:nvPr/>
          </p:nvSpPr>
          <p:spPr>
            <a:xfrm flipH="1">
              <a:off x="9090308" y="4296849"/>
              <a:ext cx="53841" cy="42016"/>
            </a:xfrm>
            <a:custGeom>
              <a:avLst/>
              <a:gdLst/>
              <a:ahLst/>
              <a:cxnLst/>
              <a:rect l="l" t="t" r="r" b="b"/>
              <a:pathLst>
                <a:path w="642" h="501" extrusionOk="0">
                  <a:moveTo>
                    <a:pt x="321" y="0"/>
                  </a:moveTo>
                  <a:cubicBezTo>
                    <a:pt x="0" y="0"/>
                    <a:pt x="0" y="501"/>
                    <a:pt x="321" y="501"/>
                  </a:cubicBezTo>
                  <a:cubicBezTo>
                    <a:pt x="641" y="501"/>
                    <a:pt x="641" y="0"/>
                    <a:pt x="321"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27"/>
            <p:cNvSpPr/>
            <p:nvPr/>
          </p:nvSpPr>
          <p:spPr>
            <a:xfrm flipH="1">
              <a:off x="4597267" y="5406211"/>
              <a:ext cx="54680" cy="42100"/>
            </a:xfrm>
            <a:custGeom>
              <a:avLst/>
              <a:gdLst/>
              <a:ahLst/>
              <a:cxnLst/>
              <a:rect l="l" t="t" r="r" b="b"/>
              <a:pathLst>
                <a:path w="652" h="502" extrusionOk="0">
                  <a:moveTo>
                    <a:pt x="321" y="0"/>
                  </a:moveTo>
                  <a:cubicBezTo>
                    <a:pt x="0" y="0"/>
                    <a:pt x="0" y="501"/>
                    <a:pt x="321" y="501"/>
                  </a:cubicBezTo>
                  <a:cubicBezTo>
                    <a:pt x="651" y="501"/>
                    <a:pt x="651"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27"/>
            <p:cNvSpPr/>
            <p:nvPr/>
          </p:nvSpPr>
          <p:spPr>
            <a:xfrm flipH="1">
              <a:off x="2953774" y="3302466"/>
              <a:ext cx="53841" cy="42100"/>
            </a:xfrm>
            <a:custGeom>
              <a:avLst/>
              <a:gdLst/>
              <a:ahLst/>
              <a:cxnLst/>
              <a:rect l="l" t="t" r="r" b="b"/>
              <a:pathLst>
                <a:path w="642" h="502" extrusionOk="0">
                  <a:moveTo>
                    <a:pt x="321" y="0"/>
                  </a:moveTo>
                  <a:cubicBezTo>
                    <a:pt x="1" y="0"/>
                    <a:pt x="1" y="501"/>
                    <a:pt x="321" y="501"/>
                  </a:cubicBezTo>
                  <a:cubicBezTo>
                    <a:pt x="642" y="501"/>
                    <a:pt x="642"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27"/>
            <p:cNvSpPr/>
            <p:nvPr/>
          </p:nvSpPr>
          <p:spPr>
            <a:xfrm flipH="1">
              <a:off x="150" y="1560680"/>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60" name="Google Shape;4460;p27"/>
          <p:cNvSpPr txBox="1">
            <a:spLocks noGrp="1"/>
          </p:cNvSpPr>
          <p:nvPr>
            <p:ph type="title"/>
          </p:nvPr>
        </p:nvSpPr>
        <p:spPr>
          <a:xfrm>
            <a:off x="713100" y="444900"/>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3000">
                <a:latin typeface="Poppins"/>
                <a:ea typeface="Poppins"/>
                <a:cs typeface="Poppins"/>
                <a:sym typeface="Poppi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2">
  <p:cSld name="CUSTOM_1_3">
    <p:spTree>
      <p:nvGrpSpPr>
        <p:cNvPr id="1" name="Shape 5552"/>
        <p:cNvGrpSpPr/>
        <p:nvPr/>
      </p:nvGrpSpPr>
      <p:grpSpPr>
        <a:xfrm>
          <a:off x="0" y="0"/>
          <a:ext cx="0" cy="0"/>
          <a:chOff x="0" y="0"/>
          <a:chExt cx="0" cy="0"/>
        </a:xfrm>
      </p:grpSpPr>
      <p:sp>
        <p:nvSpPr>
          <p:cNvPr id="5553" name="Google Shape;5553;p38"/>
          <p:cNvSpPr/>
          <p:nvPr/>
        </p:nvSpPr>
        <p:spPr>
          <a:xfrm flipH="1">
            <a:off x="-13434" y="2018745"/>
            <a:ext cx="5658541" cy="3175630"/>
          </a:xfrm>
          <a:custGeom>
            <a:avLst/>
            <a:gdLst/>
            <a:ahLst/>
            <a:cxnLst/>
            <a:rect l="l" t="t" r="r" b="b"/>
            <a:pathLst>
              <a:path w="69188" h="38829" extrusionOk="0">
                <a:moveTo>
                  <a:pt x="62962" y="1"/>
                </a:moveTo>
                <a:cubicBezTo>
                  <a:pt x="59099" y="1"/>
                  <a:pt x="55240" y="1263"/>
                  <a:pt x="52144" y="3579"/>
                </a:cubicBezTo>
                <a:cubicBezTo>
                  <a:pt x="48949" y="5982"/>
                  <a:pt x="46666" y="9357"/>
                  <a:pt x="44173" y="12481"/>
                </a:cubicBezTo>
                <a:cubicBezTo>
                  <a:pt x="41689" y="15616"/>
                  <a:pt x="38785" y="18650"/>
                  <a:pt x="35000" y="19932"/>
                </a:cubicBezTo>
                <a:cubicBezTo>
                  <a:pt x="33301" y="20508"/>
                  <a:pt x="31550" y="20693"/>
                  <a:pt x="29772" y="20693"/>
                </a:cubicBezTo>
                <a:cubicBezTo>
                  <a:pt x="26541" y="20693"/>
                  <a:pt x="23219" y="20080"/>
                  <a:pt x="19950" y="20080"/>
                </a:cubicBezTo>
                <a:cubicBezTo>
                  <a:pt x="19481" y="20080"/>
                  <a:pt x="19013" y="20093"/>
                  <a:pt x="18547" y="20122"/>
                </a:cubicBezTo>
                <a:cubicBezTo>
                  <a:pt x="13129" y="20472"/>
                  <a:pt x="7912" y="23146"/>
                  <a:pt x="4467" y="27332"/>
                </a:cubicBezTo>
                <a:cubicBezTo>
                  <a:pt x="1813" y="30566"/>
                  <a:pt x="251" y="34662"/>
                  <a:pt x="1" y="38828"/>
                </a:cubicBezTo>
                <a:lnTo>
                  <a:pt x="69188" y="38828"/>
                </a:lnTo>
                <a:lnTo>
                  <a:pt x="69188" y="1155"/>
                </a:lnTo>
                <a:cubicBezTo>
                  <a:pt x="67665" y="575"/>
                  <a:pt x="66073" y="204"/>
                  <a:pt x="64451" y="64"/>
                </a:cubicBezTo>
                <a:cubicBezTo>
                  <a:pt x="63956" y="22"/>
                  <a:pt x="63459" y="1"/>
                  <a:pt x="62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554" name="Google Shape;5554;p38"/>
          <p:cNvSpPr/>
          <p:nvPr/>
        </p:nvSpPr>
        <p:spPr>
          <a:xfrm flipH="1">
            <a:off x="4413550" y="-13409"/>
            <a:ext cx="4730608" cy="3570079"/>
          </a:xfrm>
          <a:custGeom>
            <a:avLst/>
            <a:gdLst/>
            <a:ahLst/>
            <a:cxnLst/>
            <a:rect l="l" t="t" r="r" b="b"/>
            <a:pathLst>
              <a:path w="57842" h="43652" extrusionOk="0">
                <a:moveTo>
                  <a:pt x="0" y="1"/>
                </a:moveTo>
                <a:lnTo>
                  <a:pt x="0" y="40638"/>
                </a:lnTo>
                <a:cubicBezTo>
                  <a:pt x="2233" y="42530"/>
                  <a:pt x="5127" y="43652"/>
                  <a:pt x="8061" y="43652"/>
                </a:cubicBezTo>
                <a:cubicBezTo>
                  <a:pt x="12327" y="43642"/>
                  <a:pt x="16503" y="41249"/>
                  <a:pt x="18656" y="37573"/>
                </a:cubicBezTo>
                <a:cubicBezTo>
                  <a:pt x="20148" y="35040"/>
                  <a:pt x="20719" y="31996"/>
                  <a:pt x="22512" y="29672"/>
                </a:cubicBezTo>
                <a:cubicBezTo>
                  <a:pt x="24564" y="26999"/>
                  <a:pt x="27959" y="25667"/>
                  <a:pt x="31304" y="25206"/>
                </a:cubicBezTo>
                <a:cubicBezTo>
                  <a:pt x="32752" y="25011"/>
                  <a:pt x="34207" y="24959"/>
                  <a:pt x="35666" y="24959"/>
                </a:cubicBezTo>
                <a:cubicBezTo>
                  <a:pt x="37363" y="24959"/>
                  <a:pt x="39065" y="25030"/>
                  <a:pt x="40765" y="25030"/>
                </a:cubicBezTo>
                <a:cubicBezTo>
                  <a:pt x="40979" y="25030"/>
                  <a:pt x="41194" y="25028"/>
                  <a:pt x="41408" y="25026"/>
                </a:cubicBezTo>
                <a:cubicBezTo>
                  <a:pt x="44783" y="24996"/>
                  <a:pt x="48268" y="24585"/>
                  <a:pt x="51162" y="22843"/>
                </a:cubicBezTo>
                <a:cubicBezTo>
                  <a:pt x="55578" y="20199"/>
                  <a:pt x="57841" y="14681"/>
                  <a:pt x="57280" y="9554"/>
                </a:cubicBezTo>
                <a:cubicBezTo>
                  <a:pt x="56900" y="6039"/>
                  <a:pt x="55328" y="2745"/>
                  <a:pt x="53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grpSp>
        <p:nvGrpSpPr>
          <p:cNvPr id="5555" name="Google Shape;5555;p38"/>
          <p:cNvGrpSpPr/>
          <p:nvPr/>
        </p:nvGrpSpPr>
        <p:grpSpPr>
          <a:xfrm flipH="1">
            <a:off x="-13425" y="-695951"/>
            <a:ext cx="9144000" cy="6144262"/>
            <a:chOff x="150" y="-695951"/>
            <a:chExt cx="9144000" cy="6144262"/>
          </a:xfrm>
        </p:grpSpPr>
        <p:sp>
          <p:nvSpPr>
            <p:cNvPr id="5556" name="Google Shape;5556;p38"/>
            <p:cNvSpPr/>
            <p:nvPr/>
          </p:nvSpPr>
          <p:spPr>
            <a:xfrm flipH="1">
              <a:off x="8651948" y="-695951"/>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557" name="Google Shape;5557;p38"/>
            <p:cNvSpPr/>
            <p:nvPr/>
          </p:nvSpPr>
          <p:spPr>
            <a:xfrm flipH="1">
              <a:off x="5057515" y="264803"/>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558" name="Google Shape;5558;p38"/>
            <p:cNvSpPr/>
            <p:nvPr/>
          </p:nvSpPr>
          <p:spPr>
            <a:xfrm flipH="1">
              <a:off x="9070181" y="2424822"/>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559" name="Google Shape;5559;p38"/>
            <p:cNvSpPr/>
            <p:nvPr/>
          </p:nvSpPr>
          <p:spPr>
            <a:xfrm flipH="1">
              <a:off x="7036131" y="5211394"/>
              <a:ext cx="53841" cy="42016"/>
            </a:xfrm>
            <a:custGeom>
              <a:avLst/>
              <a:gdLst/>
              <a:ahLst/>
              <a:cxnLst/>
              <a:rect l="l" t="t" r="r" b="b"/>
              <a:pathLst>
                <a:path w="642" h="501" extrusionOk="0">
                  <a:moveTo>
                    <a:pt x="321" y="0"/>
                  </a:moveTo>
                  <a:cubicBezTo>
                    <a:pt x="1" y="0"/>
                    <a:pt x="1" y="501"/>
                    <a:pt x="321" y="501"/>
                  </a:cubicBezTo>
                  <a:cubicBezTo>
                    <a:pt x="641" y="501"/>
                    <a:pt x="641" y="0"/>
                    <a:pt x="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38"/>
            <p:cNvSpPr/>
            <p:nvPr/>
          </p:nvSpPr>
          <p:spPr>
            <a:xfrm flipH="1">
              <a:off x="4499900" y="2327455"/>
              <a:ext cx="54680" cy="42016"/>
            </a:xfrm>
            <a:custGeom>
              <a:avLst/>
              <a:gdLst/>
              <a:ahLst/>
              <a:cxnLst/>
              <a:rect l="l" t="t" r="r" b="b"/>
              <a:pathLst>
                <a:path w="652" h="501" extrusionOk="0">
                  <a:moveTo>
                    <a:pt x="331" y="0"/>
                  </a:moveTo>
                  <a:cubicBezTo>
                    <a:pt x="1" y="0"/>
                    <a:pt x="1" y="501"/>
                    <a:pt x="331" y="501"/>
                  </a:cubicBezTo>
                  <a:cubicBezTo>
                    <a:pt x="652" y="501"/>
                    <a:pt x="652"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561" name="Google Shape;5561;p38"/>
            <p:cNvSpPr/>
            <p:nvPr/>
          </p:nvSpPr>
          <p:spPr>
            <a:xfrm flipH="1">
              <a:off x="529167" y="4222042"/>
              <a:ext cx="54680" cy="42100"/>
            </a:xfrm>
            <a:custGeom>
              <a:avLst/>
              <a:gdLst/>
              <a:ahLst/>
              <a:cxnLst/>
              <a:rect l="l" t="t" r="r" b="b"/>
              <a:pathLst>
                <a:path w="652" h="502" extrusionOk="0">
                  <a:moveTo>
                    <a:pt x="331" y="1"/>
                  </a:moveTo>
                  <a:cubicBezTo>
                    <a:pt x="0" y="1"/>
                    <a:pt x="0" y="501"/>
                    <a:pt x="331" y="501"/>
                  </a:cubicBezTo>
                  <a:cubicBezTo>
                    <a:pt x="651" y="501"/>
                    <a:pt x="651" y="1"/>
                    <a:pt x="3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562" name="Google Shape;5562;p38"/>
            <p:cNvSpPr/>
            <p:nvPr/>
          </p:nvSpPr>
          <p:spPr>
            <a:xfrm flipH="1">
              <a:off x="417544" y="-459117"/>
              <a:ext cx="54596" cy="42100"/>
            </a:xfrm>
            <a:custGeom>
              <a:avLst/>
              <a:gdLst/>
              <a:ahLst/>
              <a:cxnLst/>
              <a:rect l="l" t="t" r="r" b="b"/>
              <a:pathLst>
                <a:path w="651" h="502" extrusionOk="0">
                  <a:moveTo>
                    <a:pt x="320" y="1"/>
                  </a:moveTo>
                  <a:cubicBezTo>
                    <a:pt x="0" y="1"/>
                    <a:pt x="0" y="501"/>
                    <a:pt x="320" y="501"/>
                  </a:cubicBezTo>
                  <a:cubicBezTo>
                    <a:pt x="651" y="501"/>
                    <a:pt x="65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563" name="Google Shape;5563;p38"/>
            <p:cNvSpPr/>
            <p:nvPr/>
          </p:nvSpPr>
          <p:spPr>
            <a:xfrm flipH="1">
              <a:off x="7370415" y="-306231"/>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4" name="Google Shape;5564;p38"/>
            <p:cNvSpPr/>
            <p:nvPr/>
          </p:nvSpPr>
          <p:spPr>
            <a:xfrm flipH="1">
              <a:off x="9090308" y="4296849"/>
              <a:ext cx="53841" cy="42016"/>
            </a:xfrm>
            <a:custGeom>
              <a:avLst/>
              <a:gdLst/>
              <a:ahLst/>
              <a:cxnLst/>
              <a:rect l="l" t="t" r="r" b="b"/>
              <a:pathLst>
                <a:path w="642" h="501" extrusionOk="0">
                  <a:moveTo>
                    <a:pt x="321" y="0"/>
                  </a:moveTo>
                  <a:cubicBezTo>
                    <a:pt x="0" y="0"/>
                    <a:pt x="0" y="501"/>
                    <a:pt x="321" y="501"/>
                  </a:cubicBezTo>
                  <a:cubicBezTo>
                    <a:pt x="641" y="501"/>
                    <a:pt x="641" y="0"/>
                    <a:pt x="321"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38"/>
            <p:cNvSpPr/>
            <p:nvPr/>
          </p:nvSpPr>
          <p:spPr>
            <a:xfrm flipH="1">
              <a:off x="4597267" y="5406211"/>
              <a:ext cx="54680" cy="42100"/>
            </a:xfrm>
            <a:custGeom>
              <a:avLst/>
              <a:gdLst/>
              <a:ahLst/>
              <a:cxnLst/>
              <a:rect l="l" t="t" r="r" b="b"/>
              <a:pathLst>
                <a:path w="652" h="502" extrusionOk="0">
                  <a:moveTo>
                    <a:pt x="321" y="0"/>
                  </a:moveTo>
                  <a:cubicBezTo>
                    <a:pt x="0" y="0"/>
                    <a:pt x="0" y="501"/>
                    <a:pt x="321" y="501"/>
                  </a:cubicBezTo>
                  <a:cubicBezTo>
                    <a:pt x="651" y="501"/>
                    <a:pt x="651"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38"/>
            <p:cNvSpPr/>
            <p:nvPr/>
          </p:nvSpPr>
          <p:spPr>
            <a:xfrm flipH="1">
              <a:off x="2953774" y="3302466"/>
              <a:ext cx="53841" cy="42100"/>
            </a:xfrm>
            <a:custGeom>
              <a:avLst/>
              <a:gdLst/>
              <a:ahLst/>
              <a:cxnLst/>
              <a:rect l="l" t="t" r="r" b="b"/>
              <a:pathLst>
                <a:path w="642" h="502" extrusionOk="0">
                  <a:moveTo>
                    <a:pt x="321" y="0"/>
                  </a:moveTo>
                  <a:cubicBezTo>
                    <a:pt x="1" y="0"/>
                    <a:pt x="1" y="501"/>
                    <a:pt x="321" y="501"/>
                  </a:cubicBezTo>
                  <a:cubicBezTo>
                    <a:pt x="642" y="501"/>
                    <a:pt x="642"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38"/>
            <p:cNvSpPr/>
            <p:nvPr/>
          </p:nvSpPr>
          <p:spPr>
            <a:xfrm flipH="1">
              <a:off x="150" y="1560680"/>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68" name="Google Shape;5568;p38"/>
          <p:cNvSpPr txBox="1">
            <a:spLocks noGrp="1"/>
          </p:cNvSpPr>
          <p:nvPr>
            <p:ph type="title"/>
          </p:nvPr>
        </p:nvSpPr>
        <p:spPr>
          <a:xfrm>
            <a:off x="5687575" y="1297350"/>
            <a:ext cx="2743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300">
                <a:latin typeface="Poppins"/>
                <a:ea typeface="Poppins"/>
                <a:cs typeface="Poppins"/>
                <a:sym typeface="Poppins"/>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569" name="Google Shape;5569;p38"/>
          <p:cNvSpPr txBox="1">
            <a:spLocks noGrp="1"/>
          </p:cNvSpPr>
          <p:nvPr>
            <p:ph type="subTitle" idx="1"/>
          </p:nvPr>
        </p:nvSpPr>
        <p:spPr>
          <a:xfrm>
            <a:off x="5687575" y="1748853"/>
            <a:ext cx="27432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Manrope"/>
                <a:ea typeface="Manrope"/>
                <a:cs typeface="Manrope"/>
                <a:sym typeface="Manrop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570" name="Google Shape;5570;p38"/>
          <p:cNvSpPr txBox="1">
            <a:spLocks noGrp="1"/>
          </p:cNvSpPr>
          <p:nvPr>
            <p:ph type="title" idx="2"/>
          </p:nvPr>
        </p:nvSpPr>
        <p:spPr>
          <a:xfrm>
            <a:off x="5687575" y="2447800"/>
            <a:ext cx="2743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300">
                <a:latin typeface="Poppins"/>
                <a:ea typeface="Poppins"/>
                <a:cs typeface="Poppins"/>
                <a:sym typeface="Poppins"/>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571" name="Google Shape;5571;p38"/>
          <p:cNvSpPr txBox="1">
            <a:spLocks noGrp="1"/>
          </p:cNvSpPr>
          <p:nvPr>
            <p:ph type="subTitle" idx="3"/>
          </p:nvPr>
        </p:nvSpPr>
        <p:spPr>
          <a:xfrm>
            <a:off x="5687575" y="2904853"/>
            <a:ext cx="27432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Manrope"/>
                <a:ea typeface="Manrope"/>
                <a:cs typeface="Manrope"/>
                <a:sym typeface="Manrop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572" name="Google Shape;5572;p38"/>
          <p:cNvSpPr txBox="1">
            <a:spLocks noGrp="1"/>
          </p:cNvSpPr>
          <p:nvPr>
            <p:ph type="title" idx="4"/>
          </p:nvPr>
        </p:nvSpPr>
        <p:spPr>
          <a:xfrm>
            <a:off x="5687575" y="3603800"/>
            <a:ext cx="27432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300">
                <a:latin typeface="Poppins"/>
                <a:ea typeface="Poppins"/>
                <a:cs typeface="Poppins"/>
                <a:sym typeface="Poppins"/>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573" name="Google Shape;5573;p38"/>
          <p:cNvSpPr txBox="1">
            <a:spLocks noGrp="1"/>
          </p:cNvSpPr>
          <p:nvPr>
            <p:ph type="subTitle" idx="5"/>
          </p:nvPr>
        </p:nvSpPr>
        <p:spPr>
          <a:xfrm>
            <a:off x="5687575" y="4055303"/>
            <a:ext cx="27432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Manrope"/>
                <a:ea typeface="Manrope"/>
                <a:cs typeface="Manrope"/>
                <a:sym typeface="Manrop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574" name="Google Shape;5574;p38"/>
          <p:cNvSpPr txBox="1">
            <a:spLocks noGrp="1"/>
          </p:cNvSpPr>
          <p:nvPr>
            <p:ph type="title" idx="6"/>
          </p:nvPr>
        </p:nvSpPr>
        <p:spPr>
          <a:xfrm>
            <a:off x="4773175" y="444900"/>
            <a:ext cx="3657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3000">
                <a:latin typeface="Poppins"/>
                <a:ea typeface="Poppins"/>
                <a:cs typeface="Poppins"/>
                <a:sym typeface="Poppi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five columns ">
  <p:cSld name="CUSTOM_1_1">
    <p:spTree>
      <p:nvGrpSpPr>
        <p:cNvPr id="1" name="Shape 5929"/>
        <p:cNvGrpSpPr/>
        <p:nvPr/>
      </p:nvGrpSpPr>
      <p:grpSpPr>
        <a:xfrm>
          <a:off x="0" y="0"/>
          <a:ext cx="0" cy="0"/>
          <a:chOff x="0" y="0"/>
          <a:chExt cx="0" cy="0"/>
        </a:xfrm>
      </p:grpSpPr>
      <p:sp>
        <p:nvSpPr>
          <p:cNvPr id="5930" name="Google Shape;5930;p41"/>
          <p:cNvSpPr/>
          <p:nvPr/>
        </p:nvSpPr>
        <p:spPr>
          <a:xfrm flipH="1">
            <a:off x="-13434" y="2018745"/>
            <a:ext cx="5658541" cy="3175630"/>
          </a:xfrm>
          <a:custGeom>
            <a:avLst/>
            <a:gdLst/>
            <a:ahLst/>
            <a:cxnLst/>
            <a:rect l="l" t="t" r="r" b="b"/>
            <a:pathLst>
              <a:path w="69188" h="38829" extrusionOk="0">
                <a:moveTo>
                  <a:pt x="62962" y="1"/>
                </a:moveTo>
                <a:cubicBezTo>
                  <a:pt x="59099" y="1"/>
                  <a:pt x="55240" y="1263"/>
                  <a:pt x="52144" y="3579"/>
                </a:cubicBezTo>
                <a:cubicBezTo>
                  <a:pt x="48949" y="5982"/>
                  <a:pt x="46666" y="9357"/>
                  <a:pt x="44173" y="12481"/>
                </a:cubicBezTo>
                <a:cubicBezTo>
                  <a:pt x="41689" y="15616"/>
                  <a:pt x="38785" y="18650"/>
                  <a:pt x="35000" y="19932"/>
                </a:cubicBezTo>
                <a:cubicBezTo>
                  <a:pt x="33301" y="20508"/>
                  <a:pt x="31550" y="20693"/>
                  <a:pt x="29772" y="20693"/>
                </a:cubicBezTo>
                <a:cubicBezTo>
                  <a:pt x="26541" y="20693"/>
                  <a:pt x="23219" y="20080"/>
                  <a:pt x="19950" y="20080"/>
                </a:cubicBezTo>
                <a:cubicBezTo>
                  <a:pt x="19481" y="20080"/>
                  <a:pt x="19013" y="20093"/>
                  <a:pt x="18547" y="20122"/>
                </a:cubicBezTo>
                <a:cubicBezTo>
                  <a:pt x="13129" y="20472"/>
                  <a:pt x="7912" y="23146"/>
                  <a:pt x="4467" y="27332"/>
                </a:cubicBezTo>
                <a:cubicBezTo>
                  <a:pt x="1813" y="30566"/>
                  <a:pt x="251" y="34662"/>
                  <a:pt x="1" y="38828"/>
                </a:cubicBezTo>
                <a:lnTo>
                  <a:pt x="69188" y="38828"/>
                </a:lnTo>
                <a:lnTo>
                  <a:pt x="69188" y="1155"/>
                </a:lnTo>
                <a:cubicBezTo>
                  <a:pt x="67665" y="575"/>
                  <a:pt x="66073" y="204"/>
                  <a:pt x="64451" y="64"/>
                </a:cubicBezTo>
                <a:cubicBezTo>
                  <a:pt x="63956" y="22"/>
                  <a:pt x="63459" y="1"/>
                  <a:pt x="62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931" name="Google Shape;5931;p41"/>
          <p:cNvSpPr/>
          <p:nvPr/>
        </p:nvSpPr>
        <p:spPr>
          <a:xfrm flipH="1">
            <a:off x="4413550" y="-13409"/>
            <a:ext cx="4730608" cy="3570079"/>
          </a:xfrm>
          <a:custGeom>
            <a:avLst/>
            <a:gdLst/>
            <a:ahLst/>
            <a:cxnLst/>
            <a:rect l="l" t="t" r="r" b="b"/>
            <a:pathLst>
              <a:path w="57842" h="43652" extrusionOk="0">
                <a:moveTo>
                  <a:pt x="0" y="1"/>
                </a:moveTo>
                <a:lnTo>
                  <a:pt x="0" y="40638"/>
                </a:lnTo>
                <a:cubicBezTo>
                  <a:pt x="2233" y="42530"/>
                  <a:pt x="5127" y="43652"/>
                  <a:pt x="8061" y="43652"/>
                </a:cubicBezTo>
                <a:cubicBezTo>
                  <a:pt x="12327" y="43642"/>
                  <a:pt x="16503" y="41249"/>
                  <a:pt x="18656" y="37573"/>
                </a:cubicBezTo>
                <a:cubicBezTo>
                  <a:pt x="20148" y="35040"/>
                  <a:pt x="20719" y="31996"/>
                  <a:pt x="22512" y="29672"/>
                </a:cubicBezTo>
                <a:cubicBezTo>
                  <a:pt x="24564" y="26999"/>
                  <a:pt x="27959" y="25667"/>
                  <a:pt x="31304" y="25206"/>
                </a:cubicBezTo>
                <a:cubicBezTo>
                  <a:pt x="32752" y="25011"/>
                  <a:pt x="34207" y="24959"/>
                  <a:pt x="35666" y="24959"/>
                </a:cubicBezTo>
                <a:cubicBezTo>
                  <a:pt x="37363" y="24959"/>
                  <a:pt x="39065" y="25030"/>
                  <a:pt x="40765" y="25030"/>
                </a:cubicBezTo>
                <a:cubicBezTo>
                  <a:pt x="40979" y="25030"/>
                  <a:pt x="41194" y="25028"/>
                  <a:pt x="41408" y="25026"/>
                </a:cubicBezTo>
                <a:cubicBezTo>
                  <a:pt x="44783" y="24996"/>
                  <a:pt x="48268" y="24585"/>
                  <a:pt x="51162" y="22843"/>
                </a:cubicBezTo>
                <a:cubicBezTo>
                  <a:pt x="55578" y="20199"/>
                  <a:pt x="57841" y="14681"/>
                  <a:pt x="57280" y="9554"/>
                </a:cubicBezTo>
                <a:cubicBezTo>
                  <a:pt x="56900" y="6039"/>
                  <a:pt x="55328" y="2745"/>
                  <a:pt x="53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grpSp>
        <p:nvGrpSpPr>
          <p:cNvPr id="5932" name="Google Shape;5932;p41"/>
          <p:cNvGrpSpPr/>
          <p:nvPr/>
        </p:nvGrpSpPr>
        <p:grpSpPr>
          <a:xfrm flipH="1">
            <a:off x="-13425" y="-695951"/>
            <a:ext cx="9144000" cy="6144262"/>
            <a:chOff x="150" y="-695951"/>
            <a:chExt cx="9144000" cy="6144262"/>
          </a:xfrm>
        </p:grpSpPr>
        <p:sp>
          <p:nvSpPr>
            <p:cNvPr id="5933" name="Google Shape;5933;p41"/>
            <p:cNvSpPr/>
            <p:nvPr/>
          </p:nvSpPr>
          <p:spPr>
            <a:xfrm flipH="1">
              <a:off x="8651948" y="-695951"/>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934" name="Google Shape;5934;p41"/>
            <p:cNvSpPr/>
            <p:nvPr/>
          </p:nvSpPr>
          <p:spPr>
            <a:xfrm flipH="1">
              <a:off x="5057515" y="264803"/>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935" name="Google Shape;5935;p41"/>
            <p:cNvSpPr/>
            <p:nvPr/>
          </p:nvSpPr>
          <p:spPr>
            <a:xfrm flipH="1">
              <a:off x="9070181" y="2424822"/>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936" name="Google Shape;5936;p41"/>
            <p:cNvSpPr/>
            <p:nvPr/>
          </p:nvSpPr>
          <p:spPr>
            <a:xfrm flipH="1">
              <a:off x="7036131" y="5211394"/>
              <a:ext cx="53841" cy="42016"/>
            </a:xfrm>
            <a:custGeom>
              <a:avLst/>
              <a:gdLst/>
              <a:ahLst/>
              <a:cxnLst/>
              <a:rect l="l" t="t" r="r" b="b"/>
              <a:pathLst>
                <a:path w="642" h="501" extrusionOk="0">
                  <a:moveTo>
                    <a:pt x="321" y="0"/>
                  </a:moveTo>
                  <a:cubicBezTo>
                    <a:pt x="1" y="0"/>
                    <a:pt x="1" y="501"/>
                    <a:pt x="321" y="501"/>
                  </a:cubicBezTo>
                  <a:cubicBezTo>
                    <a:pt x="641" y="501"/>
                    <a:pt x="641" y="0"/>
                    <a:pt x="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7" name="Google Shape;5937;p41"/>
            <p:cNvSpPr/>
            <p:nvPr/>
          </p:nvSpPr>
          <p:spPr>
            <a:xfrm flipH="1">
              <a:off x="4499900" y="2327455"/>
              <a:ext cx="54680" cy="42016"/>
            </a:xfrm>
            <a:custGeom>
              <a:avLst/>
              <a:gdLst/>
              <a:ahLst/>
              <a:cxnLst/>
              <a:rect l="l" t="t" r="r" b="b"/>
              <a:pathLst>
                <a:path w="652" h="501" extrusionOk="0">
                  <a:moveTo>
                    <a:pt x="331" y="0"/>
                  </a:moveTo>
                  <a:cubicBezTo>
                    <a:pt x="1" y="0"/>
                    <a:pt x="1" y="501"/>
                    <a:pt x="331" y="501"/>
                  </a:cubicBezTo>
                  <a:cubicBezTo>
                    <a:pt x="652" y="501"/>
                    <a:pt x="652"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938" name="Google Shape;5938;p41"/>
            <p:cNvSpPr/>
            <p:nvPr/>
          </p:nvSpPr>
          <p:spPr>
            <a:xfrm flipH="1">
              <a:off x="529167" y="4222042"/>
              <a:ext cx="54680" cy="42100"/>
            </a:xfrm>
            <a:custGeom>
              <a:avLst/>
              <a:gdLst/>
              <a:ahLst/>
              <a:cxnLst/>
              <a:rect l="l" t="t" r="r" b="b"/>
              <a:pathLst>
                <a:path w="652" h="502" extrusionOk="0">
                  <a:moveTo>
                    <a:pt x="331" y="1"/>
                  </a:moveTo>
                  <a:cubicBezTo>
                    <a:pt x="0" y="1"/>
                    <a:pt x="0" y="501"/>
                    <a:pt x="331" y="501"/>
                  </a:cubicBezTo>
                  <a:cubicBezTo>
                    <a:pt x="651" y="501"/>
                    <a:pt x="651" y="1"/>
                    <a:pt x="3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939" name="Google Shape;5939;p41"/>
            <p:cNvSpPr/>
            <p:nvPr/>
          </p:nvSpPr>
          <p:spPr>
            <a:xfrm flipH="1">
              <a:off x="417544" y="-459117"/>
              <a:ext cx="54596" cy="42100"/>
            </a:xfrm>
            <a:custGeom>
              <a:avLst/>
              <a:gdLst/>
              <a:ahLst/>
              <a:cxnLst/>
              <a:rect l="l" t="t" r="r" b="b"/>
              <a:pathLst>
                <a:path w="651" h="502" extrusionOk="0">
                  <a:moveTo>
                    <a:pt x="320" y="1"/>
                  </a:moveTo>
                  <a:cubicBezTo>
                    <a:pt x="0" y="1"/>
                    <a:pt x="0" y="501"/>
                    <a:pt x="320" y="501"/>
                  </a:cubicBezTo>
                  <a:cubicBezTo>
                    <a:pt x="651" y="501"/>
                    <a:pt x="65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940" name="Google Shape;5940;p41"/>
            <p:cNvSpPr/>
            <p:nvPr/>
          </p:nvSpPr>
          <p:spPr>
            <a:xfrm flipH="1">
              <a:off x="7370415" y="-306231"/>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1" name="Google Shape;5941;p41"/>
            <p:cNvSpPr/>
            <p:nvPr/>
          </p:nvSpPr>
          <p:spPr>
            <a:xfrm flipH="1">
              <a:off x="9090308" y="4296849"/>
              <a:ext cx="53841" cy="42016"/>
            </a:xfrm>
            <a:custGeom>
              <a:avLst/>
              <a:gdLst/>
              <a:ahLst/>
              <a:cxnLst/>
              <a:rect l="l" t="t" r="r" b="b"/>
              <a:pathLst>
                <a:path w="642" h="501" extrusionOk="0">
                  <a:moveTo>
                    <a:pt x="321" y="0"/>
                  </a:moveTo>
                  <a:cubicBezTo>
                    <a:pt x="0" y="0"/>
                    <a:pt x="0" y="501"/>
                    <a:pt x="321" y="501"/>
                  </a:cubicBezTo>
                  <a:cubicBezTo>
                    <a:pt x="641" y="501"/>
                    <a:pt x="641" y="0"/>
                    <a:pt x="321"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2" name="Google Shape;5942;p41"/>
            <p:cNvSpPr/>
            <p:nvPr/>
          </p:nvSpPr>
          <p:spPr>
            <a:xfrm flipH="1">
              <a:off x="4597267" y="5406211"/>
              <a:ext cx="54680" cy="42100"/>
            </a:xfrm>
            <a:custGeom>
              <a:avLst/>
              <a:gdLst/>
              <a:ahLst/>
              <a:cxnLst/>
              <a:rect l="l" t="t" r="r" b="b"/>
              <a:pathLst>
                <a:path w="652" h="502" extrusionOk="0">
                  <a:moveTo>
                    <a:pt x="321" y="0"/>
                  </a:moveTo>
                  <a:cubicBezTo>
                    <a:pt x="0" y="0"/>
                    <a:pt x="0" y="501"/>
                    <a:pt x="321" y="501"/>
                  </a:cubicBezTo>
                  <a:cubicBezTo>
                    <a:pt x="651" y="501"/>
                    <a:pt x="651"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3" name="Google Shape;5943;p41"/>
            <p:cNvSpPr/>
            <p:nvPr/>
          </p:nvSpPr>
          <p:spPr>
            <a:xfrm flipH="1">
              <a:off x="2953774" y="3302466"/>
              <a:ext cx="53841" cy="42100"/>
            </a:xfrm>
            <a:custGeom>
              <a:avLst/>
              <a:gdLst/>
              <a:ahLst/>
              <a:cxnLst/>
              <a:rect l="l" t="t" r="r" b="b"/>
              <a:pathLst>
                <a:path w="642" h="502" extrusionOk="0">
                  <a:moveTo>
                    <a:pt x="321" y="0"/>
                  </a:moveTo>
                  <a:cubicBezTo>
                    <a:pt x="1" y="0"/>
                    <a:pt x="1" y="501"/>
                    <a:pt x="321" y="501"/>
                  </a:cubicBezTo>
                  <a:cubicBezTo>
                    <a:pt x="642" y="501"/>
                    <a:pt x="642"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4" name="Google Shape;5944;p41"/>
            <p:cNvSpPr/>
            <p:nvPr/>
          </p:nvSpPr>
          <p:spPr>
            <a:xfrm flipH="1">
              <a:off x="150" y="1560680"/>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45" name="Google Shape;5945;p41"/>
          <p:cNvSpPr txBox="1">
            <a:spLocks noGrp="1"/>
          </p:cNvSpPr>
          <p:nvPr>
            <p:ph type="title"/>
          </p:nvPr>
        </p:nvSpPr>
        <p:spPr>
          <a:xfrm>
            <a:off x="713261" y="2945100"/>
            <a:ext cx="1412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latin typeface="Poppins"/>
                <a:ea typeface="Poppins"/>
                <a:cs typeface="Poppins"/>
                <a:sym typeface="Poppins"/>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946" name="Google Shape;5946;p41"/>
          <p:cNvSpPr txBox="1">
            <a:spLocks noGrp="1"/>
          </p:cNvSpPr>
          <p:nvPr>
            <p:ph type="subTitle" idx="1"/>
          </p:nvPr>
        </p:nvSpPr>
        <p:spPr>
          <a:xfrm>
            <a:off x="713225" y="3445703"/>
            <a:ext cx="1412400" cy="100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Manrope"/>
                <a:ea typeface="Manrope"/>
                <a:cs typeface="Manrope"/>
                <a:sym typeface="Manrop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47" name="Google Shape;5947;p41"/>
          <p:cNvSpPr txBox="1">
            <a:spLocks noGrp="1"/>
          </p:cNvSpPr>
          <p:nvPr>
            <p:ph type="title" idx="2"/>
          </p:nvPr>
        </p:nvSpPr>
        <p:spPr>
          <a:xfrm>
            <a:off x="2289572" y="2945100"/>
            <a:ext cx="1412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latin typeface="Poppins"/>
                <a:ea typeface="Poppins"/>
                <a:cs typeface="Poppins"/>
                <a:sym typeface="Poppins"/>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948" name="Google Shape;5948;p41"/>
          <p:cNvSpPr txBox="1">
            <a:spLocks noGrp="1"/>
          </p:cNvSpPr>
          <p:nvPr>
            <p:ph type="subTitle" idx="3"/>
          </p:nvPr>
        </p:nvSpPr>
        <p:spPr>
          <a:xfrm>
            <a:off x="2289545" y="3445703"/>
            <a:ext cx="1412400" cy="100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Manrope"/>
                <a:ea typeface="Manrope"/>
                <a:cs typeface="Manrope"/>
                <a:sym typeface="Manrop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49" name="Google Shape;5949;p41"/>
          <p:cNvSpPr txBox="1">
            <a:spLocks noGrp="1"/>
          </p:cNvSpPr>
          <p:nvPr>
            <p:ph type="title" idx="4"/>
          </p:nvPr>
        </p:nvSpPr>
        <p:spPr>
          <a:xfrm>
            <a:off x="3865883" y="2945100"/>
            <a:ext cx="1412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latin typeface="Poppins"/>
                <a:ea typeface="Poppins"/>
                <a:cs typeface="Poppins"/>
                <a:sym typeface="Poppins"/>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950" name="Google Shape;5950;p41"/>
          <p:cNvSpPr txBox="1">
            <a:spLocks noGrp="1"/>
          </p:cNvSpPr>
          <p:nvPr>
            <p:ph type="subTitle" idx="5"/>
          </p:nvPr>
        </p:nvSpPr>
        <p:spPr>
          <a:xfrm>
            <a:off x="3865865" y="3445703"/>
            <a:ext cx="1412400" cy="100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Manrope"/>
                <a:ea typeface="Manrope"/>
                <a:cs typeface="Manrope"/>
                <a:sym typeface="Manrop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51" name="Google Shape;5951;p41"/>
          <p:cNvSpPr txBox="1">
            <a:spLocks noGrp="1"/>
          </p:cNvSpPr>
          <p:nvPr>
            <p:ph type="title" idx="6"/>
          </p:nvPr>
        </p:nvSpPr>
        <p:spPr>
          <a:xfrm>
            <a:off x="713100" y="444900"/>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3000">
                <a:latin typeface="Poppins"/>
                <a:ea typeface="Poppins"/>
                <a:cs typeface="Poppins"/>
                <a:sym typeface="Poppi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952" name="Google Shape;5952;p41"/>
          <p:cNvGrpSpPr/>
          <p:nvPr/>
        </p:nvGrpSpPr>
        <p:grpSpPr>
          <a:xfrm rot="9591447">
            <a:off x="-714488" y="-906728"/>
            <a:ext cx="2749123" cy="2686713"/>
            <a:chOff x="4817775" y="976050"/>
            <a:chExt cx="626650" cy="612450"/>
          </a:xfrm>
        </p:grpSpPr>
        <p:sp>
          <p:nvSpPr>
            <p:cNvPr id="5953" name="Google Shape;5953;p41"/>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41"/>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41"/>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41"/>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7" name="Google Shape;5957;p41"/>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8" name="Google Shape;5958;p41"/>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41"/>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0" name="Google Shape;5960;p41"/>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1" name="Google Shape;5961;p41"/>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2" name="Google Shape;5962;p41"/>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3" name="Google Shape;5963;p41"/>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41"/>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5" name="Google Shape;5965;p41"/>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6" name="Google Shape;5966;p41"/>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7" name="Google Shape;5967;p41"/>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41"/>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41"/>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41"/>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1" name="Google Shape;5971;p41"/>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2" name="Google Shape;5972;p41"/>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3" name="Google Shape;5973;p41"/>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4" name="Google Shape;5974;p41"/>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5" name="Google Shape;5975;p41"/>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6" name="Google Shape;5976;p41"/>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7" name="Google Shape;5977;p41"/>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8" name="Google Shape;5978;p41"/>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9" name="Google Shape;5979;p41"/>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0" name="Google Shape;5980;p41"/>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1" name="Google Shape;5981;p41"/>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2" name="Google Shape;5982;p41"/>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3" name="Google Shape;5983;p41"/>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4" name="Google Shape;5984;p41"/>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5" name="Google Shape;5985;p41"/>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6" name="Google Shape;5986;p41"/>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7" name="Google Shape;5987;p41"/>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8" name="Google Shape;5988;p41"/>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9" name="Google Shape;5989;p41"/>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0" name="Google Shape;5990;p41"/>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1" name="Google Shape;5991;p41"/>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2" name="Google Shape;5992;p41"/>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3" name="Google Shape;5993;p41"/>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4" name="Google Shape;5994;p41"/>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5" name="Google Shape;5995;p41"/>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6" name="Google Shape;5996;p41"/>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7" name="Google Shape;5997;p41"/>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8" name="Google Shape;5998;p41"/>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9" name="Google Shape;5999;p41"/>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0" name="Google Shape;6000;p41"/>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1" name="Google Shape;6001;p41"/>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2" name="Google Shape;6002;p41"/>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3" name="Google Shape;6003;p41"/>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4" name="Google Shape;6004;p41"/>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5" name="Google Shape;6005;p41"/>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6" name="Google Shape;6006;p41"/>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7" name="Google Shape;6007;p41"/>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8" name="Google Shape;6008;p41"/>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9" name="Google Shape;6009;p41"/>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0" name="Google Shape;6010;p41"/>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1" name="Google Shape;6011;p41"/>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2" name="Google Shape;6012;p41"/>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3" name="Google Shape;6013;p41"/>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4" name="Google Shape;6014;p41"/>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5" name="Google Shape;6015;p41"/>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6" name="Google Shape;6016;p41"/>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7" name="Google Shape;6017;p41"/>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8" name="Google Shape;6018;p41"/>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9" name="Google Shape;6019;p41"/>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0" name="Google Shape;6020;p41"/>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1" name="Google Shape;6021;p41"/>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41"/>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3" name="Google Shape;6023;p41"/>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4" name="Google Shape;6024;p41"/>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5" name="Google Shape;6025;p41"/>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6" name="Google Shape;6026;p41"/>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7" name="Google Shape;6027;p41"/>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8" name="Google Shape;6028;p41"/>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9" name="Google Shape;6029;p41"/>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0" name="Google Shape;6030;p41"/>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41"/>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2" name="Google Shape;6032;p41"/>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3" name="Google Shape;6033;p41"/>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4" name="Google Shape;6034;p41"/>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5" name="Google Shape;6035;p41"/>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6" name="Google Shape;6036;p41"/>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7" name="Google Shape;6037;p41"/>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8" name="Google Shape;6038;p41"/>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9" name="Google Shape;6039;p41"/>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0" name="Google Shape;6040;p41"/>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1" name="Google Shape;6041;p41"/>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2" name="Google Shape;6042;p41"/>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3" name="Google Shape;6043;p41"/>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4" name="Google Shape;6044;p41"/>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5" name="Google Shape;6045;p41"/>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6" name="Google Shape;6046;p41"/>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7" name="Google Shape;6047;p41"/>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8" name="Google Shape;6048;p41"/>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9" name="Google Shape;6049;p41"/>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0" name="Google Shape;6050;p41"/>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1" name="Google Shape;6051;p41"/>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2" name="Google Shape;6052;p41"/>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3" name="Google Shape;6053;p41"/>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41"/>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5" name="Google Shape;6055;p41"/>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6" name="Google Shape;6056;p41"/>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7" name="Google Shape;6057;p41"/>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8" name="Google Shape;6058;p41"/>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41"/>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0" name="Google Shape;6060;p41"/>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1" name="Google Shape;6061;p41"/>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41"/>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41"/>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41"/>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41"/>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41"/>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41"/>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41"/>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41"/>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41"/>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1" name="Google Shape;6071;p41"/>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2" name="Google Shape;6072;p41"/>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41"/>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4" name="Google Shape;6074;p41"/>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5" name="Google Shape;6075;p41"/>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41"/>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41"/>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8" name="Google Shape;6078;p41"/>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41"/>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0" name="Google Shape;6080;p41"/>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41"/>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2" name="Google Shape;6082;p41"/>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3" name="Google Shape;6083;p41"/>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41"/>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41"/>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6" name="Google Shape;6086;p41"/>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7" name="Google Shape;6087;p41"/>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41"/>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41"/>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41"/>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41"/>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2" name="Google Shape;6092;p41"/>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3" name="Google Shape;6093;p41"/>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41"/>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5" name="Google Shape;6095;p41"/>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41"/>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7" name="Google Shape;6097;p41"/>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8" name="Google Shape;6098;p41"/>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9" name="Google Shape;6099;p41"/>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0" name="Google Shape;6100;p41"/>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1" name="Google Shape;6101;p41"/>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41"/>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41"/>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04" name="Google Shape;6104;p41"/>
          <p:cNvSpPr txBox="1">
            <a:spLocks noGrp="1"/>
          </p:cNvSpPr>
          <p:nvPr>
            <p:ph type="title" idx="7"/>
          </p:nvPr>
        </p:nvSpPr>
        <p:spPr>
          <a:xfrm>
            <a:off x="5442194" y="2945100"/>
            <a:ext cx="1412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latin typeface="Poppins"/>
                <a:ea typeface="Poppins"/>
                <a:cs typeface="Poppins"/>
                <a:sym typeface="Poppins"/>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105" name="Google Shape;6105;p41"/>
          <p:cNvSpPr txBox="1">
            <a:spLocks noGrp="1"/>
          </p:cNvSpPr>
          <p:nvPr>
            <p:ph type="subTitle" idx="8"/>
          </p:nvPr>
        </p:nvSpPr>
        <p:spPr>
          <a:xfrm>
            <a:off x="5442186" y="3445703"/>
            <a:ext cx="1412400" cy="100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Manrope"/>
                <a:ea typeface="Manrope"/>
                <a:cs typeface="Manrope"/>
                <a:sym typeface="Manrop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106" name="Google Shape;6106;p41"/>
          <p:cNvSpPr txBox="1">
            <a:spLocks noGrp="1"/>
          </p:cNvSpPr>
          <p:nvPr>
            <p:ph type="title" idx="9"/>
          </p:nvPr>
        </p:nvSpPr>
        <p:spPr>
          <a:xfrm>
            <a:off x="7018506" y="2945100"/>
            <a:ext cx="1412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latin typeface="Poppins"/>
                <a:ea typeface="Poppins"/>
                <a:cs typeface="Poppins"/>
                <a:sym typeface="Poppins"/>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107" name="Google Shape;6107;p41"/>
          <p:cNvSpPr txBox="1">
            <a:spLocks noGrp="1"/>
          </p:cNvSpPr>
          <p:nvPr>
            <p:ph type="subTitle" idx="13"/>
          </p:nvPr>
        </p:nvSpPr>
        <p:spPr>
          <a:xfrm>
            <a:off x="7018506" y="3445703"/>
            <a:ext cx="1412400" cy="1005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Manrope"/>
                <a:ea typeface="Manrope"/>
                <a:cs typeface="Manrope"/>
                <a:sym typeface="Manrop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
  <p:cSld name="CUSTOM_13">
    <p:spTree>
      <p:nvGrpSpPr>
        <p:cNvPr id="1" name="Shape 6834"/>
        <p:cNvGrpSpPr/>
        <p:nvPr/>
      </p:nvGrpSpPr>
      <p:grpSpPr>
        <a:xfrm>
          <a:off x="0" y="0"/>
          <a:ext cx="0" cy="0"/>
          <a:chOff x="0" y="0"/>
          <a:chExt cx="0" cy="0"/>
        </a:xfrm>
      </p:grpSpPr>
      <p:sp>
        <p:nvSpPr>
          <p:cNvPr id="6835" name="Google Shape;6835;p46"/>
          <p:cNvSpPr/>
          <p:nvPr/>
        </p:nvSpPr>
        <p:spPr>
          <a:xfrm>
            <a:off x="3485618" y="2018745"/>
            <a:ext cx="5658541" cy="3175630"/>
          </a:xfrm>
          <a:custGeom>
            <a:avLst/>
            <a:gdLst/>
            <a:ahLst/>
            <a:cxnLst/>
            <a:rect l="l" t="t" r="r" b="b"/>
            <a:pathLst>
              <a:path w="69188" h="38829" extrusionOk="0">
                <a:moveTo>
                  <a:pt x="62962" y="1"/>
                </a:moveTo>
                <a:cubicBezTo>
                  <a:pt x="59099" y="1"/>
                  <a:pt x="55240" y="1263"/>
                  <a:pt x="52144" y="3579"/>
                </a:cubicBezTo>
                <a:cubicBezTo>
                  <a:pt x="48949" y="5982"/>
                  <a:pt x="46666" y="9357"/>
                  <a:pt x="44173" y="12481"/>
                </a:cubicBezTo>
                <a:cubicBezTo>
                  <a:pt x="41689" y="15616"/>
                  <a:pt x="38785" y="18650"/>
                  <a:pt x="35000" y="19932"/>
                </a:cubicBezTo>
                <a:cubicBezTo>
                  <a:pt x="33301" y="20508"/>
                  <a:pt x="31550" y="20693"/>
                  <a:pt x="29772" y="20693"/>
                </a:cubicBezTo>
                <a:cubicBezTo>
                  <a:pt x="26541" y="20693"/>
                  <a:pt x="23219" y="20080"/>
                  <a:pt x="19950" y="20080"/>
                </a:cubicBezTo>
                <a:cubicBezTo>
                  <a:pt x="19481" y="20080"/>
                  <a:pt x="19013" y="20093"/>
                  <a:pt x="18547" y="20122"/>
                </a:cubicBezTo>
                <a:cubicBezTo>
                  <a:pt x="13129" y="20472"/>
                  <a:pt x="7912" y="23146"/>
                  <a:pt x="4467" y="27332"/>
                </a:cubicBezTo>
                <a:cubicBezTo>
                  <a:pt x="1813" y="30566"/>
                  <a:pt x="251" y="34662"/>
                  <a:pt x="1" y="38828"/>
                </a:cubicBezTo>
                <a:lnTo>
                  <a:pt x="69188" y="38828"/>
                </a:lnTo>
                <a:lnTo>
                  <a:pt x="69188" y="1155"/>
                </a:lnTo>
                <a:cubicBezTo>
                  <a:pt x="67665" y="575"/>
                  <a:pt x="66073" y="204"/>
                  <a:pt x="64451" y="64"/>
                </a:cubicBezTo>
                <a:cubicBezTo>
                  <a:pt x="63956" y="22"/>
                  <a:pt x="63459" y="1"/>
                  <a:pt x="62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6836" name="Google Shape;6836;p46"/>
          <p:cNvSpPr/>
          <p:nvPr/>
        </p:nvSpPr>
        <p:spPr>
          <a:xfrm>
            <a:off x="-13434" y="-13409"/>
            <a:ext cx="4730608" cy="3570079"/>
          </a:xfrm>
          <a:custGeom>
            <a:avLst/>
            <a:gdLst/>
            <a:ahLst/>
            <a:cxnLst/>
            <a:rect l="l" t="t" r="r" b="b"/>
            <a:pathLst>
              <a:path w="57842" h="43652" extrusionOk="0">
                <a:moveTo>
                  <a:pt x="0" y="1"/>
                </a:moveTo>
                <a:lnTo>
                  <a:pt x="0" y="40638"/>
                </a:lnTo>
                <a:cubicBezTo>
                  <a:pt x="2233" y="42530"/>
                  <a:pt x="5127" y="43652"/>
                  <a:pt x="8061" y="43652"/>
                </a:cubicBezTo>
                <a:cubicBezTo>
                  <a:pt x="12327" y="43642"/>
                  <a:pt x="16503" y="41249"/>
                  <a:pt x="18656" y="37573"/>
                </a:cubicBezTo>
                <a:cubicBezTo>
                  <a:pt x="20148" y="35040"/>
                  <a:pt x="20719" y="31996"/>
                  <a:pt x="22512" y="29672"/>
                </a:cubicBezTo>
                <a:cubicBezTo>
                  <a:pt x="24564" y="26999"/>
                  <a:pt x="27959" y="25667"/>
                  <a:pt x="31304" y="25206"/>
                </a:cubicBezTo>
                <a:cubicBezTo>
                  <a:pt x="32752" y="25011"/>
                  <a:pt x="34207" y="24959"/>
                  <a:pt x="35666" y="24959"/>
                </a:cubicBezTo>
                <a:cubicBezTo>
                  <a:pt x="37363" y="24959"/>
                  <a:pt x="39065" y="25030"/>
                  <a:pt x="40765" y="25030"/>
                </a:cubicBezTo>
                <a:cubicBezTo>
                  <a:pt x="40979" y="25030"/>
                  <a:pt x="41194" y="25028"/>
                  <a:pt x="41408" y="25026"/>
                </a:cubicBezTo>
                <a:cubicBezTo>
                  <a:pt x="44783" y="24996"/>
                  <a:pt x="48268" y="24585"/>
                  <a:pt x="51162" y="22843"/>
                </a:cubicBezTo>
                <a:cubicBezTo>
                  <a:pt x="55578" y="20199"/>
                  <a:pt x="57841" y="14681"/>
                  <a:pt x="57280" y="9554"/>
                </a:cubicBezTo>
                <a:cubicBezTo>
                  <a:pt x="56900" y="6039"/>
                  <a:pt x="55328" y="2745"/>
                  <a:pt x="53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grpSp>
        <p:nvGrpSpPr>
          <p:cNvPr id="6837" name="Google Shape;6837;p46"/>
          <p:cNvGrpSpPr/>
          <p:nvPr/>
        </p:nvGrpSpPr>
        <p:grpSpPr>
          <a:xfrm flipH="1">
            <a:off x="-13425" y="-695951"/>
            <a:ext cx="9144000" cy="6144262"/>
            <a:chOff x="150" y="-695951"/>
            <a:chExt cx="9144000" cy="6144262"/>
          </a:xfrm>
        </p:grpSpPr>
        <p:sp>
          <p:nvSpPr>
            <p:cNvPr id="6838" name="Google Shape;6838;p46"/>
            <p:cNvSpPr/>
            <p:nvPr/>
          </p:nvSpPr>
          <p:spPr>
            <a:xfrm flipH="1">
              <a:off x="8651948" y="-695951"/>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39" name="Google Shape;6839;p46"/>
            <p:cNvSpPr/>
            <p:nvPr/>
          </p:nvSpPr>
          <p:spPr>
            <a:xfrm flipH="1">
              <a:off x="5057515" y="264803"/>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40" name="Google Shape;6840;p46"/>
            <p:cNvSpPr/>
            <p:nvPr/>
          </p:nvSpPr>
          <p:spPr>
            <a:xfrm flipH="1">
              <a:off x="9070181" y="2424822"/>
              <a:ext cx="53841" cy="42100"/>
            </a:xfrm>
            <a:custGeom>
              <a:avLst/>
              <a:gdLst/>
              <a:ahLst/>
              <a:cxnLst/>
              <a:rect l="l" t="t" r="r" b="b"/>
              <a:pathLst>
                <a:path w="642" h="502" extrusionOk="0">
                  <a:moveTo>
                    <a:pt x="321" y="1"/>
                  </a:moveTo>
                  <a:cubicBezTo>
                    <a:pt x="1" y="1"/>
                    <a:pt x="1" y="502"/>
                    <a:pt x="321" y="502"/>
                  </a:cubicBezTo>
                  <a:cubicBezTo>
                    <a:pt x="642" y="502"/>
                    <a:pt x="642" y="1"/>
                    <a:pt x="3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41" name="Google Shape;6841;p46"/>
            <p:cNvSpPr/>
            <p:nvPr/>
          </p:nvSpPr>
          <p:spPr>
            <a:xfrm flipH="1">
              <a:off x="7036131" y="5211394"/>
              <a:ext cx="53841" cy="42016"/>
            </a:xfrm>
            <a:custGeom>
              <a:avLst/>
              <a:gdLst/>
              <a:ahLst/>
              <a:cxnLst/>
              <a:rect l="l" t="t" r="r" b="b"/>
              <a:pathLst>
                <a:path w="642" h="501" extrusionOk="0">
                  <a:moveTo>
                    <a:pt x="321" y="0"/>
                  </a:moveTo>
                  <a:cubicBezTo>
                    <a:pt x="1" y="0"/>
                    <a:pt x="1" y="501"/>
                    <a:pt x="321" y="501"/>
                  </a:cubicBezTo>
                  <a:cubicBezTo>
                    <a:pt x="641" y="501"/>
                    <a:pt x="641" y="0"/>
                    <a:pt x="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2" name="Google Shape;6842;p46"/>
            <p:cNvSpPr/>
            <p:nvPr/>
          </p:nvSpPr>
          <p:spPr>
            <a:xfrm flipH="1">
              <a:off x="4499900" y="2327455"/>
              <a:ext cx="54680" cy="42016"/>
            </a:xfrm>
            <a:custGeom>
              <a:avLst/>
              <a:gdLst/>
              <a:ahLst/>
              <a:cxnLst/>
              <a:rect l="l" t="t" r="r" b="b"/>
              <a:pathLst>
                <a:path w="652" h="501" extrusionOk="0">
                  <a:moveTo>
                    <a:pt x="331" y="0"/>
                  </a:moveTo>
                  <a:cubicBezTo>
                    <a:pt x="1" y="0"/>
                    <a:pt x="1" y="501"/>
                    <a:pt x="331" y="501"/>
                  </a:cubicBezTo>
                  <a:cubicBezTo>
                    <a:pt x="652" y="501"/>
                    <a:pt x="652" y="0"/>
                    <a:pt x="3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43" name="Google Shape;6843;p46"/>
            <p:cNvSpPr/>
            <p:nvPr/>
          </p:nvSpPr>
          <p:spPr>
            <a:xfrm flipH="1">
              <a:off x="529167" y="4222042"/>
              <a:ext cx="54680" cy="42100"/>
            </a:xfrm>
            <a:custGeom>
              <a:avLst/>
              <a:gdLst/>
              <a:ahLst/>
              <a:cxnLst/>
              <a:rect l="l" t="t" r="r" b="b"/>
              <a:pathLst>
                <a:path w="652" h="502" extrusionOk="0">
                  <a:moveTo>
                    <a:pt x="331" y="1"/>
                  </a:moveTo>
                  <a:cubicBezTo>
                    <a:pt x="0" y="1"/>
                    <a:pt x="0" y="501"/>
                    <a:pt x="331" y="501"/>
                  </a:cubicBezTo>
                  <a:cubicBezTo>
                    <a:pt x="651" y="501"/>
                    <a:pt x="651" y="1"/>
                    <a:pt x="3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44" name="Google Shape;6844;p46"/>
            <p:cNvSpPr/>
            <p:nvPr/>
          </p:nvSpPr>
          <p:spPr>
            <a:xfrm flipH="1">
              <a:off x="417544" y="-459117"/>
              <a:ext cx="54596" cy="42100"/>
            </a:xfrm>
            <a:custGeom>
              <a:avLst/>
              <a:gdLst/>
              <a:ahLst/>
              <a:cxnLst/>
              <a:rect l="l" t="t" r="r" b="b"/>
              <a:pathLst>
                <a:path w="651" h="502" extrusionOk="0">
                  <a:moveTo>
                    <a:pt x="320" y="1"/>
                  </a:moveTo>
                  <a:cubicBezTo>
                    <a:pt x="0" y="1"/>
                    <a:pt x="0" y="501"/>
                    <a:pt x="320" y="501"/>
                  </a:cubicBezTo>
                  <a:cubicBezTo>
                    <a:pt x="651" y="501"/>
                    <a:pt x="651" y="1"/>
                    <a:pt x="3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6845" name="Google Shape;6845;p46"/>
            <p:cNvSpPr/>
            <p:nvPr/>
          </p:nvSpPr>
          <p:spPr>
            <a:xfrm flipH="1">
              <a:off x="7370415" y="-306231"/>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6" name="Google Shape;6846;p46"/>
            <p:cNvSpPr/>
            <p:nvPr/>
          </p:nvSpPr>
          <p:spPr>
            <a:xfrm flipH="1">
              <a:off x="9090308" y="4296849"/>
              <a:ext cx="53841" cy="42016"/>
            </a:xfrm>
            <a:custGeom>
              <a:avLst/>
              <a:gdLst/>
              <a:ahLst/>
              <a:cxnLst/>
              <a:rect l="l" t="t" r="r" b="b"/>
              <a:pathLst>
                <a:path w="642" h="501" extrusionOk="0">
                  <a:moveTo>
                    <a:pt x="321" y="0"/>
                  </a:moveTo>
                  <a:cubicBezTo>
                    <a:pt x="0" y="0"/>
                    <a:pt x="0" y="501"/>
                    <a:pt x="321" y="501"/>
                  </a:cubicBezTo>
                  <a:cubicBezTo>
                    <a:pt x="641" y="501"/>
                    <a:pt x="641" y="0"/>
                    <a:pt x="321"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7" name="Google Shape;6847;p46"/>
            <p:cNvSpPr/>
            <p:nvPr/>
          </p:nvSpPr>
          <p:spPr>
            <a:xfrm flipH="1">
              <a:off x="4597267" y="5406211"/>
              <a:ext cx="54680" cy="42100"/>
            </a:xfrm>
            <a:custGeom>
              <a:avLst/>
              <a:gdLst/>
              <a:ahLst/>
              <a:cxnLst/>
              <a:rect l="l" t="t" r="r" b="b"/>
              <a:pathLst>
                <a:path w="652" h="502" extrusionOk="0">
                  <a:moveTo>
                    <a:pt x="321" y="0"/>
                  </a:moveTo>
                  <a:cubicBezTo>
                    <a:pt x="0" y="0"/>
                    <a:pt x="0" y="501"/>
                    <a:pt x="321" y="501"/>
                  </a:cubicBezTo>
                  <a:cubicBezTo>
                    <a:pt x="651" y="501"/>
                    <a:pt x="651"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8" name="Google Shape;6848;p46"/>
            <p:cNvSpPr/>
            <p:nvPr/>
          </p:nvSpPr>
          <p:spPr>
            <a:xfrm flipH="1">
              <a:off x="2953774" y="3302466"/>
              <a:ext cx="53841" cy="42100"/>
            </a:xfrm>
            <a:custGeom>
              <a:avLst/>
              <a:gdLst/>
              <a:ahLst/>
              <a:cxnLst/>
              <a:rect l="l" t="t" r="r" b="b"/>
              <a:pathLst>
                <a:path w="642" h="502" extrusionOk="0">
                  <a:moveTo>
                    <a:pt x="321" y="0"/>
                  </a:moveTo>
                  <a:cubicBezTo>
                    <a:pt x="1" y="0"/>
                    <a:pt x="1" y="501"/>
                    <a:pt x="321" y="501"/>
                  </a:cubicBezTo>
                  <a:cubicBezTo>
                    <a:pt x="642" y="501"/>
                    <a:pt x="642" y="0"/>
                    <a:pt x="3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9" name="Google Shape;6849;p46"/>
            <p:cNvSpPr/>
            <p:nvPr/>
          </p:nvSpPr>
          <p:spPr>
            <a:xfrm flipH="1">
              <a:off x="150" y="1560680"/>
              <a:ext cx="53757" cy="42100"/>
            </a:xfrm>
            <a:custGeom>
              <a:avLst/>
              <a:gdLst/>
              <a:ahLst/>
              <a:cxnLst/>
              <a:rect l="l" t="t" r="r" b="b"/>
              <a:pathLst>
                <a:path w="641" h="502" extrusionOk="0">
                  <a:moveTo>
                    <a:pt x="320" y="0"/>
                  </a:moveTo>
                  <a:cubicBezTo>
                    <a:pt x="0" y="0"/>
                    <a:pt x="0" y="501"/>
                    <a:pt x="320" y="501"/>
                  </a:cubicBezTo>
                  <a:cubicBezTo>
                    <a:pt x="641" y="501"/>
                    <a:pt x="641" y="0"/>
                    <a:pt x="3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600"/>
              <a:buFont typeface="Cairo"/>
              <a:buNone/>
              <a:defRPr sz="3600" b="1">
                <a:solidFill>
                  <a:schemeClr val="dk1"/>
                </a:solidFill>
                <a:latin typeface="Cairo"/>
                <a:ea typeface="Cairo"/>
                <a:cs typeface="Cairo"/>
                <a:sym typeface="Cair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xygen"/>
              <a:buChar char="●"/>
              <a:defRPr sz="1800">
                <a:solidFill>
                  <a:schemeClr val="dk1"/>
                </a:solidFill>
                <a:latin typeface="Oxygen"/>
                <a:ea typeface="Oxygen"/>
                <a:cs typeface="Oxygen"/>
                <a:sym typeface="Oxygen"/>
              </a:defRPr>
            </a:lvl1pPr>
            <a:lvl2pPr marL="914400" lvl="1" indent="-317500">
              <a:lnSpc>
                <a:spcPct val="115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2pPr>
            <a:lvl3pPr marL="1371600" lvl="2" indent="-317500">
              <a:lnSpc>
                <a:spcPct val="115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3pPr>
            <a:lvl4pPr marL="1828800" lvl="3" indent="-317500">
              <a:lnSpc>
                <a:spcPct val="115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4pPr>
            <a:lvl5pPr marL="2286000" lvl="4" indent="-317500">
              <a:lnSpc>
                <a:spcPct val="115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5pPr>
            <a:lvl6pPr marL="2743200" lvl="5" indent="-317500">
              <a:lnSpc>
                <a:spcPct val="115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6pPr>
            <a:lvl7pPr marL="3200400" lvl="6" indent="-317500">
              <a:lnSpc>
                <a:spcPct val="115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7pPr>
            <a:lvl8pPr marL="3657600" lvl="7" indent="-317500">
              <a:lnSpc>
                <a:spcPct val="115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8pPr>
            <a:lvl9pPr marL="4114800" lvl="8" indent="-317500">
              <a:lnSpc>
                <a:spcPct val="115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8" r:id="rId4"/>
    <p:sldLayoutId id="2147483670" r:id="rId5"/>
    <p:sldLayoutId id="2147483673" r:id="rId6"/>
    <p:sldLayoutId id="2147483684" r:id="rId7"/>
    <p:sldLayoutId id="2147483687" r:id="rId8"/>
    <p:sldLayoutId id="2147483692" r:id="rId9"/>
    <p:sldLayoutId id="214748369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85"/>
        <p:cNvGrpSpPr/>
        <p:nvPr/>
      </p:nvGrpSpPr>
      <p:grpSpPr>
        <a:xfrm>
          <a:off x="0" y="0"/>
          <a:ext cx="0" cy="0"/>
          <a:chOff x="0" y="0"/>
          <a:chExt cx="0" cy="0"/>
        </a:xfrm>
      </p:grpSpPr>
      <p:pic>
        <p:nvPicPr>
          <p:cNvPr id="378" name="Picture 2"/>
          <p:cNvPicPr>
            <a:picLocks noChangeAspect="1" noChangeArrowheads="1"/>
          </p:cNvPicPr>
          <p:nvPr/>
        </p:nvPicPr>
        <p:blipFill>
          <a:blip r:embed="rId3"/>
          <a:srcRect/>
          <a:stretch>
            <a:fillRect/>
          </a:stretch>
        </p:blipFill>
        <p:spPr bwMode="auto">
          <a:xfrm>
            <a:off x="2428860" y="214296"/>
            <a:ext cx="3885298" cy="2201865"/>
          </a:xfrm>
          <a:prstGeom prst="rect">
            <a:avLst/>
          </a:prstGeom>
          <a:ln>
            <a:noFill/>
          </a:ln>
          <a:effectLst>
            <a:softEdge rad="112500"/>
          </a:effectLst>
        </p:spPr>
      </p:pic>
      <p:sp>
        <p:nvSpPr>
          <p:cNvPr id="6886" name="Google Shape;6886;p56"/>
          <p:cNvSpPr/>
          <p:nvPr/>
        </p:nvSpPr>
        <p:spPr>
          <a:xfrm>
            <a:off x="3143240" y="4500576"/>
            <a:ext cx="3971096" cy="433500"/>
          </a:xfrm>
          <a:prstGeom prst="roundRect">
            <a:avLst>
              <a:gd name="adj" fmla="val 1574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87" name="Google Shape;6887;p56"/>
          <p:cNvGrpSpPr/>
          <p:nvPr/>
        </p:nvGrpSpPr>
        <p:grpSpPr>
          <a:xfrm rot="2700000">
            <a:off x="2050936" y="352273"/>
            <a:ext cx="1434874" cy="1402359"/>
            <a:chOff x="4817775" y="976050"/>
            <a:chExt cx="626650" cy="612450"/>
          </a:xfrm>
        </p:grpSpPr>
        <p:sp>
          <p:nvSpPr>
            <p:cNvPr id="6888" name="Google Shape;6888;p56"/>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9" name="Google Shape;6889;p56"/>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0" name="Google Shape;6890;p56"/>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1" name="Google Shape;6891;p56"/>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2" name="Google Shape;6892;p56"/>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3" name="Google Shape;6893;p56"/>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4" name="Google Shape;6894;p56"/>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5" name="Google Shape;6895;p56"/>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6" name="Google Shape;6896;p56"/>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7" name="Google Shape;6897;p56"/>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8" name="Google Shape;6898;p56"/>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9" name="Google Shape;6899;p56"/>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0" name="Google Shape;6900;p56"/>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1" name="Google Shape;6901;p56"/>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2" name="Google Shape;6902;p56"/>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3" name="Google Shape;6903;p56"/>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4" name="Google Shape;6904;p56"/>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5" name="Google Shape;6905;p56"/>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6" name="Google Shape;6906;p56"/>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7" name="Google Shape;6907;p56"/>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8" name="Google Shape;6908;p56"/>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9" name="Google Shape;6909;p56"/>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0" name="Google Shape;6910;p56"/>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1" name="Google Shape;6911;p56"/>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2" name="Google Shape;6912;p56"/>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3" name="Google Shape;6913;p56"/>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4" name="Google Shape;6914;p56"/>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5" name="Google Shape;6915;p56"/>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6" name="Google Shape;6916;p56"/>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7" name="Google Shape;6917;p56"/>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8" name="Google Shape;6918;p56"/>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9" name="Google Shape;6919;p56"/>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0" name="Google Shape;6920;p56"/>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1" name="Google Shape;6921;p56"/>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2" name="Google Shape;6922;p56"/>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3" name="Google Shape;6923;p56"/>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4" name="Google Shape;6924;p56"/>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5" name="Google Shape;6925;p56"/>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6" name="Google Shape;6926;p56"/>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7" name="Google Shape;6927;p56"/>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8" name="Google Shape;6928;p56"/>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9" name="Google Shape;6929;p56"/>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0" name="Google Shape;6930;p56"/>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1" name="Google Shape;6931;p56"/>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2" name="Google Shape;6932;p56"/>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3" name="Google Shape;6933;p56"/>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4" name="Google Shape;6934;p56"/>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5" name="Google Shape;6935;p56"/>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6" name="Google Shape;6936;p56"/>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7" name="Google Shape;6937;p56"/>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8" name="Google Shape;6938;p56"/>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9" name="Google Shape;6939;p56"/>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0" name="Google Shape;6940;p56"/>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1" name="Google Shape;6941;p56"/>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2" name="Google Shape;6942;p56"/>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3" name="Google Shape;6943;p56"/>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4" name="Google Shape;6944;p56"/>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5" name="Google Shape;6945;p56"/>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6" name="Google Shape;6946;p56"/>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7" name="Google Shape;6947;p56"/>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8" name="Google Shape;6948;p56"/>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9" name="Google Shape;6949;p56"/>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0" name="Google Shape;6950;p56"/>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1" name="Google Shape;6951;p56"/>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2" name="Google Shape;6952;p56"/>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3" name="Google Shape;6953;p56"/>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4" name="Google Shape;6954;p56"/>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5" name="Google Shape;6955;p56"/>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6" name="Google Shape;6956;p56"/>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7" name="Google Shape;6957;p56"/>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8" name="Google Shape;6958;p56"/>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9" name="Google Shape;6959;p56"/>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0" name="Google Shape;6960;p56"/>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1" name="Google Shape;6961;p56"/>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2" name="Google Shape;6962;p56"/>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3" name="Google Shape;6963;p56"/>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4" name="Google Shape;6964;p56"/>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5" name="Google Shape;6965;p56"/>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6" name="Google Shape;6966;p56"/>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7" name="Google Shape;6967;p56"/>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8" name="Google Shape;6968;p56"/>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9" name="Google Shape;6969;p56"/>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0" name="Google Shape;6970;p56"/>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1" name="Google Shape;6971;p56"/>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2" name="Google Shape;6972;p56"/>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3" name="Google Shape;6973;p56"/>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4" name="Google Shape;6974;p56"/>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5" name="Google Shape;6975;p56"/>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6" name="Google Shape;6976;p56"/>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7" name="Google Shape;6977;p56"/>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8" name="Google Shape;6978;p56"/>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9" name="Google Shape;6979;p56"/>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0" name="Google Shape;6980;p56"/>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1" name="Google Shape;6981;p56"/>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2" name="Google Shape;6982;p56"/>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3" name="Google Shape;6983;p56"/>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4" name="Google Shape;6984;p56"/>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5" name="Google Shape;6985;p56"/>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6" name="Google Shape;6986;p56"/>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7" name="Google Shape;6987;p56"/>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8" name="Google Shape;6988;p56"/>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9" name="Google Shape;6989;p56"/>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0" name="Google Shape;6990;p56"/>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1" name="Google Shape;6991;p56"/>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2" name="Google Shape;6992;p56"/>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3" name="Google Shape;6993;p56"/>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4" name="Google Shape;6994;p56"/>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5" name="Google Shape;6995;p56"/>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6" name="Google Shape;6996;p56"/>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7" name="Google Shape;6997;p56"/>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8" name="Google Shape;6998;p56"/>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9" name="Google Shape;6999;p56"/>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0" name="Google Shape;7000;p56"/>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1" name="Google Shape;7001;p56"/>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2" name="Google Shape;7002;p56"/>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3" name="Google Shape;7003;p56"/>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4" name="Google Shape;7004;p56"/>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5" name="Google Shape;7005;p56"/>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6" name="Google Shape;7006;p56"/>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7" name="Google Shape;7007;p56"/>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8" name="Google Shape;7008;p56"/>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9" name="Google Shape;7009;p56"/>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0" name="Google Shape;7010;p56"/>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1" name="Google Shape;7011;p56"/>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2" name="Google Shape;7012;p56"/>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3" name="Google Shape;7013;p56"/>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4" name="Google Shape;7014;p56"/>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5" name="Google Shape;7015;p56"/>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6" name="Google Shape;7016;p56"/>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7" name="Google Shape;7017;p56"/>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8" name="Google Shape;7018;p56"/>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9" name="Google Shape;7019;p56"/>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0" name="Google Shape;7020;p56"/>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1" name="Google Shape;7021;p56"/>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2" name="Google Shape;7022;p56"/>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3" name="Google Shape;7023;p56"/>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4" name="Google Shape;7024;p56"/>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5" name="Google Shape;7025;p56"/>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6" name="Google Shape;7026;p56"/>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7" name="Google Shape;7027;p56"/>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8" name="Google Shape;7028;p56"/>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9" name="Google Shape;7029;p56"/>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0" name="Google Shape;7030;p56"/>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1" name="Google Shape;7031;p56"/>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2" name="Google Shape;7032;p56"/>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3" name="Google Shape;7033;p56"/>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4" name="Google Shape;7034;p56"/>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5" name="Google Shape;7035;p56"/>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6" name="Google Shape;7036;p56"/>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7" name="Google Shape;7037;p56"/>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8" name="Google Shape;7038;p56"/>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39" name="Google Shape;7039;p56"/>
          <p:cNvSpPr txBox="1">
            <a:spLocks noGrp="1"/>
          </p:cNvSpPr>
          <p:nvPr>
            <p:ph type="ctrTitle"/>
          </p:nvPr>
        </p:nvSpPr>
        <p:spPr>
          <a:xfrm>
            <a:off x="3571868" y="2285998"/>
            <a:ext cx="5369823" cy="1373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ar-DZ" sz="3200" dirty="0" smtClean="0">
                <a:solidFill>
                  <a:schemeClr val="accent1"/>
                </a:solidFill>
              </a:rPr>
              <a:t>الآثار النفسية والاجتماعية </a:t>
            </a:r>
            <a:r>
              <a:rPr lang="fr-FR" sz="3200" dirty="0" smtClean="0">
                <a:solidFill>
                  <a:schemeClr val="accent1"/>
                </a:solidFill>
              </a:rPr>
              <a:t/>
            </a:r>
            <a:br>
              <a:rPr lang="fr-FR" sz="3200" dirty="0" smtClean="0">
                <a:solidFill>
                  <a:schemeClr val="accent1"/>
                </a:solidFill>
              </a:rPr>
            </a:br>
            <a:r>
              <a:rPr lang="ar-DZ" sz="4400" dirty="0" smtClean="0"/>
              <a:t>لدى المدمن على المخدرات</a:t>
            </a:r>
            <a:endParaRPr sz="3500"/>
          </a:p>
        </p:txBody>
      </p:sp>
      <p:sp>
        <p:nvSpPr>
          <p:cNvPr id="7040" name="Google Shape;7040;p56"/>
          <p:cNvSpPr txBox="1">
            <a:spLocks noGrp="1"/>
          </p:cNvSpPr>
          <p:nvPr>
            <p:ph type="subTitle" idx="1"/>
          </p:nvPr>
        </p:nvSpPr>
        <p:spPr>
          <a:xfrm>
            <a:off x="2857488" y="4500576"/>
            <a:ext cx="4074000" cy="43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ar-DZ" dirty="0" smtClean="0"/>
              <a:t>من إعداد: الدكتور عيساوي مجاهد</a:t>
            </a:r>
            <a:endParaRPr/>
          </a:p>
        </p:txBody>
      </p:sp>
      <p:grpSp>
        <p:nvGrpSpPr>
          <p:cNvPr id="7041" name="Google Shape;7041;p56"/>
          <p:cNvGrpSpPr/>
          <p:nvPr/>
        </p:nvGrpSpPr>
        <p:grpSpPr>
          <a:xfrm>
            <a:off x="959016" y="230604"/>
            <a:ext cx="2299402" cy="2780664"/>
            <a:chOff x="1279417" y="546750"/>
            <a:chExt cx="2332524" cy="2820718"/>
          </a:xfrm>
        </p:grpSpPr>
        <p:grpSp>
          <p:nvGrpSpPr>
            <p:cNvPr id="7042" name="Google Shape;7042;p56"/>
            <p:cNvGrpSpPr/>
            <p:nvPr/>
          </p:nvGrpSpPr>
          <p:grpSpPr>
            <a:xfrm rot="-2700000" flipH="1">
              <a:off x="1995464" y="494996"/>
              <a:ext cx="835943" cy="2371546"/>
              <a:chOff x="5582850" y="941050"/>
              <a:chExt cx="229100" cy="649950"/>
            </a:xfrm>
          </p:grpSpPr>
          <p:sp>
            <p:nvSpPr>
              <p:cNvPr id="7043" name="Google Shape;7043;p56"/>
              <p:cNvSpPr/>
              <p:nvPr/>
            </p:nvSpPr>
            <p:spPr>
              <a:xfrm>
                <a:off x="5585100" y="1200925"/>
                <a:ext cx="224575" cy="55350"/>
              </a:xfrm>
              <a:custGeom>
                <a:avLst/>
                <a:gdLst/>
                <a:ahLst/>
                <a:cxnLst/>
                <a:rect l="l" t="t" r="r" b="b"/>
                <a:pathLst>
                  <a:path w="8983" h="2214" extrusionOk="0">
                    <a:moveTo>
                      <a:pt x="0" y="0"/>
                    </a:moveTo>
                    <a:lnTo>
                      <a:pt x="0" y="2214"/>
                    </a:lnTo>
                    <a:lnTo>
                      <a:pt x="8983" y="2214"/>
                    </a:lnTo>
                    <a:lnTo>
                      <a:pt x="89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4" name="Google Shape;7044;p56"/>
              <p:cNvSpPr/>
              <p:nvPr/>
            </p:nvSpPr>
            <p:spPr>
              <a:xfrm>
                <a:off x="5621400" y="1105800"/>
                <a:ext cx="25300" cy="95150"/>
              </a:xfrm>
              <a:custGeom>
                <a:avLst/>
                <a:gdLst/>
                <a:ahLst/>
                <a:cxnLst/>
                <a:rect l="l" t="t" r="r" b="b"/>
                <a:pathLst>
                  <a:path w="1012" h="3806" extrusionOk="0">
                    <a:moveTo>
                      <a:pt x="0" y="0"/>
                    </a:moveTo>
                    <a:lnTo>
                      <a:pt x="0"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5" name="Google Shape;7045;p56"/>
              <p:cNvSpPr/>
              <p:nvPr/>
            </p:nvSpPr>
            <p:spPr>
              <a:xfrm>
                <a:off x="5671975" y="1105800"/>
                <a:ext cx="25300" cy="95150"/>
              </a:xfrm>
              <a:custGeom>
                <a:avLst/>
                <a:gdLst/>
                <a:ahLst/>
                <a:cxnLst/>
                <a:rect l="l" t="t" r="r" b="b"/>
                <a:pathLst>
                  <a:path w="1012" h="3806" extrusionOk="0">
                    <a:moveTo>
                      <a:pt x="0" y="0"/>
                    </a:moveTo>
                    <a:lnTo>
                      <a:pt x="0"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6" name="Google Shape;7046;p56"/>
              <p:cNvSpPr/>
              <p:nvPr/>
            </p:nvSpPr>
            <p:spPr>
              <a:xfrm>
                <a:off x="5722800" y="1105800"/>
                <a:ext cx="25300" cy="95150"/>
              </a:xfrm>
              <a:custGeom>
                <a:avLst/>
                <a:gdLst/>
                <a:ahLst/>
                <a:cxnLst/>
                <a:rect l="l" t="t" r="r" b="b"/>
                <a:pathLst>
                  <a:path w="1012" h="3806" extrusionOk="0">
                    <a:moveTo>
                      <a:pt x="0" y="0"/>
                    </a:moveTo>
                    <a:lnTo>
                      <a:pt x="0"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7" name="Google Shape;7047;p56"/>
              <p:cNvSpPr/>
              <p:nvPr/>
            </p:nvSpPr>
            <p:spPr>
              <a:xfrm>
                <a:off x="5773350" y="1105800"/>
                <a:ext cx="25325" cy="95150"/>
              </a:xfrm>
              <a:custGeom>
                <a:avLst/>
                <a:gdLst/>
                <a:ahLst/>
                <a:cxnLst/>
                <a:rect l="l" t="t" r="r" b="b"/>
                <a:pathLst>
                  <a:path w="1013" h="3806" extrusionOk="0">
                    <a:moveTo>
                      <a:pt x="1" y="0"/>
                    </a:moveTo>
                    <a:lnTo>
                      <a:pt x="1"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8" name="Google Shape;7048;p56"/>
              <p:cNvSpPr/>
              <p:nvPr/>
            </p:nvSpPr>
            <p:spPr>
              <a:xfrm>
                <a:off x="5643925" y="1256250"/>
                <a:ext cx="106925" cy="332750"/>
              </a:xfrm>
              <a:custGeom>
                <a:avLst/>
                <a:gdLst/>
                <a:ahLst/>
                <a:cxnLst/>
                <a:rect l="l" t="t" r="r" b="b"/>
                <a:pathLst>
                  <a:path w="4277" h="13310" extrusionOk="0">
                    <a:moveTo>
                      <a:pt x="1" y="1"/>
                    </a:moveTo>
                    <a:lnTo>
                      <a:pt x="1" y="8372"/>
                    </a:lnTo>
                    <a:cubicBezTo>
                      <a:pt x="1" y="8933"/>
                      <a:pt x="221" y="9484"/>
                      <a:pt x="612" y="9904"/>
                    </a:cubicBezTo>
                    <a:cubicBezTo>
                      <a:pt x="802" y="10115"/>
                      <a:pt x="952" y="10355"/>
                      <a:pt x="1062" y="10615"/>
                    </a:cubicBezTo>
                    <a:cubicBezTo>
                      <a:pt x="1162" y="10876"/>
                      <a:pt x="1222" y="11156"/>
                      <a:pt x="1222" y="11437"/>
                    </a:cubicBezTo>
                    <a:lnTo>
                      <a:pt x="1222" y="13309"/>
                    </a:lnTo>
                    <a:lnTo>
                      <a:pt x="1543" y="13309"/>
                    </a:lnTo>
                    <a:cubicBezTo>
                      <a:pt x="1583" y="12939"/>
                      <a:pt x="1603" y="12578"/>
                      <a:pt x="1603" y="12288"/>
                    </a:cubicBezTo>
                    <a:lnTo>
                      <a:pt x="1603" y="11036"/>
                    </a:lnTo>
                    <a:cubicBezTo>
                      <a:pt x="1603" y="10445"/>
                      <a:pt x="1393" y="9874"/>
                      <a:pt x="1012" y="9424"/>
                    </a:cubicBezTo>
                    <a:cubicBezTo>
                      <a:pt x="822" y="9193"/>
                      <a:pt x="682" y="8943"/>
                      <a:pt x="582" y="8663"/>
                    </a:cubicBezTo>
                    <a:cubicBezTo>
                      <a:pt x="481" y="8392"/>
                      <a:pt x="431" y="8102"/>
                      <a:pt x="431" y="7801"/>
                    </a:cubicBezTo>
                    <a:lnTo>
                      <a:pt x="431" y="3205"/>
                    </a:lnTo>
                    <a:lnTo>
                      <a:pt x="622" y="3265"/>
                    </a:lnTo>
                    <a:lnTo>
                      <a:pt x="1633" y="3616"/>
                    </a:lnTo>
                    <a:lnTo>
                      <a:pt x="2254" y="3836"/>
                    </a:lnTo>
                    <a:lnTo>
                      <a:pt x="3846" y="4387"/>
                    </a:lnTo>
                    <a:lnTo>
                      <a:pt x="3846" y="7801"/>
                    </a:lnTo>
                    <a:cubicBezTo>
                      <a:pt x="3846" y="8392"/>
                      <a:pt x="3636" y="8973"/>
                      <a:pt x="3255" y="9424"/>
                    </a:cubicBezTo>
                    <a:cubicBezTo>
                      <a:pt x="3065" y="9644"/>
                      <a:pt x="2925" y="9904"/>
                      <a:pt x="2825" y="10175"/>
                    </a:cubicBezTo>
                    <a:cubicBezTo>
                      <a:pt x="2725" y="10455"/>
                      <a:pt x="2674" y="10746"/>
                      <a:pt x="2674" y="11036"/>
                    </a:cubicBezTo>
                    <a:lnTo>
                      <a:pt x="2674" y="12288"/>
                    </a:lnTo>
                    <a:cubicBezTo>
                      <a:pt x="2674" y="12578"/>
                      <a:pt x="2694" y="12939"/>
                      <a:pt x="2735" y="13309"/>
                    </a:cubicBezTo>
                    <a:lnTo>
                      <a:pt x="3055" y="13309"/>
                    </a:lnTo>
                    <a:lnTo>
                      <a:pt x="3055" y="11437"/>
                    </a:lnTo>
                    <a:cubicBezTo>
                      <a:pt x="3055" y="11156"/>
                      <a:pt x="3115" y="10876"/>
                      <a:pt x="3215" y="10615"/>
                    </a:cubicBezTo>
                    <a:cubicBezTo>
                      <a:pt x="3315" y="10355"/>
                      <a:pt x="3476" y="10115"/>
                      <a:pt x="3666" y="9904"/>
                    </a:cubicBezTo>
                    <a:cubicBezTo>
                      <a:pt x="4056" y="9484"/>
                      <a:pt x="4277" y="8933"/>
                      <a:pt x="4277" y="8372"/>
                    </a:cubicBezTo>
                    <a:lnTo>
                      <a:pt x="42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9" name="Google Shape;7049;p56"/>
              <p:cNvSpPr/>
              <p:nvPr/>
            </p:nvSpPr>
            <p:spPr>
              <a:xfrm>
                <a:off x="5624400" y="943075"/>
                <a:ext cx="145975" cy="162750"/>
              </a:xfrm>
              <a:custGeom>
                <a:avLst/>
                <a:gdLst/>
                <a:ahLst/>
                <a:cxnLst/>
                <a:rect l="l" t="t" r="r" b="b"/>
                <a:pathLst>
                  <a:path w="5839" h="6510" extrusionOk="0">
                    <a:moveTo>
                      <a:pt x="2915" y="0"/>
                    </a:moveTo>
                    <a:cubicBezTo>
                      <a:pt x="181" y="0"/>
                      <a:pt x="1062" y="3114"/>
                      <a:pt x="1062" y="4346"/>
                    </a:cubicBezTo>
                    <a:cubicBezTo>
                      <a:pt x="1062" y="5568"/>
                      <a:pt x="1" y="6509"/>
                      <a:pt x="1" y="6509"/>
                    </a:cubicBezTo>
                    <a:lnTo>
                      <a:pt x="5839" y="6509"/>
                    </a:lnTo>
                    <a:cubicBezTo>
                      <a:pt x="5839" y="6509"/>
                      <a:pt x="4777" y="5568"/>
                      <a:pt x="4777" y="4346"/>
                    </a:cubicBezTo>
                    <a:cubicBezTo>
                      <a:pt x="4777" y="3114"/>
                      <a:pt x="5659" y="0"/>
                      <a:pt x="29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0" name="Google Shape;7050;p56"/>
              <p:cNvSpPr/>
              <p:nvPr/>
            </p:nvSpPr>
            <p:spPr>
              <a:xfrm>
                <a:off x="5748075" y="1105800"/>
                <a:ext cx="25300" cy="95150"/>
              </a:xfrm>
              <a:custGeom>
                <a:avLst/>
                <a:gdLst/>
                <a:ahLst/>
                <a:cxnLst/>
                <a:rect l="l" t="t" r="r" b="b"/>
                <a:pathLst>
                  <a:path w="1012" h="3806" extrusionOk="0">
                    <a:moveTo>
                      <a:pt x="1" y="0"/>
                    </a:moveTo>
                    <a:lnTo>
                      <a:pt x="1" y="3805"/>
                    </a:lnTo>
                    <a:lnTo>
                      <a:pt x="1012" y="3805"/>
                    </a:lnTo>
                    <a:lnTo>
                      <a:pt x="10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1" name="Google Shape;7051;p56"/>
              <p:cNvSpPr/>
              <p:nvPr/>
            </p:nvSpPr>
            <p:spPr>
              <a:xfrm>
                <a:off x="5654700" y="1336100"/>
                <a:ext cx="85400" cy="252900"/>
              </a:xfrm>
              <a:custGeom>
                <a:avLst/>
                <a:gdLst/>
                <a:ahLst/>
                <a:cxnLst/>
                <a:rect l="l" t="t" r="r" b="b"/>
                <a:pathLst>
                  <a:path w="3416" h="10116" extrusionOk="0">
                    <a:moveTo>
                      <a:pt x="0" y="1"/>
                    </a:moveTo>
                    <a:lnTo>
                      <a:pt x="0" y="4607"/>
                    </a:lnTo>
                    <a:cubicBezTo>
                      <a:pt x="0" y="4908"/>
                      <a:pt x="50" y="5198"/>
                      <a:pt x="151" y="5469"/>
                    </a:cubicBezTo>
                    <a:cubicBezTo>
                      <a:pt x="251" y="5749"/>
                      <a:pt x="391" y="5999"/>
                      <a:pt x="581" y="6230"/>
                    </a:cubicBezTo>
                    <a:cubicBezTo>
                      <a:pt x="962" y="6680"/>
                      <a:pt x="1172" y="7251"/>
                      <a:pt x="1172" y="7842"/>
                    </a:cubicBezTo>
                    <a:lnTo>
                      <a:pt x="1172" y="9094"/>
                    </a:lnTo>
                    <a:cubicBezTo>
                      <a:pt x="1172" y="9384"/>
                      <a:pt x="1152" y="9745"/>
                      <a:pt x="1112" y="10115"/>
                    </a:cubicBezTo>
                    <a:lnTo>
                      <a:pt x="2304" y="10115"/>
                    </a:lnTo>
                    <a:cubicBezTo>
                      <a:pt x="2263" y="9745"/>
                      <a:pt x="2243" y="9384"/>
                      <a:pt x="2243" y="9094"/>
                    </a:cubicBezTo>
                    <a:lnTo>
                      <a:pt x="2243" y="7842"/>
                    </a:lnTo>
                    <a:cubicBezTo>
                      <a:pt x="2243" y="7552"/>
                      <a:pt x="2294" y="7261"/>
                      <a:pt x="2394" y="6981"/>
                    </a:cubicBezTo>
                    <a:cubicBezTo>
                      <a:pt x="2494" y="6710"/>
                      <a:pt x="2634" y="6450"/>
                      <a:pt x="2834" y="6230"/>
                    </a:cubicBezTo>
                    <a:cubicBezTo>
                      <a:pt x="3205" y="5779"/>
                      <a:pt x="3415" y="5198"/>
                      <a:pt x="3415" y="4607"/>
                    </a:cubicBezTo>
                    <a:lnTo>
                      <a:pt x="3415" y="1193"/>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2" name="Google Shape;7052;p56"/>
              <p:cNvSpPr/>
              <p:nvPr/>
            </p:nvSpPr>
            <p:spPr>
              <a:xfrm>
                <a:off x="5697250" y="1105800"/>
                <a:ext cx="25575" cy="95150"/>
              </a:xfrm>
              <a:custGeom>
                <a:avLst/>
                <a:gdLst/>
                <a:ahLst/>
                <a:cxnLst/>
                <a:rect l="l" t="t" r="r" b="b"/>
                <a:pathLst>
                  <a:path w="1023" h="3806" extrusionOk="0">
                    <a:moveTo>
                      <a:pt x="1" y="0"/>
                    </a:moveTo>
                    <a:lnTo>
                      <a:pt x="1" y="3805"/>
                    </a:lnTo>
                    <a:lnTo>
                      <a:pt x="1022" y="3805"/>
                    </a:lnTo>
                    <a:lnTo>
                      <a:pt x="10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3" name="Google Shape;7053;p56"/>
              <p:cNvSpPr/>
              <p:nvPr/>
            </p:nvSpPr>
            <p:spPr>
              <a:xfrm>
                <a:off x="5646675" y="1105800"/>
                <a:ext cx="25325" cy="95150"/>
              </a:xfrm>
              <a:custGeom>
                <a:avLst/>
                <a:gdLst/>
                <a:ahLst/>
                <a:cxnLst/>
                <a:rect l="l" t="t" r="r" b="b"/>
                <a:pathLst>
                  <a:path w="1013" h="3806" extrusionOk="0">
                    <a:moveTo>
                      <a:pt x="1" y="0"/>
                    </a:moveTo>
                    <a:lnTo>
                      <a:pt x="1" y="3805"/>
                    </a:lnTo>
                    <a:lnTo>
                      <a:pt x="1012" y="3805"/>
                    </a:lnTo>
                    <a:lnTo>
                      <a:pt x="10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4" name="Google Shape;7054;p56"/>
              <p:cNvSpPr/>
              <p:nvPr/>
            </p:nvSpPr>
            <p:spPr>
              <a:xfrm>
                <a:off x="5596125" y="1105800"/>
                <a:ext cx="25300" cy="95150"/>
              </a:xfrm>
              <a:custGeom>
                <a:avLst/>
                <a:gdLst/>
                <a:ahLst/>
                <a:cxnLst/>
                <a:rect l="l" t="t" r="r" b="b"/>
                <a:pathLst>
                  <a:path w="1012" h="3806" extrusionOk="0">
                    <a:moveTo>
                      <a:pt x="0" y="0"/>
                    </a:moveTo>
                    <a:lnTo>
                      <a:pt x="0" y="3805"/>
                    </a:lnTo>
                    <a:lnTo>
                      <a:pt x="1011" y="3805"/>
                    </a:lnTo>
                    <a:lnTo>
                      <a:pt x="10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5" name="Google Shape;7055;p56"/>
              <p:cNvSpPr/>
              <p:nvPr/>
            </p:nvSpPr>
            <p:spPr>
              <a:xfrm>
                <a:off x="5641925" y="1254250"/>
                <a:ext cx="110925" cy="336750"/>
              </a:xfrm>
              <a:custGeom>
                <a:avLst/>
                <a:gdLst/>
                <a:ahLst/>
                <a:cxnLst/>
                <a:rect l="l" t="t" r="r" b="b"/>
                <a:pathLst>
                  <a:path w="4437" h="13470" extrusionOk="0">
                    <a:moveTo>
                      <a:pt x="4277" y="171"/>
                    </a:moveTo>
                    <a:lnTo>
                      <a:pt x="4277" y="8452"/>
                    </a:lnTo>
                    <a:cubicBezTo>
                      <a:pt x="4277" y="9003"/>
                      <a:pt x="4066" y="9524"/>
                      <a:pt x="3686" y="9924"/>
                    </a:cubicBezTo>
                    <a:cubicBezTo>
                      <a:pt x="3485" y="10145"/>
                      <a:pt x="3325" y="10385"/>
                      <a:pt x="3215" y="10665"/>
                    </a:cubicBezTo>
                    <a:cubicBezTo>
                      <a:pt x="3105" y="10936"/>
                      <a:pt x="3055" y="11226"/>
                      <a:pt x="3055" y="11517"/>
                    </a:cubicBezTo>
                    <a:lnTo>
                      <a:pt x="3055" y="13309"/>
                    </a:lnTo>
                    <a:lnTo>
                      <a:pt x="1383" y="13309"/>
                    </a:lnTo>
                    <a:lnTo>
                      <a:pt x="1383" y="11517"/>
                    </a:lnTo>
                    <a:cubicBezTo>
                      <a:pt x="1383" y="11226"/>
                      <a:pt x="1322" y="10936"/>
                      <a:pt x="1222" y="10655"/>
                    </a:cubicBezTo>
                    <a:cubicBezTo>
                      <a:pt x="1112" y="10385"/>
                      <a:pt x="952" y="10135"/>
                      <a:pt x="752" y="9924"/>
                    </a:cubicBezTo>
                    <a:cubicBezTo>
                      <a:pt x="371" y="9524"/>
                      <a:pt x="161" y="9003"/>
                      <a:pt x="161" y="8452"/>
                    </a:cubicBezTo>
                    <a:lnTo>
                      <a:pt x="161" y="171"/>
                    </a:lnTo>
                    <a:close/>
                    <a:moveTo>
                      <a:pt x="81" y="0"/>
                    </a:moveTo>
                    <a:cubicBezTo>
                      <a:pt x="31" y="0"/>
                      <a:pt x="1" y="40"/>
                      <a:pt x="1" y="81"/>
                    </a:cubicBezTo>
                    <a:lnTo>
                      <a:pt x="1" y="8452"/>
                    </a:lnTo>
                    <a:cubicBezTo>
                      <a:pt x="1" y="9043"/>
                      <a:pt x="221" y="9604"/>
                      <a:pt x="631" y="10034"/>
                    </a:cubicBezTo>
                    <a:cubicBezTo>
                      <a:pt x="812" y="10235"/>
                      <a:pt x="962" y="10465"/>
                      <a:pt x="1062" y="10725"/>
                    </a:cubicBezTo>
                    <a:cubicBezTo>
                      <a:pt x="1162" y="10976"/>
                      <a:pt x="1212" y="11246"/>
                      <a:pt x="1212" y="11517"/>
                    </a:cubicBezTo>
                    <a:lnTo>
                      <a:pt x="1212" y="13389"/>
                    </a:lnTo>
                    <a:cubicBezTo>
                      <a:pt x="1212" y="13439"/>
                      <a:pt x="1252" y="13469"/>
                      <a:pt x="1302" y="13469"/>
                    </a:cubicBezTo>
                    <a:lnTo>
                      <a:pt x="3135" y="13469"/>
                    </a:lnTo>
                    <a:cubicBezTo>
                      <a:pt x="3185" y="13469"/>
                      <a:pt x="3225" y="13439"/>
                      <a:pt x="3225" y="13389"/>
                    </a:cubicBezTo>
                    <a:lnTo>
                      <a:pt x="3225" y="11517"/>
                    </a:lnTo>
                    <a:cubicBezTo>
                      <a:pt x="3225" y="11246"/>
                      <a:pt x="3275" y="10976"/>
                      <a:pt x="3375" y="10725"/>
                    </a:cubicBezTo>
                    <a:cubicBezTo>
                      <a:pt x="3475" y="10465"/>
                      <a:pt x="3616" y="10235"/>
                      <a:pt x="3806" y="10034"/>
                    </a:cubicBezTo>
                    <a:cubicBezTo>
                      <a:pt x="4216" y="9604"/>
                      <a:pt x="4437" y="9043"/>
                      <a:pt x="4437" y="8452"/>
                    </a:cubicBezTo>
                    <a:lnTo>
                      <a:pt x="4437" y="81"/>
                    </a:lnTo>
                    <a:cubicBezTo>
                      <a:pt x="4437" y="40"/>
                      <a:pt x="4407" y="0"/>
                      <a:pt x="4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6" name="Google Shape;7056;p56"/>
              <p:cNvSpPr/>
              <p:nvPr/>
            </p:nvSpPr>
            <p:spPr>
              <a:xfrm>
                <a:off x="5622150" y="941050"/>
                <a:ext cx="150475" cy="167025"/>
              </a:xfrm>
              <a:custGeom>
                <a:avLst/>
                <a:gdLst/>
                <a:ahLst/>
                <a:cxnLst/>
                <a:rect l="l" t="t" r="r" b="b"/>
                <a:pathLst>
                  <a:path w="6019" h="6681" extrusionOk="0">
                    <a:moveTo>
                      <a:pt x="3005" y="161"/>
                    </a:moveTo>
                    <a:cubicBezTo>
                      <a:pt x="3646" y="161"/>
                      <a:pt x="4116" y="341"/>
                      <a:pt x="4427" y="682"/>
                    </a:cubicBezTo>
                    <a:cubicBezTo>
                      <a:pt x="5068" y="1383"/>
                      <a:pt x="4937" y="2685"/>
                      <a:pt x="4837" y="3636"/>
                    </a:cubicBezTo>
                    <a:cubicBezTo>
                      <a:pt x="4807" y="3936"/>
                      <a:pt x="4787" y="4207"/>
                      <a:pt x="4787" y="4427"/>
                    </a:cubicBezTo>
                    <a:cubicBezTo>
                      <a:pt x="4787" y="5408"/>
                      <a:pt x="5428" y="6200"/>
                      <a:pt x="5728" y="6510"/>
                    </a:cubicBezTo>
                    <a:lnTo>
                      <a:pt x="291" y="6510"/>
                    </a:lnTo>
                    <a:cubicBezTo>
                      <a:pt x="591" y="6200"/>
                      <a:pt x="1232" y="5408"/>
                      <a:pt x="1232" y="4427"/>
                    </a:cubicBezTo>
                    <a:cubicBezTo>
                      <a:pt x="1232" y="4207"/>
                      <a:pt x="1202" y="3936"/>
                      <a:pt x="1172" y="3636"/>
                    </a:cubicBezTo>
                    <a:cubicBezTo>
                      <a:pt x="1082" y="2685"/>
                      <a:pt x="952" y="1383"/>
                      <a:pt x="1593" y="682"/>
                    </a:cubicBezTo>
                    <a:cubicBezTo>
                      <a:pt x="1903" y="341"/>
                      <a:pt x="2374" y="161"/>
                      <a:pt x="3005" y="161"/>
                    </a:cubicBezTo>
                    <a:close/>
                    <a:moveTo>
                      <a:pt x="3005" y="1"/>
                    </a:moveTo>
                    <a:cubicBezTo>
                      <a:pt x="2324" y="1"/>
                      <a:pt x="1813" y="191"/>
                      <a:pt x="1463" y="572"/>
                    </a:cubicBezTo>
                    <a:cubicBezTo>
                      <a:pt x="782" y="1323"/>
                      <a:pt x="912" y="2665"/>
                      <a:pt x="1012" y="3646"/>
                    </a:cubicBezTo>
                    <a:cubicBezTo>
                      <a:pt x="1042" y="3956"/>
                      <a:pt x="1062" y="4217"/>
                      <a:pt x="1062" y="4427"/>
                    </a:cubicBezTo>
                    <a:cubicBezTo>
                      <a:pt x="1062" y="5599"/>
                      <a:pt x="41" y="6520"/>
                      <a:pt x="31" y="6530"/>
                    </a:cubicBezTo>
                    <a:cubicBezTo>
                      <a:pt x="10" y="6560"/>
                      <a:pt x="0" y="6590"/>
                      <a:pt x="10" y="6620"/>
                    </a:cubicBezTo>
                    <a:cubicBezTo>
                      <a:pt x="21" y="6660"/>
                      <a:pt x="51" y="6680"/>
                      <a:pt x="91" y="6680"/>
                    </a:cubicBezTo>
                    <a:lnTo>
                      <a:pt x="5929" y="6680"/>
                    </a:lnTo>
                    <a:cubicBezTo>
                      <a:pt x="5969" y="6680"/>
                      <a:pt x="5999" y="6660"/>
                      <a:pt x="6009" y="6620"/>
                    </a:cubicBezTo>
                    <a:cubicBezTo>
                      <a:pt x="6019" y="6590"/>
                      <a:pt x="6009" y="6560"/>
                      <a:pt x="5989" y="6530"/>
                    </a:cubicBezTo>
                    <a:cubicBezTo>
                      <a:pt x="5979" y="6520"/>
                      <a:pt x="4947" y="5599"/>
                      <a:pt x="4947" y="4427"/>
                    </a:cubicBezTo>
                    <a:cubicBezTo>
                      <a:pt x="4947" y="4217"/>
                      <a:pt x="4977" y="3956"/>
                      <a:pt x="5007" y="3646"/>
                    </a:cubicBezTo>
                    <a:cubicBezTo>
                      <a:pt x="5108" y="2665"/>
                      <a:pt x="5238" y="1323"/>
                      <a:pt x="4557" y="572"/>
                    </a:cubicBezTo>
                    <a:cubicBezTo>
                      <a:pt x="4206" y="191"/>
                      <a:pt x="3686" y="1"/>
                      <a:pt x="3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7" name="Google Shape;7057;p56"/>
              <p:cNvSpPr/>
              <p:nvPr/>
            </p:nvSpPr>
            <p:spPr>
              <a:xfrm>
                <a:off x="5582850" y="1198925"/>
                <a:ext cx="229100" cy="59600"/>
              </a:xfrm>
              <a:custGeom>
                <a:avLst/>
                <a:gdLst/>
                <a:ahLst/>
                <a:cxnLst/>
                <a:rect l="l" t="t" r="r" b="b"/>
                <a:pathLst>
                  <a:path w="9164" h="2384" extrusionOk="0">
                    <a:moveTo>
                      <a:pt x="8993" y="171"/>
                    </a:moveTo>
                    <a:lnTo>
                      <a:pt x="8993" y="2213"/>
                    </a:lnTo>
                    <a:lnTo>
                      <a:pt x="171" y="2213"/>
                    </a:lnTo>
                    <a:lnTo>
                      <a:pt x="171" y="171"/>
                    </a:lnTo>
                    <a:close/>
                    <a:moveTo>
                      <a:pt x="90" y="0"/>
                    </a:moveTo>
                    <a:cubicBezTo>
                      <a:pt x="40" y="0"/>
                      <a:pt x="0" y="40"/>
                      <a:pt x="0" y="80"/>
                    </a:cubicBezTo>
                    <a:lnTo>
                      <a:pt x="0" y="2294"/>
                    </a:lnTo>
                    <a:cubicBezTo>
                      <a:pt x="0" y="2344"/>
                      <a:pt x="40" y="2384"/>
                      <a:pt x="90" y="2384"/>
                    </a:cubicBezTo>
                    <a:lnTo>
                      <a:pt x="9073" y="2384"/>
                    </a:lnTo>
                    <a:cubicBezTo>
                      <a:pt x="9123" y="2384"/>
                      <a:pt x="9163" y="2344"/>
                      <a:pt x="9163" y="2294"/>
                    </a:cubicBezTo>
                    <a:lnTo>
                      <a:pt x="9163" y="80"/>
                    </a:lnTo>
                    <a:cubicBezTo>
                      <a:pt x="9163" y="40"/>
                      <a:pt x="9123" y="0"/>
                      <a:pt x="9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8" name="Google Shape;7058;p56"/>
              <p:cNvSpPr/>
              <p:nvPr/>
            </p:nvSpPr>
            <p:spPr>
              <a:xfrm>
                <a:off x="5593850" y="1103800"/>
                <a:ext cx="207075" cy="99400"/>
              </a:xfrm>
              <a:custGeom>
                <a:avLst/>
                <a:gdLst/>
                <a:ahLst/>
                <a:cxnLst/>
                <a:rect l="l" t="t" r="r" b="b"/>
                <a:pathLst>
                  <a:path w="8283" h="3976" extrusionOk="0">
                    <a:moveTo>
                      <a:pt x="8112" y="170"/>
                    </a:moveTo>
                    <a:lnTo>
                      <a:pt x="8112" y="3805"/>
                    </a:lnTo>
                    <a:lnTo>
                      <a:pt x="171" y="3805"/>
                    </a:lnTo>
                    <a:lnTo>
                      <a:pt x="171" y="170"/>
                    </a:lnTo>
                    <a:close/>
                    <a:moveTo>
                      <a:pt x="91" y="0"/>
                    </a:moveTo>
                    <a:cubicBezTo>
                      <a:pt x="41" y="0"/>
                      <a:pt x="1" y="40"/>
                      <a:pt x="1" y="90"/>
                    </a:cubicBezTo>
                    <a:lnTo>
                      <a:pt x="1" y="3885"/>
                    </a:lnTo>
                    <a:cubicBezTo>
                      <a:pt x="1" y="3936"/>
                      <a:pt x="41" y="3976"/>
                      <a:pt x="91" y="3976"/>
                    </a:cubicBezTo>
                    <a:lnTo>
                      <a:pt x="8192" y="3976"/>
                    </a:lnTo>
                    <a:cubicBezTo>
                      <a:pt x="8242" y="3976"/>
                      <a:pt x="8282" y="3936"/>
                      <a:pt x="8282" y="3885"/>
                    </a:cubicBezTo>
                    <a:lnTo>
                      <a:pt x="8282" y="90"/>
                    </a:lnTo>
                    <a:cubicBezTo>
                      <a:pt x="8282" y="40"/>
                      <a:pt x="8242" y="0"/>
                      <a:pt x="81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9" name="Google Shape;7059;p56"/>
              <p:cNvSpPr/>
              <p:nvPr/>
            </p:nvSpPr>
            <p:spPr>
              <a:xfrm>
                <a:off x="5726800" y="1278775"/>
                <a:ext cx="4275" cy="176025"/>
              </a:xfrm>
              <a:custGeom>
                <a:avLst/>
                <a:gdLst/>
                <a:ahLst/>
                <a:cxnLst/>
                <a:rect l="l" t="t" r="r" b="b"/>
                <a:pathLst>
                  <a:path w="171" h="7041" extrusionOk="0">
                    <a:moveTo>
                      <a:pt x="90" y="1"/>
                    </a:moveTo>
                    <a:cubicBezTo>
                      <a:pt x="40" y="1"/>
                      <a:pt x="0" y="41"/>
                      <a:pt x="0" y="91"/>
                    </a:cubicBezTo>
                    <a:lnTo>
                      <a:pt x="0" y="1092"/>
                    </a:lnTo>
                    <a:cubicBezTo>
                      <a:pt x="0" y="1132"/>
                      <a:pt x="40" y="1172"/>
                      <a:pt x="90" y="1172"/>
                    </a:cubicBezTo>
                    <a:cubicBezTo>
                      <a:pt x="131" y="1172"/>
                      <a:pt x="171" y="1132"/>
                      <a:pt x="171" y="1092"/>
                    </a:cubicBezTo>
                    <a:lnTo>
                      <a:pt x="171" y="91"/>
                    </a:lnTo>
                    <a:cubicBezTo>
                      <a:pt x="171" y="41"/>
                      <a:pt x="131" y="1"/>
                      <a:pt x="90" y="1"/>
                    </a:cubicBezTo>
                    <a:close/>
                    <a:moveTo>
                      <a:pt x="90" y="2004"/>
                    </a:moveTo>
                    <a:cubicBezTo>
                      <a:pt x="40" y="2004"/>
                      <a:pt x="0" y="2044"/>
                      <a:pt x="0" y="2094"/>
                    </a:cubicBezTo>
                    <a:lnTo>
                      <a:pt x="0" y="3095"/>
                    </a:lnTo>
                    <a:cubicBezTo>
                      <a:pt x="0" y="3135"/>
                      <a:pt x="40" y="3175"/>
                      <a:pt x="90" y="3175"/>
                    </a:cubicBezTo>
                    <a:cubicBezTo>
                      <a:pt x="131" y="3175"/>
                      <a:pt x="171" y="3135"/>
                      <a:pt x="171" y="3095"/>
                    </a:cubicBezTo>
                    <a:lnTo>
                      <a:pt x="171" y="2094"/>
                    </a:lnTo>
                    <a:cubicBezTo>
                      <a:pt x="171" y="2044"/>
                      <a:pt x="131" y="2004"/>
                      <a:pt x="90" y="2004"/>
                    </a:cubicBezTo>
                    <a:close/>
                    <a:moveTo>
                      <a:pt x="90" y="4006"/>
                    </a:moveTo>
                    <a:cubicBezTo>
                      <a:pt x="40" y="4006"/>
                      <a:pt x="0" y="4046"/>
                      <a:pt x="0" y="4097"/>
                    </a:cubicBezTo>
                    <a:lnTo>
                      <a:pt x="0" y="5098"/>
                    </a:lnTo>
                    <a:cubicBezTo>
                      <a:pt x="0" y="5138"/>
                      <a:pt x="40" y="5178"/>
                      <a:pt x="90" y="5178"/>
                    </a:cubicBezTo>
                    <a:cubicBezTo>
                      <a:pt x="131" y="5178"/>
                      <a:pt x="171" y="5138"/>
                      <a:pt x="171" y="5098"/>
                    </a:cubicBezTo>
                    <a:lnTo>
                      <a:pt x="171" y="4097"/>
                    </a:lnTo>
                    <a:cubicBezTo>
                      <a:pt x="171" y="4046"/>
                      <a:pt x="131" y="4006"/>
                      <a:pt x="90" y="4006"/>
                    </a:cubicBezTo>
                    <a:close/>
                    <a:moveTo>
                      <a:pt x="90" y="6009"/>
                    </a:moveTo>
                    <a:cubicBezTo>
                      <a:pt x="40" y="6009"/>
                      <a:pt x="0" y="6049"/>
                      <a:pt x="0" y="6099"/>
                    </a:cubicBezTo>
                    <a:lnTo>
                      <a:pt x="0" y="6961"/>
                    </a:lnTo>
                    <a:cubicBezTo>
                      <a:pt x="0" y="7001"/>
                      <a:pt x="40" y="7041"/>
                      <a:pt x="90" y="7041"/>
                    </a:cubicBezTo>
                    <a:cubicBezTo>
                      <a:pt x="131" y="7041"/>
                      <a:pt x="171" y="7001"/>
                      <a:pt x="171" y="6961"/>
                    </a:cubicBezTo>
                    <a:lnTo>
                      <a:pt x="171" y="6099"/>
                    </a:lnTo>
                    <a:cubicBezTo>
                      <a:pt x="171" y="6049"/>
                      <a:pt x="131" y="6009"/>
                      <a:pt x="90" y="60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0" name="Google Shape;7060;p56"/>
            <p:cNvGrpSpPr/>
            <p:nvPr/>
          </p:nvGrpSpPr>
          <p:grpSpPr>
            <a:xfrm flipH="1">
              <a:off x="2897505" y="2571756"/>
              <a:ext cx="714435" cy="795712"/>
              <a:chOff x="5599125" y="1586975"/>
              <a:chExt cx="195800" cy="218075"/>
            </a:xfrm>
          </p:grpSpPr>
          <p:sp>
            <p:nvSpPr>
              <p:cNvPr id="7061" name="Google Shape;7061;p56"/>
              <p:cNvSpPr/>
              <p:nvPr/>
            </p:nvSpPr>
            <p:spPr>
              <a:xfrm>
                <a:off x="5599125" y="1588975"/>
                <a:ext cx="195800" cy="214075"/>
              </a:xfrm>
              <a:custGeom>
                <a:avLst/>
                <a:gdLst/>
                <a:ahLst/>
                <a:cxnLst/>
                <a:rect l="l" t="t" r="r" b="b"/>
                <a:pathLst>
                  <a:path w="7832" h="8563" extrusionOk="0">
                    <a:moveTo>
                      <a:pt x="3335" y="0"/>
                    </a:moveTo>
                    <a:cubicBezTo>
                      <a:pt x="3235" y="811"/>
                      <a:pt x="3034" y="1713"/>
                      <a:pt x="2744" y="2283"/>
                    </a:cubicBezTo>
                    <a:cubicBezTo>
                      <a:pt x="1663" y="4376"/>
                      <a:pt x="0" y="8562"/>
                      <a:pt x="3926" y="8562"/>
                    </a:cubicBezTo>
                    <a:lnTo>
                      <a:pt x="4026" y="8562"/>
                    </a:lnTo>
                    <a:cubicBezTo>
                      <a:pt x="7831" y="8492"/>
                      <a:pt x="6179" y="4356"/>
                      <a:pt x="5117" y="2283"/>
                    </a:cubicBezTo>
                    <a:cubicBezTo>
                      <a:pt x="4827" y="1713"/>
                      <a:pt x="4627" y="811"/>
                      <a:pt x="45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2" name="Google Shape;7062;p56"/>
              <p:cNvSpPr/>
              <p:nvPr/>
            </p:nvSpPr>
            <p:spPr>
              <a:xfrm>
                <a:off x="5619900" y="1586975"/>
                <a:ext cx="154725" cy="218075"/>
              </a:xfrm>
              <a:custGeom>
                <a:avLst/>
                <a:gdLst/>
                <a:ahLst/>
                <a:cxnLst/>
                <a:rect l="l" t="t" r="r" b="b"/>
                <a:pathLst>
                  <a:path w="6189" h="8723" extrusionOk="0">
                    <a:moveTo>
                      <a:pt x="3625" y="160"/>
                    </a:moveTo>
                    <a:cubicBezTo>
                      <a:pt x="3736" y="1082"/>
                      <a:pt x="3956" y="1893"/>
                      <a:pt x="4206" y="2403"/>
                    </a:cubicBezTo>
                    <a:cubicBezTo>
                      <a:pt x="4927" y="3785"/>
                      <a:pt x="6009" y="6319"/>
                      <a:pt x="5208" y="7661"/>
                    </a:cubicBezTo>
                    <a:cubicBezTo>
                      <a:pt x="4857" y="8242"/>
                      <a:pt x="4186" y="8542"/>
                      <a:pt x="3195" y="8562"/>
                    </a:cubicBezTo>
                    <a:lnTo>
                      <a:pt x="3095" y="8562"/>
                    </a:lnTo>
                    <a:cubicBezTo>
                      <a:pt x="2063" y="8562"/>
                      <a:pt x="1362" y="8262"/>
                      <a:pt x="1002" y="7671"/>
                    </a:cubicBezTo>
                    <a:cubicBezTo>
                      <a:pt x="181" y="6339"/>
                      <a:pt x="1272" y="3795"/>
                      <a:pt x="1983" y="2403"/>
                    </a:cubicBezTo>
                    <a:cubicBezTo>
                      <a:pt x="2243" y="1893"/>
                      <a:pt x="2464" y="1082"/>
                      <a:pt x="2574" y="160"/>
                    </a:cubicBezTo>
                    <a:close/>
                    <a:moveTo>
                      <a:pt x="2504" y="0"/>
                    </a:moveTo>
                    <a:cubicBezTo>
                      <a:pt x="2454" y="0"/>
                      <a:pt x="2424" y="30"/>
                      <a:pt x="2414" y="70"/>
                    </a:cubicBezTo>
                    <a:cubicBezTo>
                      <a:pt x="2304" y="991"/>
                      <a:pt x="2093" y="1833"/>
                      <a:pt x="1843" y="2323"/>
                    </a:cubicBezTo>
                    <a:cubicBezTo>
                      <a:pt x="1102" y="3755"/>
                      <a:pt x="0" y="6359"/>
                      <a:pt x="852" y="7761"/>
                    </a:cubicBezTo>
                    <a:cubicBezTo>
                      <a:pt x="1252" y="8402"/>
                      <a:pt x="2003" y="8722"/>
                      <a:pt x="3095" y="8722"/>
                    </a:cubicBezTo>
                    <a:lnTo>
                      <a:pt x="3195" y="8722"/>
                    </a:lnTo>
                    <a:cubicBezTo>
                      <a:pt x="4246" y="8702"/>
                      <a:pt x="4967" y="8372"/>
                      <a:pt x="5348" y="7741"/>
                    </a:cubicBezTo>
                    <a:cubicBezTo>
                      <a:pt x="6189" y="6339"/>
                      <a:pt x="5087" y="3745"/>
                      <a:pt x="4356" y="2323"/>
                    </a:cubicBezTo>
                    <a:cubicBezTo>
                      <a:pt x="4106" y="1833"/>
                      <a:pt x="3886" y="991"/>
                      <a:pt x="3786" y="70"/>
                    </a:cubicBezTo>
                    <a:cubicBezTo>
                      <a:pt x="3776" y="30"/>
                      <a:pt x="3746" y="0"/>
                      <a:pt x="3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63" name="Google Shape;7063;p56"/>
          <p:cNvGrpSpPr/>
          <p:nvPr/>
        </p:nvGrpSpPr>
        <p:grpSpPr>
          <a:xfrm rot="-3108487">
            <a:off x="378271" y="1994420"/>
            <a:ext cx="1768777" cy="1728610"/>
            <a:chOff x="4817775" y="976050"/>
            <a:chExt cx="626650" cy="612450"/>
          </a:xfrm>
        </p:grpSpPr>
        <p:sp>
          <p:nvSpPr>
            <p:cNvPr id="7064" name="Google Shape;7064;p56"/>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5" name="Google Shape;7065;p56"/>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6" name="Google Shape;7066;p56"/>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7" name="Google Shape;7067;p56"/>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8" name="Google Shape;7068;p56"/>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9" name="Google Shape;7069;p56"/>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0" name="Google Shape;7070;p56"/>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1" name="Google Shape;7071;p56"/>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2" name="Google Shape;7072;p56"/>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3" name="Google Shape;7073;p56"/>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4" name="Google Shape;7074;p56"/>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5" name="Google Shape;7075;p56"/>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6" name="Google Shape;7076;p56"/>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7" name="Google Shape;7077;p56"/>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8" name="Google Shape;7078;p56"/>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9" name="Google Shape;7079;p56"/>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0" name="Google Shape;7080;p56"/>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1" name="Google Shape;7081;p56"/>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2" name="Google Shape;7082;p56"/>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3" name="Google Shape;7083;p56"/>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4" name="Google Shape;7084;p56"/>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5" name="Google Shape;7085;p56"/>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6" name="Google Shape;7086;p56"/>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7" name="Google Shape;7087;p56"/>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8" name="Google Shape;7088;p56"/>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9" name="Google Shape;7089;p56"/>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0" name="Google Shape;7090;p56"/>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1" name="Google Shape;7091;p56"/>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2" name="Google Shape;7092;p56"/>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3" name="Google Shape;7093;p56"/>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4" name="Google Shape;7094;p56"/>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5" name="Google Shape;7095;p56"/>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6" name="Google Shape;7096;p56"/>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7" name="Google Shape;7097;p56"/>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8" name="Google Shape;7098;p56"/>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9" name="Google Shape;7099;p56"/>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0" name="Google Shape;7100;p56"/>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1" name="Google Shape;7101;p56"/>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2" name="Google Shape;7102;p56"/>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3" name="Google Shape;7103;p56"/>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4" name="Google Shape;7104;p56"/>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5" name="Google Shape;7105;p56"/>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6" name="Google Shape;7106;p56"/>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7" name="Google Shape;7107;p56"/>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8" name="Google Shape;7108;p56"/>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9" name="Google Shape;7109;p56"/>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0" name="Google Shape;7110;p56"/>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1" name="Google Shape;7111;p56"/>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2" name="Google Shape;7112;p56"/>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3" name="Google Shape;7113;p56"/>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4" name="Google Shape;7114;p56"/>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5" name="Google Shape;7115;p56"/>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6" name="Google Shape;7116;p56"/>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7" name="Google Shape;7117;p56"/>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8" name="Google Shape;7118;p56"/>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9" name="Google Shape;7119;p56"/>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0" name="Google Shape;7120;p56"/>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1" name="Google Shape;7121;p56"/>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2" name="Google Shape;7122;p56"/>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3" name="Google Shape;7123;p56"/>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4" name="Google Shape;7124;p56"/>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5" name="Google Shape;7125;p56"/>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6" name="Google Shape;7126;p56"/>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7" name="Google Shape;7127;p56"/>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8" name="Google Shape;7128;p56"/>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9" name="Google Shape;7129;p56"/>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0" name="Google Shape;7130;p56"/>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1" name="Google Shape;7131;p56"/>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2" name="Google Shape;7132;p56"/>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3" name="Google Shape;7133;p56"/>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4" name="Google Shape;7134;p56"/>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5" name="Google Shape;7135;p56"/>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6" name="Google Shape;7136;p56"/>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7" name="Google Shape;7137;p56"/>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8" name="Google Shape;7138;p56"/>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9" name="Google Shape;7139;p56"/>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0" name="Google Shape;7140;p56"/>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1" name="Google Shape;7141;p56"/>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2" name="Google Shape;7142;p56"/>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3" name="Google Shape;7143;p56"/>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4" name="Google Shape;7144;p56"/>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5" name="Google Shape;7145;p56"/>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6" name="Google Shape;7146;p56"/>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7" name="Google Shape;7147;p56"/>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8" name="Google Shape;7148;p56"/>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9" name="Google Shape;7149;p56"/>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0" name="Google Shape;7150;p56"/>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1" name="Google Shape;7151;p56"/>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2" name="Google Shape;7152;p56"/>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3" name="Google Shape;7153;p56"/>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4" name="Google Shape;7154;p56"/>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5" name="Google Shape;7155;p56"/>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6" name="Google Shape;7156;p56"/>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7" name="Google Shape;7157;p56"/>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8" name="Google Shape;7158;p56"/>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9" name="Google Shape;7159;p56"/>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0" name="Google Shape;7160;p56"/>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1" name="Google Shape;7161;p56"/>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2" name="Google Shape;7162;p56"/>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3" name="Google Shape;7163;p56"/>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4" name="Google Shape;7164;p56"/>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5" name="Google Shape;7165;p56"/>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6" name="Google Shape;7166;p56"/>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7" name="Google Shape;7167;p56"/>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8" name="Google Shape;7168;p56"/>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9" name="Google Shape;7169;p56"/>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0" name="Google Shape;7170;p56"/>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1" name="Google Shape;7171;p56"/>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2" name="Google Shape;7172;p56"/>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3" name="Google Shape;7173;p56"/>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4" name="Google Shape;7174;p56"/>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5" name="Google Shape;7175;p56"/>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6" name="Google Shape;7176;p56"/>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7" name="Google Shape;7177;p56"/>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8" name="Google Shape;7178;p56"/>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9" name="Google Shape;7179;p56"/>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0" name="Google Shape;7180;p56"/>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1" name="Google Shape;7181;p56"/>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2" name="Google Shape;7182;p56"/>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3" name="Google Shape;7183;p56"/>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4" name="Google Shape;7184;p56"/>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5" name="Google Shape;7185;p56"/>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6" name="Google Shape;7186;p56"/>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7" name="Google Shape;7187;p56"/>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8" name="Google Shape;7188;p56"/>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9" name="Google Shape;7189;p56"/>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0" name="Google Shape;7190;p56"/>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1" name="Google Shape;7191;p56"/>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2" name="Google Shape;7192;p56"/>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3" name="Google Shape;7193;p56"/>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4" name="Google Shape;7194;p56"/>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5" name="Google Shape;7195;p56"/>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6" name="Google Shape;7196;p56"/>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7" name="Google Shape;7197;p56"/>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8" name="Google Shape;7198;p56"/>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9" name="Google Shape;7199;p56"/>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0" name="Google Shape;7200;p56"/>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1" name="Google Shape;7201;p56"/>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2" name="Google Shape;7202;p56"/>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3" name="Google Shape;7203;p56"/>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4" name="Google Shape;7204;p56"/>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5" name="Google Shape;7205;p56"/>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6" name="Google Shape;7206;p56"/>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7" name="Google Shape;7207;p56"/>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8" name="Google Shape;7208;p56"/>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9" name="Google Shape;7209;p56"/>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0" name="Google Shape;7210;p56"/>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1" name="Google Shape;7211;p56"/>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2" name="Google Shape;7212;p56"/>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3" name="Google Shape;7213;p56"/>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4" name="Google Shape;7214;p56"/>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5" name="Google Shape;7215;p56"/>
          <p:cNvGrpSpPr/>
          <p:nvPr/>
        </p:nvGrpSpPr>
        <p:grpSpPr>
          <a:xfrm rot="-934695">
            <a:off x="1648521" y="2658496"/>
            <a:ext cx="920412" cy="2006360"/>
            <a:chOff x="1402224" y="2543188"/>
            <a:chExt cx="984783" cy="2146679"/>
          </a:xfrm>
        </p:grpSpPr>
        <p:sp>
          <p:nvSpPr>
            <p:cNvPr id="7216" name="Google Shape;7216;p56"/>
            <p:cNvSpPr/>
            <p:nvPr/>
          </p:nvSpPr>
          <p:spPr>
            <a:xfrm flipH="1">
              <a:off x="1558040" y="3060331"/>
              <a:ext cx="673154" cy="99500"/>
            </a:xfrm>
            <a:custGeom>
              <a:avLst/>
              <a:gdLst/>
              <a:ahLst/>
              <a:cxnLst/>
              <a:rect l="l" t="t" r="r" b="b"/>
              <a:pathLst>
                <a:path w="6921" h="1023" extrusionOk="0">
                  <a:moveTo>
                    <a:pt x="1" y="1"/>
                  </a:moveTo>
                  <a:lnTo>
                    <a:pt x="1" y="1022"/>
                  </a:lnTo>
                  <a:lnTo>
                    <a:pt x="6920" y="1022"/>
                  </a:lnTo>
                  <a:lnTo>
                    <a:pt x="69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17" name="Google Shape;7217;p56"/>
            <p:cNvGrpSpPr/>
            <p:nvPr/>
          </p:nvGrpSpPr>
          <p:grpSpPr>
            <a:xfrm flipH="1">
              <a:off x="1402224" y="2543188"/>
              <a:ext cx="984783" cy="2146679"/>
              <a:chOff x="6012200" y="209375"/>
              <a:chExt cx="984783" cy="2146679"/>
            </a:xfrm>
          </p:grpSpPr>
          <p:sp>
            <p:nvSpPr>
              <p:cNvPr id="7218" name="Google Shape;7218;p56"/>
              <p:cNvSpPr/>
              <p:nvPr/>
            </p:nvSpPr>
            <p:spPr>
              <a:xfrm>
                <a:off x="6334525" y="1131713"/>
                <a:ext cx="654674" cy="971166"/>
              </a:xfrm>
              <a:custGeom>
                <a:avLst/>
                <a:gdLst/>
                <a:ahLst/>
                <a:cxnLst/>
                <a:rect l="l" t="t" r="r" b="b"/>
                <a:pathLst>
                  <a:path w="6731" h="9985" extrusionOk="0">
                    <a:moveTo>
                      <a:pt x="4998" y="0"/>
                    </a:moveTo>
                    <a:cubicBezTo>
                      <a:pt x="2234" y="0"/>
                      <a:pt x="1" y="2234"/>
                      <a:pt x="1" y="4997"/>
                    </a:cubicBezTo>
                    <a:cubicBezTo>
                      <a:pt x="1" y="7751"/>
                      <a:pt x="2234" y="9984"/>
                      <a:pt x="4998" y="9984"/>
                    </a:cubicBezTo>
                    <a:cubicBezTo>
                      <a:pt x="5609" y="9984"/>
                      <a:pt x="6190" y="9884"/>
                      <a:pt x="6730" y="9684"/>
                    </a:cubicBezTo>
                    <a:lnTo>
                      <a:pt x="6730" y="311"/>
                    </a:lnTo>
                    <a:cubicBezTo>
                      <a:pt x="6190" y="111"/>
                      <a:pt x="5609" y="0"/>
                      <a:pt x="4998"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9" name="Google Shape;7219;p56"/>
              <p:cNvSpPr/>
              <p:nvPr/>
            </p:nvSpPr>
            <p:spPr>
              <a:xfrm>
                <a:off x="6168013" y="1082012"/>
                <a:ext cx="821187" cy="1071541"/>
              </a:xfrm>
              <a:custGeom>
                <a:avLst/>
                <a:gdLst/>
                <a:ahLst/>
                <a:cxnLst/>
                <a:rect l="l" t="t" r="r" b="b"/>
                <a:pathLst>
                  <a:path w="8443" h="11017" extrusionOk="0">
                    <a:moveTo>
                      <a:pt x="1" y="1"/>
                    </a:moveTo>
                    <a:lnTo>
                      <a:pt x="1" y="11016"/>
                    </a:lnTo>
                    <a:lnTo>
                      <a:pt x="8442" y="11016"/>
                    </a:lnTo>
                    <a:lnTo>
                      <a:pt x="84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0" name="Google Shape;7220;p56"/>
              <p:cNvSpPr/>
              <p:nvPr/>
            </p:nvSpPr>
            <p:spPr>
              <a:xfrm>
                <a:off x="6019981" y="825920"/>
                <a:ext cx="969221" cy="1521380"/>
              </a:xfrm>
              <a:custGeom>
                <a:avLst/>
                <a:gdLst/>
                <a:ahLst/>
                <a:cxnLst/>
                <a:rect l="l" t="t" r="r" b="b"/>
                <a:pathLst>
                  <a:path w="9965" h="15642" extrusionOk="0">
                    <a:moveTo>
                      <a:pt x="1523" y="0"/>
                    </a:moveTo>
                    <a:cubicBezTo>
                      <a:pt x="681" y="0"/>
                      <a:pt x="0" y="681"/>
                      <a:pt x="0" y="1522"/>
                    </a:cubicBezTo>
                    <a:lnTo>
                      <a:pt x="0" y="14120"/>
                    </a:lnTo>
                    <a:cubicBezTo>
                      <a:pt x="0" y="14961"/>
                      <a:pt x="681" y="15642"/>
                      <a:pt x="1523" y="15642"/>
                    </a:cubicBezTo>
                    <a:lnTo>
                      <a:pt x="8442" y="15642"/>
                    </a:lnTo>
                    <a:cubicBezTo>
                      <a:pt x="9283" y="15642"/>
                      <a:pt x="9964" y="14961"/>
                      <a:pt x="9964" y="14120"/>
                    </a:cubicBezTo>
                    <a:lnTo>
                      <a:pt x="9964" y="13649"/>
                    </a:lnTo>
                    <a:lnTo>
                      <a:pt x="1523" y="13649"/>
                    </a:lnTo>
                    <a:lnTo>
                      <a:pt x="1523" y="2634"/>
                    </a:lnTo>
                    <a:lnTo>
                      <a:pt x="9964" y="2634"/>
                    </a:lnTo>
                    <a:lnTo>
                      <a:pt x="9964" y="1522"/>
                    </a:lnTo>
                    <a:cubicBezTo>
                      <a:pt x="9964" y="681"/>
                      <a:pt x="9283" y="0"/>
                      <a:pt x="84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1" name="Google Shape;7221;p56"/>
              <p:cNvSpPr/>
              <p:nvPr/>
            </p:nvSpPr>
            <p:spPr>
              <a:xfrm>
                <a:off x="6110532" y="401176"/>
                <a:ext cx="788118" cy="86855"/>
              </a:xfrm>
              <a:custGeom>
                <a:avLst/>
                <a:gdLst/>
                <a:ahLst/>
                <a:cxnLst/>
                <a:rect l="l" t="t" r="r" b="b"/>
                <a:pathLst>
                  <a:path w="8103" h="893" extrusionOk="0">
                    <a:moveTo>
                      <a:pt x="592" y="1"/>
                    </a:moveTo>
                    <a:cubicBezTo>
                      <a:pt x="592" y="1"/>
                      <a:pt x="1" y="391"/>
                      <a:pt x="592" y="892"/>
                    </a:cubicBezTo>
                    <a:lnTo>
                      <a:pt x="592" y="852"/>
                    </a:lnTo>
                    <a:lnTo>
                      <a:pt x="7511" y="852"/>
                    </a:lnTo>
                    <a:lnTo>
                      <a:pt x="7511" y="892"/>
                    </a:lnTo>
                    <a:cubicBezTo>
                      <a:pt x="8102" y="391"/>
                      <a:pt x="7511" y="1"/>
                      <a:pt x="7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2" name="Google Shape;7222;p56"/>
              <p:cNvSpPr/>
              <p:nvPr/>
            </p:nvSpPr>
            <p:spPr>
              <a:xfrm>
                <a:off x="6110532" y="639858"/>
                <a:ext cx="788118" cy="86758"/>
              </a:xfrm>
              <a:custGeom>
                <a:avLst/>
                <a:gdLst/>
                <a:ahLst/>
                <a:cxnLst/>
                <a:rect l="l" t="t" r="r" b="b"/>
                <a:pathLst>
                  <a:path w="8103" h="892" extrusionOk="0">
                    <a:moveTo>
                      <a:pt x="592" y="0"/>
                    </a:moveTo>
                    <a:cubicBezTo>
                      <a:pt x="592" y="0"/>
                      <a:pt x="1" y="391"/>
                      <a:pt x="592" y="892"/>
                    </a:cubicBezTo>
                    <a:lnTo>
                      <a:pt x="7511" y="892"/>
                    </a:lnTo>
                    <a:cubicBezTo>
                      <a:pt x="8102" y="391"/>
                      <a:pt x="7511" y="0"/>
                      <a:pt x="75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3" name="Google Shape;7223;p56"/>
              <p:cNvSpPr/>
              <p:nvPr/>
            </p:nvSpPr>
            <p:spPr>
              <a:xfrm>
                <a:off x="6168013" y="484044"/>
                <a:ext cx="673154" cy="155912"/>
              </a:xfrm>
              <a:custGeom>
                <a:avLst/>
                <a:gdLst/>
                <a:ahLst/>
                <a:cxnLst/>
                <a:rect l="l" t="t" r="r" b="b"/>
                <a:pathLst>
                  <a:path w="6921" h="1603" extrusionOk="0">
                    <a:moveTo>
                      <a:pt x="1" y="0"/>
                    </a:moveTo>
                    <a:lnTo>
                      <a:pt x="1" y="40"/>
                    </a:lnTo>
                    <a:lnTo>
                      <a:pt x="1" y="1602"/>
                    </a:lnTo>
                    <a:lnTo>
                      <a:pt x="6920" y="1602"/>
                    </a:lnTo>
                    <a:lnTo>
                      <a:pt x="6920" y="40"/>
                    </a:lnTo>
                    <a:lnTo>
                      <a:pt x="69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4" name="Google Shape;7224;p56"/>
              <p:cNvSpPr/>
              <p:nvPr/>
            </p:nvSpPr>
            <p:spPr>
              <a:xfrm>
                <a:off x="6168013" y="217156"/>
                <a:ext cx="673154" cy="184118"/>
              </a:xfrm>
              <a:custGeom>
                <a:avLst/>
                <a:gdLst/>
                <a:ahLst/>
                <a:cxnLst/>
                <a:rect l="l" t="t" r="r" b="b"/>
                <a:pathLst>
                  <a:path w="6921" h="1893" extrusionOk="0">
                    <a:moveTo>
                      <a:pt x="1" y="0"/>
                    </a:moveTo>
                    <a:lnTo>
                      <a:pt x="1" y="1893"/>
                    </a:lnTo>
                    <a:lnTo>
                      <a:pt x="6920" y="1893"/>
                    </a:lnTo>
                    <a:lnTo>
                      <a:pt x="69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5" name="Google Shape;7225;p56"/>
              <p:cNvSpPr/>
              <p:nvPr/>
            </p:nvSpPr>
            <p:spPr>
              <a:xfrm>
                <a:off x="6012200" y="817070"/>
                <a:ext cx="984783" cy="1538985"/>
              </a:xfrm>
              <a:custGeom>
                <a:avLst/>
                <a:gdLst/>
                <a:ahLst/>
                <a:cxnLst/>
                <a:rect l="l" t="t" r="r" b="b"/>
                <a:pathLst>
                  <a:path w="10125" h="15823" extrusionOk="0">
                    <a:moveTo>
                      <a:pt x="8522" y="171"/>
                    </a:moveTo>
                    <a:cubicBezTo>
                      <a:pt x="9313" y="171"/>
                      <a:pt x="9964" y="822"/>
                      <a:pt x="9964" y="1613"/>
                    </a:cubicBezTo>
                    <a:lnTo>
                      <a:pt x="9964" y="14211"/>
                    </a:lnTo>
                    <a:cubicBezTo>
                      <a:pt x="9964" y="15002"/>
                      <a:pt x="9313" y="15653"/>
                      <a:pt x="8522" y="15653"/>
                    </a:cubicBezTo>
                    <a:lnTo>
                      <a:pt x="1603" y="15653"/>
                    </a:lnTo>
                    <a:cubicBezTo>
                      <a:pt x="811" y="15653"/>
                      <a:pt x="161" y="15002"/>
                      <a:pt x="161" y="14211"/>
                    </a:cubicBezTo>
                    <a:lnTo>
                      <a:pt x="161" y="1613"/>
                    </a:lnTo>
                    <a:cubicBezTo>
                      <a:pt x="161" y="822"/>
                      <a:pt x="811" y="171"/>
                      <a:pt x="1603" y="171"/>
                    </a:cubicBezTo>
                    <a:close/>
                    <a:moveTo>
                      <a:pt x="1603" y="1"/>
                    </a:moveTo>
                    <a:cubicBezTo>
                      <a:pt x="721" y="1"/>
                      <a:pt x="0" y="722"/>
                      <a:pt x="0" y="1613"/>
                    </a:cubicBezTo>
                    <a:lnTo>
                      <a:pt x="0" y="14211"/>
                    </a:lnTo>
                    <a:cubicBezTo>
                      <a:pt x="0" y="15102"/>
                      <a:pt x="721" y="15823"/>
                      <a:pt x="1603" y="15823"/>
                    </a:cubicBezTo>
                    <a:lnTo>
                      <a:pt x="8522" y="15823"/>
                    </a:lnTo>
                    <a:cubicBezTo>
                      <a:pt x="9403" y="15823"/>
                      <a:pt x="10124" y="15102"/>
                      <a:pt x="10124" y="14211"/>
                    </a:cubicBezTo>
                    <a:lnTo>
                      <a:pt x="10124" y="1613"/>
                    </a:lnTo>
                    <a:cubicBezTo>
                      <a:pt x="10124" y="722"/>
                      <a:pt x="9403" y="1"/>
                      <a:pt x="8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6" name="Google Shape;7226;p56"/>
              <p:cNvSpPr/>
              <p:nvPr/>
            </p:nvSpPr>
            <p:spPr>
              <a:xfrm>
                <a:off x="6133972" y="393395"/>
                <a:ext cx="741238" cy="103001"/>
              </a:xfrm>
              <a:custGeom>
                <a:avLst/>
                <a:gdLst/>
                <a:ahLst/>
                <a:cxnLst/>
                <a:rect l="l" t="t" r="r" b="b"/>
                <a:pathLst>
                  <a:path w="7621" h="1059" extrusionOk="0">
                    <a:moveTo>
                      <a:pt x="7240" y="171"/>
                    </a:moveTo>
                    <a:cubicBezTo>
                      <a:pt x="7290" y="211"/>
                      <a:pt x="7440" y="331"/>
                      <a:pt x="7450" y="501"/>
                    </a:cubicBezTo>
                    <a:cubicBezTo>
                      <a:pt x="7450" y="622"/>
                      <a:pt x="7400" y="732"/>
                      <a:pt x="7280" y="852"/>
                    </a:cubicBezTo>
                    <a:lnTo>
                      <a:pt x="341" y="852"/>
                    </a:lnTo>
                    <a:cubicBezTo>
                      <a:pt x="220" y="732"/>
                      <a:pt x="170" y="622"/>
                      <a:pt x="170" y="501"/>
                    </a:cubicBezTo>
                    <a:cubicBezTo>
                      <a:pt x="180" y="331"/>
                      <a:pt x="331" y="211"/>
                      <a:pt x="381" y="171"/>
                    </a:cubicBezTo>
                    <a:close/>
                    <a:moveTo>
                      <a:pt x="351" y="1"/>
                    </a:moveTo>
                    <a:cubicBezTo>
                      <a:pt x="341" y="1"/>
                      <a:pt x="321" y="1"/>
                      <a:pt x="311" y="11"/>
                    </a:cubicBezTo>
                    <a:cubicBezTo>
                      <a:pt x="300" y="21"/>
                      <a:pt x="20" y="201"/>
                      <a:pt x="10" y="491"/>
                    </a:cubicBezTo>
                    <a:cubicBezTo>
                      <a:pt x="0" y="682"/>
                      <a:pt x="90" y="862"/>
                      <a:pt x="300" y="1042"/>
                    </a:cubicBezTo>
                    <a:cubicBezTo>
                      <a:pt x="312" y="1054"/>
                      <a:pt x="331" y="1059"/>
                      <a:pt x="350" y="1059"/>
                    </a:cubicBezTo>
                    <a:cubicBezTo>
                      <a:pt x="364" y="1059"/>
                      <a:pt x="378" y="1056"/>
                      <a:pt x="391" y="1052"/>
                    </a:cubicBezTo>
                    <a:cubicBezTo>
                      <a:pt x="401" y="1042"/>
                      <a:pt x="421" y="1032"/>
                      <a:pt x="421" y="1012"/>
                    </a:cubicBezTo>
                    <a:lnTo>
                      <a:pt x="7190" y="1012"/>
                    </a:lnTo>
                    <a:cubicBezTo>
                      <a:pt x="7200" y="1032"/>
                      <a:pt x="7220" y="1042"/>
                      <a:pt x="7230" y="1052"/>
                    </a:cubicBezTo>
                    <a:lnTo>
                      <a:pt x="7270" y="1052"/>
                    </a:lnTo>
                    <a:cubicBezTo>
                      <a:pt x="7290" y="1052"/>
                      <a:pt x="7300" y="1052"/>
                      <a:pt x="7320" y="1042"/>
                    </a:cubicBezTo>
                    <a:cubicBezTo>
                      <a:pt x="7521" y="862"/>
                      <a:pt x="7621" y="682"/>
                      <a:pt x="7611" y="491"/>
                    </a:cubicBezTo>
                    <a:cubicBezTo>
                      <a:pt x="7601" y="201"/>
                      <a:pt x="7320" y="21"/>
                      <a:pt x="7310" y="11"/>
                    </a:cubicBezTo>
                    <a:cubicBezTo>
                      <a:pt x="7300" y="1"/>
                      <a:pt x="7280" y="1"/>
                      <a:pt x="7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7" name="Google Shape;7227;p56"/>
              <p:cNvSpPr/>
              <p:nvPr/>
            </p:nvSpPr>
            <p:spPr>
              <a:xfrm>
                <a:off x="6133972" y="631104"/>
                <a:ext cx="741238" cy="103293"/>
              </a:xfrm>
              <a:custGeom>
                <a:avLst/>
                <a:gdLst/>
                <a:ahLst/>
                <a:cxnLst/>
                <a:rect l="l" t="t" r="r" b="b"/>
                <a:pathLst>
                  <a:path w="7621" h="1062" extrusionOk="0">
                    <a:moveTo>
                      <a:pt x="7240" y="170"/>
                    </a:moveTo>
                    <a:cubicBezTo>
                      <a:pt x="7290" y="211"/>
                      <a:pt x="7440" y="341"/>
                      <a:pt x="7450" y="511"/>
                    </a:cubicBezTo>
                    <a:cubicBezTo>
                      <a:pt x="7450" y="631"/>
                      <a:pt x="7380" y="761"/>
                      <a:pt x="7230" y="891"/>
                    </a:cubicBezTo>
                    <a:lnTo>
                      <a:pt x="381" y="891"/>
                    </a:lnTo>
                    <a:cubicBezTo>
                      <a:pt x="240" y="761"/>
                      <a:pt x="170" y="631"/>
                      <a:pt x="170" y="511"/>
                    </a:cubicBezTo>
                    <a:cubicBezTo>
                      <a:pt x="180" y="341"/>
                      <a:pt x="331" y="211"/>
                      <a:pt x="381" y="170"/>
                    </a:cubicBezTo>
                    <a:close/>
                    <a:moveTo>
                      <a:pt x="351" y="0"/>
                    </a:moveTo>
                    <a:cubicBezTo>
                      <a:pt x="341" y="0"/>
                      <a:pt x="321" y="10"/>
                      <a:pt x="311" y="20"/>
                    </a:cubicBezTo>
                    <a:cubicBezTo>
                      <a:pt x="300" y="30"/>
                      <a:pt x="20" y="211"/>
                      <a:pt x="10" y="501"/>
                    </a:cubicBezTo>
                    <a:cubicBezTo>
                      <a:pt x="0" y="691"/>
                      <a:pt x="90" y="871"/>
                      <a:pt x="300" y="1042"/>
                    </a:cubicBezTo>
                    <a:cubicBezTo>
                      <a:pt x="311" y="1052"/>
                      <a:pt x="331" y="1062"/>
                      <a:pt x="351" y="1062"/>
                    </a:cubicBezTo>
                    <a:lnTo>
                      <a:pt x="7270" y="1062"/>
                    </a:lnTo>
                    <a:cubicBezTo>
                      <a:pt x="7290" y="1062"/>
                      <a:pt x="7300" y="1052"/>
                      <a:pt x="7320" y="1042"/>
                    </a:cubicBezTo>
                    <a:cubicBezTo>
                      <a:pt x="7521" y="871"/>
                      <a:pt x="7621" y="691"/>
                      <a:pt x="7611" y="501"/>
                    </a:cubicBezTo>
                    <a:cubicBezTo>
                      <a:pt x="7591" y="211"/>
                      <a:pt x="7320" y="30"/>
                      <a:pt x="7310" y="20"/>
                    </a:cubicBezTo>
                    <a:cubicBezTo>
                      <a:pt x="7300" y="10"/>
                      <a:pt x="7280" y="0"/>
                      <a:pt x="72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8" name="Google Shape;7228;p56"/>
              <p:cNvSpPr/>
              <p:nvPr/>
            </p:nvSpPr>
            <p:spPr>
              <a:xfrm>
                <a:off x="6160232" y="718737"/>
                <a:ext cx="688716" cy="115062"/>
              </a:xfrm>
              <a:custGeom>
                <a:avLst/>
                <a:gdLst/>
                <a:ahLst/>
                <a:cxnLst/>
                <a:rect l="l" t="t" r="r" b="b"/>
                <a:pathLst>
                  <a:path w="7081" h="1183" extrusionOk="0">
                    <a:moveTo>
                      <a:pt x="6910" y="161"/>
                    </a:moveTo>
                    <a:lnTo>
                      <a:pt x="6910" y="1012"/>
                    </a:lnTo>
                    <a:lnTo>
                      <a:pt x="171" y="1012"/>
                    </a:lnTo>
                    <a:lnTo>
                      <a:pt x="171" y="161"/>
                    </a:lnTo>
                    <a:close/>
                    <a:moveTo>
                      <a:pt x="81" y="0"/>
                    </a:moveTo>
                    <a:cubicBezTo>
                      <a:pt x="41" y="0"/>
                      <a:pt x="0" y="31"/>
                      <a:pt x="0" y="81"/>
                    </a:cubicBezTo>
                    <a:lnTo>
                      <a:pt x="0" y="1102"/>
                    </a:lnTo>
                    <a:cubicBezTo>
                      <a:pt x="0" y="1142"/>
                      <a:pt x="41" y="1182"/>
                      <a:pt x="81" y="1182"/>
                    </a:cubicBezTo>
                    <a:lnTo>
                      <a:pt x="7000" y="1182"/>
                    </a:lnTo>
                    <a:cubicBezTo>
                      <a:pt x="7040" y="1182"/>
                      <a:pt x="7080" y="1142"/>
                      <a:pt x="7080" y="1102"/>
                    </a:cubicBezTo>
                    <a:lnTo>
                      <a:pt x="7080" y="81"/>
                    </a:lnTo>
                    <a:cubicBezTo>
                      <a:pt x="7080" y="31"/>
                      <a:pt x="7040" y="0"/>
                      <a:pt x="7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9" name="Google Shape;7229;p56"/>
              <p:cNvSpPr/>
              <p:nvPr/>
            </p:nvSpPr>
            <p:spPr>
              <a:xfrm>
                <a:off x="6160232" y="476165"/>
                <a:ext cx="688716" cy="171571"/>
              </a:xfrm>
              <a:custGeom>
                <a:avLst/>
                <a:gdLst/>
                <a:ahLst/>
                <a:cxnLst/>
                <a:rect l="l" t="t" r="r" b="b"/>
                <a:pathLst>
                  <a:path w="7081" h="1764" extrusionOk="0">
                    <a:moveTo>
                      <a:pt x="6910" y="161"/>
                    </a:moveTo>
                    <a:lnTo>
                      <a:pt x="6910" y="1593"/>
                    </a:lnTo>
                    <a:lnTo>
                      <a:pt x="171" y="1593"/>
                    </a:lnTo>
                    <a:lnTo>
                      <a:pt x="171" y="161"/>
                    </a:lnTo>
                    <a:close/>
                    <a:moveTo>
                      <a:pt x="81" y="1"/>
                    </a:moveTo>
                    <a:cubicBezTo>
                      <a:pt x="41" y="1"/>
                      <a:pt x="0" y="31"/>
                      <a:pt x="0" y="81"/>
                    </a:cubicBezTo>
                    <a:lnTo>
                      <a:pt x="0" y="1683"/>
                    </a:lnTo>
                    <a:cubicBezTo>
                      <a:pt x="0" y="1723"/>
                      <a:pt x="41" y="1763"/>
                      <a:pt x="81" y="1763"/>
                    </a:cubicBezTo>
                    <a:lnTo>
                      <a:pt x="7000" y="1763"/>
                    </a:lnTo>
                    <a:cubicBezTo>
                      <a:pt x="7040" y="1763"/>
                      <a:pt x="7080" y="1723"/>
                      <a:pt x="7080" y="1683"/>
                    </a:cubicBezTo>
                    <a:lnTo>
                      <a:pt x="7080" y="81"/>
                    </a:lnTo>
                    <a:cubicBezTo>
                      <a:pt x="7080" y="31"/>
                      <a:pt x="7040" y="1"/>
                      <a:pt x="7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0" name="Google Shape;7230;p56"/>
              <p:cNvSpPr/>
              <p:nvPr/>
            </p:nvSpPr>
            <p:spPr>
              <a:xfrm>
                <a:off x="6160232" y="209375"/>
                <a:ext cx="688716" cy="200750"/>
              </a:xfrm>
              <a:custGeom>
                <a:avLst/>
                <a:gdLst/>
                <a:ahLst/>
                <a:cxnLst/>
                <a:rect l="l" t="t" r="r" b="b"/>
                <a:pathLst>
                  <a:path w="7081" h="2064" extrusionOk="0">
                    <a:moveTo>
                      <a:pt x="6910" y="170"/>
                    </a:moveTo>
                    <a:lnTo>
                      <a:pt x="6910" y="1893"/>
                    </a:lnTo>
                    <a:lnTo>
                      <a:pt x="171" y="1893"/>
                    </a:lnTo>
                    <a:lnTo>
                      <a:pt x="171" y="170"/>
                    </a:lnTo>
                    <a:close/>
                    <a:moveTo>
                      <a:pt x="81" y="0"/>
                    </a:moveTo>
                    <a:cubicBezTo>
                      <a:pt x="41" y="0"/>
                      <a:pt x="0" y="40"/>
                      <a:pt x="0" y="80"/>
                    </a:cubicBezTo>
                    <a:lnTo>
                      <a:pt x="0" y="1973"/>
                    </a:lnTo>
                    <a:cubicBezTo>
                      <a:pt x="0" y="2023"/>
                      <a:pt x="41" y="2063"/>
                      <a:pt x="81" y="2063"/>
                    </a:cubicBezTo>
                    <a:lnTo>
                      <a:pt x="7000" y="2063"/>
                    </a:lnTo>
                    <a:cubicBezTo>
                      <a:pt x="7040" y="2063"/>
                      <a:pt x="7080" y="2023"/>
                      <a:pt x="7080" y="1973"/>
                    </a:cubicBezTo>
                    <a:lnTo>
                      <a:pt x="7080" y="80"/>
                    </a:lnTo>
                    <a:cubicBezTo>
                      <a:pt x="7080" y="40"/>
                      <a:pt x="7040" y="0"/>
                      <a:pt x="7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1" name="Google Shape;7231;p56"/>
              <p:cNvSpPr/>
              <p:nvPr/>
            </p:nvSpPr>
            <p:spPr>
              <a:xfrm>
                <a:off x="6168013" y="217156"/>
                <a:ext cx="673154" cy="59525"/>
              </a:xfrm>
              <a:custGeom>
                <a:avLst/>
                <a:gdLst/>
                <a:ahLst/>
                <a:cxnLst/>
                <a:rect l="l" t="t" r="r" b="b"/>
                <a:pathLst>
                  <a:path w="6921" h="612" extrusionOk="0">
                    <a:moveTo>
                      <a:pt x="1" y="0"/>
                    </a:moveTo>
                    <a:cubicBezTo>
                      <a:pt x="1" y="0"/>
                      <a:pt x="221" y="611"/>
                      <a:pt x="3455" y="611"/>
                    </a:cubicBezTo>
                    <a:cubicBezTo>
                      <a:pt x="6700" y="611"/>
                      <a:pt x="6920" y="0"/>
                      <a:pt x="69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2" name="Google Shape;7232;p56"/>
              <p:cNvSpPr/>
              <p:nvPr/>
            </p:nvSpPr>
            <p:spPr>
              <a:xfrm>
                <a:off x="6660838" y="1728709"/>
                <a:ext cx="97" cy="69251"/>
              </a:xfrm>
              <a:custGeom>
                <a:avLst/>
                <a:gdLst/>
                <a:ahLst/>
                <a:cxnLst/>
                <a:rect l="l" t="t" r="r" b="b"/>
                <a:pathLst>
                  <a:path w="1" h="712" extrusionOk="0">
                    <a:moveTo>
                      <a:pt x="1" y="712"/>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3" name="Google Shape;7233;p56"/>
              <p:cNvSpPr/>
              <p:nvPr/>
            </p:nvSpPr>
            <p:spPr>
              <a:xfrm>
                <a:off x="6653058" y="1720928"/>
                <a:ext cx="16632" cy="84910"/>
              </a:xfrm>
              <a:custGeom>
                <a:avLst/>
                <a:gdLst/>
                <a:ahLst/>
                <a:cxnLst/>
                <a:rect l="l" t="t" r="r" b="b"/>
                <a:pathLst>
                  <a:path w="171" h="873" extrusionOk="0">
                    <a:moveTo>
                      <a:pt x="81" y="1"/>
                    </a:moveTo>
                    <a:cubicBezTo>
                      <a:pt x="41" y="1"/>
                      <a:pt x="1" y="41"/>
                      <a:pt x="1" y="81"/>
                    </a:cubicBezTo>
                    <a:lnTo>
                      <a:pt x="1" y="792"/>
                    </a:lnTo>
                    <a:cubicBezTo>
                      <a:pt x="1" y="832"/>
                      <a:pt x="41" y="872"/>
                      <a:pt x="81" y="872"/>
                    </a:cubicBezTo>
                    <a:cubicBezTo>
                      <a:pt x="131" y="872"/>
                      <a:pt x="171" y="832"/>
                      <a:pt x="171" y="792"/>
                    </a:cubicBezTo>
                    <a:lnTo>
                      <a:pt x="171" y="81"/>
                    </a:lnTo>
                    <a:cubicBezTo>
                      <a:pt x="171" y="41"/>
                      <a:pt x="131" y="1"/>
                      <a:pt x="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4" name="Google Shape;7234;p56"/>
              <p:cNvSpPr/>
              <p:nvPr/>
            </p:nvSpPr>
            <p:spPr>
              <a:xfrm>
                <a:off x="6450461" y="1384011"/>
                <a:ext cx="210476" cy="342850"/>
              </a:xfrm>
              <a:custGeom>
                <a:avLst/>
                <a:gdLst/>
                <a:ahLst/>
                <a:cxnLst/>
                <a:rect l="l" t="t" r="r" b="b"/>
                <a:pathLst>
                  <a:path w="2164" h="3525" extrusionOk="0">
                    <a:moveTo>
                      <a:pt x="41" y="0"/>
                    </a:moveTo>
                    <a:lnTo>
                      <a:pt x="41" y="0"/>
                    </a:lnTo>
                    <a:cubicBezTo>
                      <a:pt x="41" y="0"/>
                      <a:pt x="1" y="371"/>
                      <a:pt x="571" y="1582"/>
                    </a:cubicBezTo>
                    <a:cubicBezTo>
                      <a:pt x="1052" y="2624"/>
                      <a:pt x="1553" y="2524"/>
                      <a:pt x="2164" y="3525"/>
                    </a:cubicBezTo>
                    <a:cubicBezTo>
                      <a:pt x="1583" y="2534"/>
                      <a:pt x="1893" y="2143"/>
                      <a:pt x="1202" y="1232"/>
                    </a:cubicBezTo>
                    <a:cubicBezTo>
                      <a:pt x="444" y="230"/>
                      <a:pt x="91" y="41"/>
                      <a:pt x="53" y="21"/>
                    </a:cubicBezTo>
                    <a:lnTo>
                      <a:pt x="53" y="21"/>
                    </a:lnTo>
                    <a:lnTo>
                      <a:pt x="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5" name="Google Shape;7235;p56"/>
              <p:cNvSpPr/>
              <p:nvPr/>
            </p:nvSpPr>
            <p:spPr>
              <a:xfrm>
                <a:off x="6443653" y="1375160"/>
                <a:ext cx="226038" cy="360552"/>
              </a:xfrm>
              <a:custGeom>
                <a:avLst/>
                <a:gdLst/>
                <a:ahLst/>
                <a:cxnLst/>
                <a:rect l="l" t="t" r="r" b="b"/>
                <a:pathLst>
                  <a:path w="2324" h="3707" extrusionOk="0">
                    <a:moveTo>
                      <a:pt x="321" y="361"/>
                    </a:moveTo>
                    <a:cubicBezTo>
                      <a:pt x="491" y="522"/>
                      <a:pt x="782" y="822"/>
                      <a:pt x="1202" y="1373"/>
                    </a:cubicBezTo>
                    <a:cubicBezTo>
                      <a:pt x="1563" y="1843"/>
                      <a:pt x="1643" y="2164"/>
                      <a:pt x="1733" y="2534"/>
                    </a:cubicBezTo>
                    <a:cubicBezTo>
                      <a:pt x="1763" y="2675"/>
                      <a:pt x="1803" y="2815"/>
                      <a:pt x="1853" y="2975"/>
                    </a:cubicBezTo>
                    <a:cubicBezTo>
                      <a:pt x="1733" y="2845"/>
                      <a:pt x="1613" y="2745"/>
                      <a:pt x="1503" y="2645"/>
                    </a:cubicBezTo>
                    <a:cubicBezTo>
                      <a:pt x="1212" y="2394"/>
                      <a:pt x="962" y="2184"/>
                      <a:pt x="712" y="1633"/>
                    </a:cubicBezTo>
                    <a:cubicBezTo>
                      <a:pt x="431" y="1032"/>
                      <a:pt x="301" y="632"/>
                      <a:pt x="241" y="391"/>
                    </a:cubicBezTo>
                    <a:cubicBezTo>
                      <a:pt x="261" y="391"/>
                      <a:pt x="271" y="391"/>
                      <a:pt x="291" y="381"/>
                    </a:cubicBezTo>
                    <a:cubicBezTo>
                      <a:pt x="301" y="381"/>
                      <a:pt x="311" y="371"/>
                      <a:pt x="321" y="361"/>
                    </a:cubicBezTo>
                    <a:close/>
                    <a:moveTo>
                      <a:pt x="91" y="1"/>
                    </a:moveTo>
                    <a:cubicBezTo>
                      <a:pt x="51" y="11"/>
                      <a:pt x="31" y="41"/>
                      <a:pt x="21" y="81"/>
                    </a:cubicBezTo>
                    <a:cubicBezTo>
                      <a:pt x="21" y="91"/>
                      <a:pt x="1" y="492"/>
                      <a:pt x="561" y="1703"/>
                    </a:cubicBezTo>
                    <a:cubicBezTo>
                      <a:pt x="832" y="2284"/>
                      <a:pt x="1102" y="2524"/>
                      <a:pt x="1392" y="2775"/>
                    </a:cubicBezTo>
                    <a:cubicBezTo>
                      <a:pt x="1633" y="2985"/>
                      <a:pt x="1883" y="3205"/>
                      <a:pt x="2164" y="3666"/>
                    </a:cubicBezTo>
                    <a:cubicBezTo>
                      <a:pt x="2174" y="3666"/>
                      <a:pt x="2174" y="3676"/>
                      <a:pt x="2174" y="3676"/>
                    </a:cubicBezTo>
                    <a:cubicBezTo>
                      <a:pt x="2194" y="3696"/>
                      <a:pt x="2214" y="3706"/>
                      <a:pt x="2234" y="3706"/>
                    </a:cubicBezTo>
                    <a:cubicBezTo>
                      <a:pt x="2254" y="3706"/>
                      <a:pt x="2274" y="3696"/>
                      <a:pt x="2284" y="3686"/>
                    </a:cubicBezTo>
                    <a:cubicBezTo>
                      <a:pt x="2314" y="3666"/>
                      <a:pt x="2324" y="3646"/>
                      <a:pt x="2324" y="3616"/>
                    </a:cubicBezTo>
                    <a:cubicBezTo>
                      <a:pt x="2324" y="3606"/>
                      <a:pt x="2314" y="3586"/>
                      <a:pt x="2304" y="3576"/>
                    </a:cubicBezTo>
                    <a:cubicBezTo>
                      <a:pt x="2043" y="3125"/>
                      <a:pt x="1963" y="2805"/>
                      <a:pt x="1893" y="2494"/>
                    </a:cubicBezTo>
                    <a:cubicBezTo>
                      <a:pt x="1803" y="2124"/>
                      <a:pt x="1723" y="1773"/>
                      <a:pt x="1342" y="1273"/>
                    </a:cubicBezTo>
                    <a:cubicBezTo>
                      <a:pt x="631" y="341"/>
                      <a:pt x="271" y="101"/>
                      <a:pt x="181" y="41"/>
                    </a:cubicBezTo>
                    <a:cubicBezTo>
                      <a:pt x="161" y="11"/>
                      <a:pt x="121" y="1"/>
                      <a:pt x="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6" name="Google Shape;7236;p56"/>
              <p:cNvSpPr/>
              <p:nvPr/>
            </p:nvSpPr>
            <p:spPr>
              <a:xfrm>
                <a:off x="6661811" y="1728709"/>
                <a:ext cx="97" cy="97"/>
              </a:xfrm>
              <a:custGeom>
                <a:avLst/>
                <a:gdLst/>
                <a:ahLst/>
                <a:cxnLst/>
                <a:rect l="l" t="t" r="r" b="b"/>
                <a:pathLst>
                  <a:path w="1" h="1" extrusionOk="0">
                    <a:moveTo>
                      <a:pt x="1" y="1"/>
                    </a:moveTo>
                    <a:lnTo>
                      <a:pt x="1" y="1"/>
                    </a:lnTo>
                    <a:cubicBezTo>
                      <a:pt x="1" y="1"/>
                      <a:pt x="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7" name="Google Shape;7237;p56"/>
              <p:cNvSpPr/>
              <p:nvPr/>
            </p:nvSpPr>
            <p:spPr>
              <a:xfrm>
                <a:off x="6654030" y="1720928"/>
                <a:ext cx="16632" cy="16729"/>
              </a:xfrm>
              <a:custGeom>
                <a:avLst/>
                <a:gdLst/>
                <a:ahLst/>
                <a:cxnLst/>
                <a:rect l="l" t="t" r="r" b="b"/>
                <a:pathLst>
                  <a:path w="171" h="172" extrusionOk="0">
                    <a:moveTo>
                      <a:pt x="81" y="1"/>
                    </a:moveTo>
                    <a:cubicBezTo>
                      <a:pt x="41" y="1"/>
                      <a:pt x="1" y="41"/>
                      <a:pt x="1" y="81"/>
                    </a:cubicBezTo>
                    <a:cubicBezTo>
                      <a:pt x="1" y="131"/>
                      <a:pt x="41" y="171"/>
                      <a:pt x="81" y="171"/>
                    </a:cubicBezTo>
                    <a:cubicBezTo>
                      <a:pt x="131" y="171"/>
                      <a:pt x="171" y="131"/>
                      <a:pt x="171" y="81"/>
                    </a:cubicBezTo>
                    <a:cubicBezTo>
                      <a:pt x="171" y="41"/>
                      <a:pt x="131" y="1"/>
                      <a:pt x="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8" name="Google Shape;7238;p56"/>
              <p:cNvSpPr/>
              <p:nvPr/>
            </p:nvSpPr>
            <p:spPr>
              <a:xfrm>
                <a:off x="6661811" y="1384011"/>
                <a:ext cx="211449" cy="344796"/>
              </a:xfrm>
              <a:custGeom>
                <a:avLst/>
                <a:gdLst/>
                <a:ahLst/>
                <a:cxnLst/>
                <a:rect l="l" t="t" r="r" b="b"/>
                <a:pathLst>
                  <a:path w="2174" h="3545" extrusionOk="0">
                    <a:moveTo>
                      <a:pt x="2134" y="0"/>
                    </a:moveTo>
                    <a:lnTo>
                      <a:pt x="2121" y="22"/>
                    </a:lnTo>
                    <a:lnTo>
                      <a:pt x="2121" y="22"/>
                    </a:lnTo>
                    <a:cubicBezTo>
                      <a:pt x="2081" y="42"/>
                      <a:pt x="1728" y="234"/>
                      <a:pt x="972" y="1232"/>
                    </a:cubicBezTo>
                    <a:cubicBezTo>
                      <a:pt x="281" y="2143"/>
                      <a:pt x="602" y="2534"/>
                      <a:pt x="1" y="3545"/>
                    </a:cubicBezTo>
                    <a:cubicBezTo>
                      <a:pt x="622" y="2524"/>
                      <a:pt x="1122" y="2634"/>
                      <a:pt x="1603" y="1582"/>
                    </a:cubicBezTo>
                    <a:cubicBezTo>
                      <a:pt x="2174" y="371"/>
                      <a:pt x="2134" y="0"/>
                      <a:pt x="2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9" name="Google Shape;7239;p56"/>
              <p:cNvSpPr/>
              <p:nvPr/>
            </p:nvSpPr>
            <p:spPr>
              <a:xfrm>
                <a:off x="6653058" y="1375160"/>
                <a:ext cx="227011" cy="361525"/>
              </a:xfrm>
              <a:custGeom>
                <a:avLst/>
                <a:gdLst/>
                <a:ahLst/>
                <a:cxnLst/>
                <a:rect l="l" t="t" r="r" b="b"/>
                <a:pathLst>
                  <a:path w="2334" h="3717" extrusionOk="0">
                    <a:moveTo>
                      <a:pt x="1893" y="472"/>
                    </a:moveTo>
                    <a:lnTo>
                      <a:pt x="571" y="2675"/>
                    </a:lnTo>
                    <a:cubicBezTo>
                      <a:pt x="581" y="2625"/>
                      <a:pt x="591" y="2585"/>
                      <a:pt x="601" y="2534"/>
                    </a:cubicBezTo>
                    <a:cubicBezTo>
                      <a:pt x="692" y="2164"/>
                      <a:pt x="762" y="1843"/>
                      <a:pt x="1132" y="1373"/>
                    </a:cubicBezTo>
                    <a:cubicBezTo>
                      <a:pt x="1463" y="932"/>
                      <a:pt x="1713" y="652"/>
                      <a:pt x="1893" y="472"/>
                    </a:cubicBezTo>
                    <a:close/>
                    <a:moveTo>
                      <a:pt x="2053" y="532"/>
                    </a:moveTo>
                    <a:lnTo>
                      <a:pt x="2053" y="532"/>
                    </a:lnTo>
                    <a:cubicBezTo>
                      <a:pt x="1983" y="772"/>
                      <a:pt x="1853" y="1132"/>
                      <a:pt x="1623" y="1633"/>
                    </a:cubicBezTo>
                    <a:cubicBezTo>
                      <a:pt x="1372" y="2184"/>
                      <a:pt x="1122" y="2394"/>
                      <a:pt x="842" y="2645"/>
                    </a:cubicBezTo>
                    <a:cubicBezTo>
                      <a:pt x="802" y="2675"/>
                      <a:pt x="762" y="2715"/>
                      <a:pt x="722" y="2745"/>
                    </a:cubicBezTo>
                    <a:lnTo>
                      <a:pt x="2053" y="532"/>
                    </a:lnTo>
                    <a:close/>
                    <a:moveTo>
                      <a:pt x="2244" y="1"/>
                    </a:moveTo>
                    <a:cubicBezTo>
                      <a:pt x="2214" y="1"/>
                      <a:pt x="2174" y="11"/>
                      <a:pt x="2154" y="41"/>
                    </a:cubicBezTo>
                    <a:cubicBezTo>
                      <a:pt x="2063" y="101"/>
                      <a:pt x="1703" y="341"/>
                      <a:pt x="1002" y="1273"/>
                    </a:cubicBezTo>
                    <a:cubicBezTo>
                      <a:pt x="611" y="1773"/>
                      <a:pt x="531" y="2124"/>
                      <a:pt x="441" y="2494"/>
                    </a:cubicBezTo>
                    <a:cubicBezTo>
                      <a:pt x="371" y="2805"/>
                      <a:pt x="291" y="3135"/>
                      <a:pt x="21" y="3586"/>
                    </a:cubicBezTo>
                    <a:cubicBezTo>
                      <a:pt x="1" y="3626"/>
                      <a:pt x="11" y="3676"/>
                      <a:pt x="51" y="3706"/>
                    </a:cubicBezTo>
                    <a:cubicBezTo>
                      <a:pt x="61" y="3716"/>
                      <a:pt x="81" y="3716"/>
                      <a:pt x="91" y="3716"/>
                    </a:cubicBezTo>
                    <a:cubicBezTo>
                      <a:pt x="121" y="3716"/>
                      <a:pt x="151" y="3706"/>
                      <a:pt x="161" y="3676"/>
                    </a:cubicBezTo>
                    <a:cubicBezTo>
                      <a:pt x="441" y="3205"/>
                      <a:pt x="702" y="2985"/>
                      <a:pt x="942" y="2775"/>
                    </a:cubicBezTo>
                    <a:cubicBezTo>
                      <a:pt x="1232" y="2524"/>
                      <a:pt x="1503" y="2284"/>
                      <a:pt x="1773" y="1703"/>
                    </a:cubicBezTo>
                    <a:cubicBezTo>
                      <a:pt x="2334" y="492"/>
                      <a:pt x="2314" y="91"/>
                      <a:pt x="2314" y="81"/>
                    </a:cubicBezTo>
                    <a:cubicBezTo>
                      <a:pt x="2304" y="41"/>
                      <a:pt x="2284" y="11"/>
                      <a:pt x="22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0" name="Google Shape;7240;p56"/>
              <p:cNvSpPr/>
              <p:nvPr/>
            </p:nvSpPr>
            <p:spPr>
              <a:xfrm>
                <a:off x="6352130" y="1567059"/>
                <a:ext cx="308808" cy="161748"/>
              </a:xfrm>
              <a:custGeom>
                <a:avLst/>
                <a:gdLst/>
                <a:ahLst/>
                <a:cxnLst/>
                <a:rect l="l" t="t" r="r" b="b"/>
                <a:pathLst>
                  <a:path w="3175" h="1663" extrusionOk="0">
                    <a:moveTo>
                      <a:pt x="0" y="1"/>
                    </a:moveTo>
                    <a:lnTo>
                      <a:pt x="0" y="1"/>
                    </a:lnTo>
                    <a:cubicBezTo>
                      <a:pt x="0" y="1"/>
                      <a:pt x="100" y="271"/>
                      <a:pt x="1072" y="922"/>
                    </a:cubicBezTo>
                    <a:cubicBezTo>
                      <a:pt x="1899" y="1474"/>
                      <a:pt x="2223" y="1202"/>
                      <a:pt x="3100" y="1621"/>
                    </a:cubicBezTo>
                    <a:lnTo>
                      <a:pt x="3100" y="1621"/>
                    </a:lnTo>
                    <a:cubicBezTo>
                      <a:pt x="2276" y="1147"/>
                      <a:pt x="2307" y="721"/>
                      <a:pt x="1392" y="371"/>
                    </a:cubicBezTo>
                    <a:cubicBezTo>
                      <a:pt x="564" y="51"/>
                      <a:pt x="205" y="5"/>
                      <a:pt x="78" y="5"/>
                    </a:cubicBezTo>
                    <a:cubicBezTo>
                      <a:pt x="42" y="5"/>
                      <a:pt x="25" y="8"/>
                      <a:pt x="20" y="11"/>
                    </a:cubicBezTo>
                    <a:lnTo>
                      <a:pt x="0" y="1"/>
                    </a:lnTo>
                    <a:close/>
                    <a:moveTo>
                      <a:pt x="3100" y="1621"/>
                    </a:moveTo>
                    <a:lnTo>
                      <a:pt x="3100" y="1621"/>
                    </a:lnTo>
                    <a:cubicBezTo>
                      <a:pt x="3124" y="1635"/>
                      <a:pt x="3149" y="1649"/>
                      <a:pt x="3175" y="1663"/>
                    </a:cubicBezTo>
                    <a:cubicBezTo>
                      <a:pt x="3165" y="1653"/>
                      <a:pt x="3155" y="1643"/>
                      <a:pt x="3145" y="1643"/>
                    </a:cubicBezTo>
                    <a:cubicBezTo>
                      <a:pt x="3130" y="1636"/>
                      <a:pt x="3115" y="1628"/>
                      <a:pt x="3100" y="162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1" name="Google Shape;7241;p56"/>
              <p:cNvSpPr/>
              <p:nvPr/>
            </p:nvSpPr>
            <p:spPr>
              <a:xfrm>
                <a:off x="6343376" y="1558597"/>
                <a:ext cx="327288" cy="178088"/>
              </a:xfrm>
              <a:custGeom>
                <a:avLst/>
                <a:gdLst/>
                <a:ahLst/>
                <a:cxnLst/>
                <a:rect l="l" t="t" r="r" b="b"/>
                <a:pathLst>
                  <a:path w="3365" h="1831" extrusionOk="0">
                    <a:moveTo>
                      <a:pt x="260" y="178"/>
                    </a:moveTo>
                    <a:lnTo>
                      <a:pt x="260" y="178"/>
                    </a:lnTo>
                    <a:cubicBezTo>
                      <a:pt x="431" y="198"/>
                      <a:pt x="791" y="278"/>
                      <a:pt x="1452" y="538"/>
                    </a:cubicBezTo>
                    <a:cubicBezTo>
                      <a:pt x="1943" y="729"/>
                      <a:pt x="2143" y="929"/>
                      <a:pt x="2373" y="1169"/>
                    </a:cubicBezTo>
                    <a:cubicBezTo>
                      <a:pt x="2454" y="1249"/>
                      <a:pt x="2534" y="1329"/>
                      <a:pt x="2634" y="1420"/>
                    </a:cubicBezTo>
                    <a:cubicBezTo>
                      <a:pt x="2504" y="1379"/>
                      <a:pt x="2373" y="1359"/>
                      <a:pt x="2263" y="1339"/>
                    </a:cubicBezTo>
                    <a:cubicBezTo>
                      <a:pt x="1933" y="1279"/>
                      <a:pt x="1652" y="1239"/>
                      <a:pt x="1212" y="949"/>
                    </a:cubicBezTo>
                    <a:cubicBezTo>
                      <a:pt x="641" y="568"/>
                      <a:pt x="381" y="318"/>
                      <a:pt x="260" y="178"/>
                    </a:cubicBezTo>
                    <a:close/>
                    <a:moveTo>
                      <a:pt x="83" y="1"/>
                    </a:moveTo>
                    <a:cubicBezTo>
                      <a:pt x="65" y="1"/>
                      <a:pt x="48" y="6"/>
                      <a:pt x="30" y="18"/>
                    </a:cubicBezTo>
                    <a:cubicBezTo>
                      <a:pt x="10" y="38"/>
                      <a:pt x="0" y="78"/>
                      <a:pt x="10" y="108"/>
                    </a:cubicBezTo>
                    <a:cubicBezTo>
                      <a:pt x="20" y="138"/>
                      <a:pt x="140" y="438"/>
                      <a:pt x="1122" y="1079"/>
                    </a:cubicBezTo>
                    <a:cubicBezTo>
                      <a:pt x="1582" y="1389"/>
                      <a:pt x="1903" y="1450"/>
                      <a:pt x="2233" y="1500"/>
                    </a:cubicBezTo>
                    <a:cubicBezTo>
                      <a:pt x="2504" y="1550"/>
                      <a:pt x="2794" y="1600"/>
                      <a:pt x="3205" y="1810"/>
                    </a:cubicBezTo>
                    <a:lnTo>
                      <a:pt x="3235" y="1820"/>
                    </a:lnTo>
                    <a:cubicBezTo>
                      <a:pt x="3245" y="1830"/>
                      <a:pt x="3255" y="1830"/>
                      <a:pt x="3265" y="1830"/>
                    </a:cubicBezTo>
                    <a:cubicBezTo>
                      <a:pt x="3295" y="1830"/>
                      <a:pt x="3325" y="1810"/>
                      <a:pt x="3345" y="1780"/>
                    </a:cubicBezTo>
                    <a:cubicBezTo>
                      <a:pt x="3365" y="1740"/>
                      <a:pt x="3345" y="1690"/>
                      <a:pt x="3305" y="1670"/>
                    </a:cubicBezTo>
                    <a:cubicBezTo>
                      <a:pt x="2894" y="1460"/>
                      <a:pt x="2694" y="1249"/>
                      <a:pt x="2494" y="1049"/>
                    </a:cubicBezTo>
                    <a:cubicBezTo>
                      <a:pt x="2253" y="809"/>
                      <a:pt x="2033" y="578"/>
                      <a:pt x="1512" y="378"/>
                    </a:cubicBezTo>
                    <a:cubicBezTo>
                      <a:pt x="690" y="56"/>
                      <a:pt x="314" y="6"/>
                      <a:pt x="165" y="6"/>
                    </a:cubicBezTo>
                    <a:cubicBezTo>
                      <a:pt x="147" y="6"/>
                      <a:pt x="132" y="6"/>
                      <a:pt x="120" y="8"/>
                    </a:cubicBezTo>
                    <a:cubicBezTo>
                      <a:pt x="108" y="3"/>
                      <a:pt x="95" y="1"/>
                      <a:pt x="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2" name="Google Shape;7242;p56"/>
              <p:cNvSpPr/>
              <p:nvPr/>
            </p:nvSpPr>
            <p:spPr>
              <a:xfrm>
                <a:off x="6396870" y="1728709"/>
                <a:ext cx="264068" cy="65944"/>
              </a:xfrm>
              <a:custGeom>
                <a:avLst/>
                <a:gdLst/>
                <a:ahLst/>
                <a:cxnLst/>
                <a:rect l="l" t="t" r="r" b="b"/>
                <a:pathLst>
                  <a:path w="2715" h="678" extrusionOk="0">
                    <a:moveTo>
                      <a:pt x="2715" y="1"/>
                    </a:moveTo>
                    <a:lnTo>
                      <a:pt x="2715" y="1"/>
                    </a:lnTo>
                    <a:cubicBezTo>
                      <a:pt x="2542" y="42"/>
                      <a:pt x="2401" y="55"/>
                      <a:pt x="2276" y="55"/>
                    </a:cubicBezTo>
                    <a:cubicBezTo>
                      <a:pt x="2043" y="55"/>
                      <a:pt x="1868" y="9"/>
                      <a:pt x="1657" y="9"/>
                    </a:cubicBezTo>
                    <a:cubicBezTo>
                      <a:pt x="1508" y="9"/>
                      <a:pt x="1341" y="32"/>
                      <a:pt x="1122" y="111"/>
                    </a:cubicBezTo>
                    <a:cubicBezTo>
                      <a:pt x="331" y="412"/>
                      <a:pt x="11" y="652"/>
                      <a:pt x="11" y="652"/>
                    </a:cubicBezTo>
                    <a:lnTo>
                      <a:pt x="1" y="652"/>
                    </a:lnTo>
                    <a:cubicBezTo>
                      <a:pt x="1" y="652"/>
                      <a:pt x="146" y="678"/>
                      <a:pt x="449" y="678"/>
                    </a:cubicBezTo>
                    <a:cubicBezTo>
                      <a:pt x="643" y="678"/>
                      <a:pt x="903" y="667"/>
                      <a:pt x="1233" y="632"/>
                    </a:cubicBezTo>
                    <a:cubicBezTo>
                      <a:pt x="1964" y="552"/>
                      <a:pt x="1984" y="181"/>
                      <a:pt x="27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3" name="Google Shape;7243;p56"/>
              <p:cNvSpPr/>
              <p:nvPr/>
            </p:nvSpPr>
            <p:spPr>
              <a:xfrm>
                <a:off x="6388117" y="1720733"/>
                <a:ext cx="281575" cy="82187"/>
              </a:xfrm>
              <a:custGeom>
                <a:avLst/>
                <a:gdLst/>
                <a:ahLst/>
                <a:cxnLst/>
                <a:rect l="l" t="t" r="r" b="b"/>
                <a:pathLst>
                  <a:path w="2895" h="845" extrusionOk="0">
                    <a:moveTo>
                      <a:pt x="1752" y="175"/>
                    </a:moveTo>
                    <a:cubicBezTo>
                      <a:pt x="1849" y="175"/>
                      <a:pt x="1940" y="185"/>
                      <a:pt x="2034" y="193"/>
                    </a:cubicBezTo>
                    <a:cubicBezTo>
                      <a:pt x="2104" y="203"/>
                      <a:pt x="2174" y="213"/>
                      <a:pt x="2254" y="213"/>
                    </a:cubicBezTo>
                    <a:cubicBezTo>
                      <a:pt x="2174" y="263"/>
                      <a:pt x="2114" y="303"/>
                      <a:pt x="2054" y="343"/>
                    </a:cubicBezTo>
                    <a:cubicBezTo>
                      <a:pt x="1853" y="474"/>
                      <a:pt x="1683" y="584"/>
                      <a:pt x="1313" y="634"/>
                    </a:cubicBezTo>
                    <a:cubicBezTo>
                      <a:pt x="976" y="664"/>
                      <a:pt x="709" y="677"/>
                      <a:pt x="513" y="677"/>
                    </a:cubicBezTo>
                    <a:cubicBezTo>
                      <a:pt x="452" y="677"/>
                      <a:pt x="398" y="676"/>
                      <a:pt x="351" y="674"/>
                    </a:cubicBezTo>
                    <a:cubicBezTo>
                      <a:pt x="531" y="584"/>
                      <a:pt x="812" y="433"/>
                      <a:pt x="1242" y="273"/>
                    </a:cubicBezTo>
                    <a:cubicBezTo>
                      <a:pt x="1450" y="196"/>
                      <a:pt x="1609" y="175"/>
                      <a:pt x="1752" y="175"/>
                    </a:cubicBezTo>
                    <a:close/>
                    <a:moveTo>
                      <a:pt x="2804" y="1"/>
                    </a:moveTo>
                    <a:cubicBezTo>
                      <a:pt x="2798" y="1"/>
                      <a:pt x="2791" y="2"/>
                      <a:pt x="2785" y="3"/>
                    </a:cubicBezTo>
                    <a:cubicBezTo>
                      <a:pt x="2624" y="43"/>
                      <a:pt x="2492" y="55"/>
                      <a:pt x="2374" y="55"/>
                    </a:cubicBezTo>
                    <a:cubicBezTo>
                      <a:pt x="2256" y="55"/>
                      <a:pt x="2154" y="43"/>
                      <a:pt x="2054" y="33"/>
                    </a:cubicBezTo>
                    <a:cubicBezTo>
                      <a:pt x="1951" y="21"/>
                      <a:pt x="1853" y="8"/>
                      <a:pt x="1745" y="8"/>
                    </a:cubicBezTo>
                    <a:cubicBezTo>
                      <a:pt x="1588" y="8"/>
                      <a:pt x="1413" y="34"/>
                      <a:pt x="1182" y="123"/>
                    </a:cubicBezTo>
                    <a:cubicBezTo>
                      <a:pt x="471" y="383"/>
                      <a:pt x="141" y="604"/>
                      <a:pt x="71" y="654"/>
                    </a:cubicBezTo>
                    <a:cubicBezTo>
                      <a:pt x="31" y="664"/>
                      <a:pt x="1" y="704"/>
                      <a:pt x="1" y="744"/>
                    </a:cubicBezTo>
                    <a:cubicBezTo>
                      <a:pt x="11" y="774"/>
                      <a:pt x="31" y="814"/>
                      <a:pt x="71" y="814"/>
                    </a:cubicBezTo>
                    <a:cubicBezTo>
                      <a:pt x="81" y="824"/>
                      <a:pt x="231" y="844"/>
                      <a:pt x="521" y="844"/>
                    </a:cubicBezTo>
                    <a:cubicBezTo>
                      <a:pt x="722" y="844"/>
                      <a:pt x="982" y="834"/>
                      <a:pt x="1333" y="794"/>
                    </a:cubicBezTo>
                    <a:cubicBezTo>
                      <a:pt x="1743" y="744"/>
                      <a:pt x="1933" y="614"/>
                      <a:pt x="2144" y="484"/>
                    </a:cubicBezTo>
                    <a:cubicBezTo>
                      <a:pt x="2314" y="363"/>
                      <a:pt x="2494" y="243"/>
                      <a:pt x="2825" y="163"/>
                    </a:cubicBezTo>
                    <a:cubicBezTo>
                      <a:pt x="2875" y="153"/>
                      <a:pt x="2895" y="113"/>
                      <a:pt x="2885" y="63"/>
                    </a:cubicBezTo>
                    <a:cubicBezTo>
                      <a:pt x="2876" y="28"/>
                      <a:pt x="2845" y="1"/>
                      <a:pt x="2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4" name="Google Shape;7244;p56"/>
              <p:cNvSpPr/>
              <p:nvPr/>
            </p:nvSpPr>
            <p:spPr>
              <a:xfrm>
                <a:off x="6661811" y="1728709"/>
                <a:ext cx="265040" cy="65944"/>
              </a:xfrm>
              <a:custGeom>
                <a:avLst/>
                <a:gdLst/>
                <a:ahLst/>
                <a:cxnLst/>
                <a:rect l="l" t="t" r="r" b="b"/>
                <a:pathLst>
                  <a:path w="2725" h="678" extrusionOk="0">
                    <a:moveTo>
                      <a:pt x="1" y="1"/>
                    </a:moveTo>
                    <a:cubicBezTo>
                      <a:pt x="742" y="181"/>
                      <a:pt x="762" y="552"/>
                      <a:pt x="1493" y="632"/>
                    </a:cubicBezTo>
                    <a:cubicBezTo>
                      <a:pt x="1822" y="667"/>
                      <a:pt x="2082" y="678"/>
                      <a:pt x="2277" y="678"/>
                    </a:cubicBezTo>
                    <a:cubicBezTo>
                      <a:pt x="2580" y="678"/>
                      <a:pt x="2724" y="652"/>
                      <a:pt x="2724" y="652"/>
                    </a:cubicBezTo>
                    <a:lnTo>
                      <a:pt x="2714" y="652"/>
                    </a:lnTo>
                    <a:cubicBezTo>
                      <a:pt x="2714" y="652"/>
                      <a:pt x="2394" y="412"/>
                      <a:pt x="1603" y="111"/>
                    </a:cubicBezTo>
                    <a:cubicBezTo>
                      <a:pt x="1385" y="32"/>
                      <a:pt x="1217" y="9"/>
                      <a:pt x="1068" y="9"/>
                    </a:cubicBezTo>
                    <a:cubicBezTo>
                      <a:pt x="856" y="9"/>
                      <a:pt x="680" y="55"/>
                      <a:pt x="445" y="55"/>
                    </a:cubicBezTo>
                    <a:cubicBezTo>
                      <a:pt x="319" y="55"/>
                      <a:pt x="175" y="42"/>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5" name="Google Shape;7245;p56"/>
              <p:cNvSpPr/>
              <p:nvPr/>
            </p:nvSpPr>
            <p:spPr>
              <a:xfrm>
                <a:off x="6653058" y="1720733"/>
                <a:ext cx="282548" cy="82187"/>
              </a:xfrm>
              <a:custGeom>
                <a:avLst/>
                <a:gdLst/>
                <a:ahLst/>
                <a:cxnLst/>
                <a:rect l="l" t="t" r="r" b="b"/>
                <a:pathLst>
                  <a:path w="2905" h="845" extrusionOk="0">
                    <a:moveTo>
                      <a:pt x="1158" y="175"/>
                    </a:moveTo>
                    <a:cubicBezTo>
                      <a:pt x="1300" y="175"/>
                      <a:pt x="1455" y="196"/>
                      <a:pt x="1663" y="273"/>
                    </a:cubicBezTo>
                    <a:cubicBezTo>
                      <a:pt x="2093" y="433"/>
                      <a:pt x="2374" y="574"/>
                      <a:pt x="2554" y="674"/>
                    </a:cubicBezTo>
                    <a:cubicBezTo>
                      <a:pt x="2507" y="676"/>
                      <a:pt x="2453" y="677"/>
                      <a:pt x="2392" y="677"/>
                    </a:cubicBezTo>
                    <a:cubicBezTo>
                      <a:pt x="2196" y="677"/>
                      <a:pt x="1929" y="664"/>
                      <a:pt x="1593" y="634"/>
                    </a:cubicBezTo>
                    <a:cubicBezTo>
                      <a:pt x="1222" y="584"/>
                      <a:pt x="1052" y="474"/>
                      <a:pt x="852" y="343"/>
                    </a:cubicBezTo>
                    <a:cubicBezTo>
                      <a:pt x="792" y="303"/>
                      <a:pt x="732" y="263"/>
                      <a:pt x="651" y="213"/>
                    </a:cubicBezTo>
                    <a:cubicBezTo>
                      <a:pt x="732" y="213"/>
                      <a:pt x="802" y="203"/>
                      <a:pt x="872" y="193"/>
                    </a:cubicBezTo>
                    <a:cubicBezTo>
                      <a:pt x="970" y="185"/>
                      <a:pt x="1061" y="175"/>
                      <a:pt x="1158" y="175"/>
                    </a:cubicBezTo>
                    <a:close/>
                    <a:moveTo>
                      <a:pt x="94" y="1"/>
                    </a:moveTo>
                    <a:cubicBezTo>
                      <a:pt x="58" y="1"/>
                      <a:pt x="19" y="28"/>
                      <a:pt x="11" y="63"/>
                    </a:cubicBezTo>
                    <a:cubicBezTo>
                      <a:pt x="1" y="113"/>
                      <a:pt x="31" y="153"/>
                      <a:pt x="71" y="163"/>
                    </a:cubicBezTo>
                    <a:cubicBezTo>
                      <a:pt x="411" y="243"/>
                      <a:pt x="591" y="363"/>
                      <a:pt x="762" y="484"/>
                    </a:cubicBezTo>
                    <a:cubicBezTo>
                      <a:pt x="972" y="614"/>
                      <a:pt x="1162" y="744"/>
                      <a:pt x="1573" y="794"/>
                    </a:cubicBezTo>
                    <a:cubicBezTo>
                      <a:pt x="1923" y="834"/>
                      <a:pt x="2184" y="844"/>
                      <a:pt x="2384" y="844"/>
                    </a:cubicBezTo>
                    <a:cubicBezTo>
                      <a:pt x="2674" y="844"/>
                      <a:pt x="2824" y="824"/>
                      <a:pt x="2835" y="814"/>
                    </a:cubicBezTo>
                    <a:cubicBezTo>
                      <a:pt x="2875" y="814"/>
                      <a:pt x="2895" y="774"/>
                      <a:pt x="2905" y="744"/>
                    </a:cubicBezTo>
                    <a:cubicBezTo>
                      <a:pt x="2905" y="704"/>
                      <a:pt x="2875" y="664"/>
                      <a:pt x="2835" y="654"/>
                    </a:cubicBezTo>
                    <a:cubicBezTo>
                      <a:pt x="2764" y="604"/>
                      <a:pt x="2434" y="383"/>
                      <a:pt x="1723" y="113"/>
                    </a:cubicBezTo>
                    <a:cubicBezTo>
                      <a:pt x="1496" y="32"/>
                      <a:pt x="1324" y="8"/>
                      <a:pt x="1170" y="8"/>
                    </a:cubicBezTo>
                    <a:cubicBezTo>
                      <a:pt x="1059" y="8"/>
                      <a:pt x="957" y="20"/>
                      <a:pt x="852" y="33"/>
                    </a:cubicBezTo>
                    <a:cubicBezTo>
                      <a:pt x="752" y="43"/>
                      <a:pt x="646" y="55"/>
                      <a:pt x="526" y="55"/>
                    </a:cubicBezTo>
                    <a:cubicBezTo>
                      <a:pt x="406" y="55"/>
                      <a:pt x="271" y="43"/>
                      <a:pt x="111" y="3"/>
                    </a:cubicBezTo>
                    <a:cubicBezTo>
                      <a:pt x="105" y="2"/>
                      <a:pt x="100"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6" name="Google Shape;7246;p56"/>
              <p:cNvSpPr/>
              <p:nvPr/>
            </p:nvSpPr>
            <p:spPr>
              <a:xfrm>
                <a:off x="6661811" y="1567059"/>
                <a:ext cx="309878" cy="161748"/>
              </a:xfrm>
              <a:custGeom>
                <a:avLst/>
                <a:gdLst/>
                <a:ahLst/>
                <a:cxnLst/>
                <a:rect l="l" t="t" r="r" b="b"/>
                <a:pathLst>
                  <a:path w="3186" h="1663" extrusionOk="0">
                    <a:moveTo>
                      <a:pt x="3185" y="1"/>
                    </a:moveTo>
                    <a:lnTo>
                      <a:pt x="3165" y="11"/>
                    </a:lnTo>
                    <a:cubicBezTo>
                      <a:pt x="3161" y="8"/>
                      <a:pt x="3143" y="5"/>
                      <a:pt x="3107" y="5"/>
                    </a:cubicBezTo>
                    <a:cubicBezTo>
                      <a:pt x="2980" y="5"/>
                      <a:pt x="2621" y="51"/>
                      <a:pt x="1793" y="371"/>
                    </a:cubicBezTo>
                    <a:cubicBezTo>
                      <a:pt x="865" y="737"/>
                      <a:pt x="910" y="1170"/>
                      <a:pt x="38" y="1643"/>
                    </a:cubicBezTo>
                    <a:lnTo>
                      <a:pt x="38" y="1643"/>
                    </a:lnTo>
                    <a:cubicBezTo>
                      <a:pt x="39" y="1643"/>
                      <a:pt x="40" y="1643"/>
                      <a:pt x="41" y="1643"/>
                    </a:cubicBezTo>
                    <a:cubicBezTo>
                      <a:pt x="952" y="1192"/>
                      <a:pt x="1272" y="1483"/>
                      <a:pt x="2114" y="922"/>
                    </a:cubicBezTo>
                    <a:cubicBezTo>
                      <a:pt x="3095" y="271"/>
                      <a:pt x="3185" y="1"/>
                      <a:pt x="3185" y="1"/>
                    </a:cubicBezTo>
                    <a:close/>
                    <a:moveTo>
                      <a:pt x="38" y="1643"/>
                    </a:moveTo>
                    <a:cubicBezTo>
                      <a:pt x="30" y="1645"/>
                      <a:pt x="21" y="1652"/>
                      <a:pt x="8" y="1659"/>
                    </a:cubicBezTo>
                    <a:lnTo>
                      <a:pt x="8" y="1659"/>
                    </a:lnTo>
                    <a:cubicBezTo>
                      <a:pt x="18" y="1654"/>
                      <a:pt x="28" y="1649"/>
                      <a:pt x="38" y="1643"/>
                    </a:cubicBezTo>
                    <a:close/>
                    <a:moveTo>
                      <a:pt x="8" y="1659"/>
                    </a:moveTo>
                    <a:cubicBezTo>
                      <a:pt x="5" y="1661"/>
                      <a:pt x="3" y="1662"/>
                      <a:pt x="1" y="1663"/>
                    </a:cubicBezTo>
                    <a:cubicBezTo>
                      <a:pt x="3" y="1662"/>
                      <a:pt x="5" y="1660"/>
                      <a:pt x="8" y="165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7" name="Google Shape;7247;p56"/>
              <p:cNvSpPr/>
              <p:nvPr/>
            </p:nvSpPr>
            <p:spPr>
              <a:xfrm>
                <a:off x="6653058" y="1558597"/>
                <a:ext cx="327386" cy="178088"/>
              </a:xfrm>
              <a:custGeom>
                <a:avLst/>
                <a:gdLst/>
                <a:ahLst/>
                <a:cxnLst/>
                <a:rect l="l" t="t" r="r" b="b"/>
                <a:pathLst>
                  <a:path w="3366" h="1831" extrusionOk="0">
                    <a:moveTo>
                      <a:pt x="3105" y="178"/>
                    </a:moveTo>
                    <a:lnTo>
                      <a:pt x="3105" y="178"/>
                    </a:lnTo>
                    <a:cubicBezTo>
                      <a:pt x="2985" y="318"/>
                      <a:pt x="2724" y="568"/>
                      <a:pt x="2154" y="949"/>
                    </a:cubicBezTo>
                    <a:cubicBezTo>
                      <a:pt x="1713" y="1239"/>
                      <a:pt x="1433" y="1279"/>
                      <a:pt x="1102" y="1339"/>
                    </a:cubicBezTo>
                    <a:cubicBezTo>
                      <a:pt x="992" y="1359"/>
                      <a:pt x="862" y="1379"/>
                      <a:pt x="732" y="1420"/>
                    </a:cubicBezTo>
                    <a:cubicBezTo>
                      <a:pt x="832" y="1329"/>
                      <a:pt x="912" y="1249"/>
                      <a:pt x="992" y="1169"/>
                    </a:cubicBezTo>
                    <a:cubicBezTo>
                      <a:pt x="1222" y="929"/>
                      <a:pt x="1433" y="729"/>
                      <a:pt x="1913" y="538"/>
                    </a:cubicBezTo>
                    <a:cubicBezTo>
                      <a:pt x="2574" y="278"/>
                      <a:pt x="2935" y="198"/>
                      <a:pt x="3105" y="178"/>
                    </a:cubicBezTo>
                    <a:close/>
                    <a:moveTo>
                      <a:pt x="3282" y="1"/>
                    </a:moveTo>
                    <a:cubicBezTo>
                      <a:pt x="3270" y="1"/>
                      <a:pt x="3258" y="3"/>
                      <a:pt x="3245" y="8"/>
                    </a:cubicBezTo>
                    <a:cubicBezTo>
                      <a:pt x="3233" y="6"/>
                      <a:pt x="3219" y="6"/>
                      <a:pt x="3201" y="6"/>
                    </a:cubicBezTo>
                    <a:cubicBezTo>
                      <a:pt x="3051" y="6"/>
                      <a:pt x="2676" y="56"/>
                      <a:pt x="1853" y="378"/>
                    </a:cubicBezTo>
                    <a:cubicBezTo>
                      <a:pt x="1332" y="578"/>
                      <a:pt x="1112" y="809"/>
                      <a:pt x="872" y="1049"/>
                    </a:cubicBezTo>
                    <a:cubicBezTo>
                      <a:pt x="671" y="1249"/>
                      <a:pt x="461" y="1460"/>
                      <a:pt x="51" y="1670"/>
                    </a:cubicBezTo>
                    <a:cubicBezTo>
                      <a:pt x="11" y="1700"/>
                      <a:pt x="1" y="1750"/>
                      <a:pt x="21" y="1790"/>
                    </a:cubicBezTo>
                    <a:cubicBezTo>
                      <a:pt x="31" y="1820"/>
                      <a:pt x="61" y="1830"/>
                      <a:pt x="91" y="1830"/>
                    </a:cubicBezTo>
                    <a:cubicBezTo>
                      <a:pt x="101" y="1830"/>
                      <a:pt x="121" y="1830"/>
                      <a:pt x="131" y="1820"/>
                    </a:cubicBezTo>
                    <a:lnTo>
                      <a:pt x="171" y="1800"/>
                    </a:lnTo>
                    <a:cubicBezTo>
                      <a:pt x="571" y="1600"/>
                      <a:pt x="862" y="1550"/>
                      <a:pt x="1132" y="1500"/>
                    </a:cubicBezTo>
                    <a:cubicBezTo>
                      <a:pt x="1463" y="1450"/>
                      <a:pt x="1783" y="1389"/>
                      <a:pt x="2244" y="1079"/>
                    </a:cubicBezTo>
                    <a:cubicBezTo>
                      <a:pt x="3225" y="438"/>
                      <a:pt x="3345" y="138"/>
                      <a:pt x="3355" y="108"/>
                    </a:cubicBezTo>
                    <a:cubicBezTo>
                      <a:pt x="3365" y="78"/>
                      <a:pt x="3355" y="38"/>
                      <a:pt x="3335" y="18"/>
                    </a:cubicBezTo>
                    <a:cubicBezTo>
                      <a:pt x="3318" y="6"/>
                      <a:pt x="3300" y="1"/>
                      <a:pt x="3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8" name="Google Shape;7248;p56"/>
              <p:cNvSpPr/>
              <p:nvPr/>
            </p:nvSpPr>
            <p:spPr>
              <a:xfrm>
                <a:off x="6660838" y="1727736"/>
                <a:ext cx="1070" cy="1070"/>
              </a:xfrm>
              <a:custGeom>
                <a:avLst/>
                <a:gdLst/>
                <a:ahLst/>
                <a:cxnLst/>
                <a:rect l="l" t="t" r="r" b="b"/>
                <a:pathLst>
                  <a:path w="11" h="11" extrusionOk="0">
                    <a:moveTo>
                      <a:pt x="1" y="1"/>
                    </a:moveTo>
                    <a:lnTo>
                      <a:pt x="1" y="11"/>
                    </a:lnTo>
                    <a:lnTo>
                      <a:pt x="11" y="11"/>
                    </a:lnTo>
                    <a:cubicBezTo>
                      <a:pt x="11" y="1"/>
                      <a:pt x="1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9" name="Google Shape;7249;p56"/>
              <p:cNvSpPr/>
              <p:nvPr/>
            </p:nvSpPr>
            <p:spPr>
              <a:xfrm>
                <a:off x="6653058" y="1719177"/>
                <a:ext cx="17605" cy="18480"/>
              </a:xfrm>
              <a:custGeom>
                <a:avLst/>
                <a:gdLst/>
                <a:ahLst/>
                <a:cxnLst/>
                <a:rect l="l" t="t" r="r" b="b"/>
                <a:pathLst>
                  <a:path w="181" h="190" extrusionOk="0">
                    <a:moveTo>
                      <a:pt x="89" y="1"/>
                    </a:moveTo>
                    <a:cubicBezTo>
                      <a:pt x="79" y="1"/>
                      <a:pt x="69" y="3"/>
                      <a:pt x="61" y="9"/>
                    </a:cubicBezTo>
                    <a:cubicBezTo>
                      <a:pt x="21" y="19"/>
                      <a:pt x="1" y="49"/>
                      <a:pt x="1" y="89"/>
                    </a:cubicBezTo>
                    <a:lnTo>
                      <a:pt x="1" y="99"/>
                    </a:lnTo>
                    <a:cubicBezTo>
                      <a:pt x="1" y="149"/>
                      <a:pt x="41" y="189"/>
                      <a:pt x="81" y="189"/>
                    </a:cubicBezTo>
                    <a:cubicBezTo>
                      <a:pt x="91" y="189"/>
                      <a:pt x="101" y="189"/>
                      <a:pt x="111" y="179"/>
                    </a:cubicBezTo>
                    <a:lnTo>
                      <a:pt x="121" y="179"/>
                    </a:lnTo>
                    <a:cubicBezTo>
                      <a:pt x="141" y="169"/>
                      <a:pt x="161" y="159"/>
                      <a:pt x="171" y="129"/>
                    </a:cubicBezTo>
                    <a:cubicBezTo>
                      <a:pt x="181" y="119"/>
                      <a:pt x="181" y="99"/>
                      <a:pt x="171" y="79"/>
                    </a:cubicBezTo>
                    <a:cubicBezTo>
                      <a:pt x="171" y="69"/>
                      <a:pt x="171" y="59"/>
                      <a:pt x="161" y="49"/>
                    </a:cubicBezTo>
                    <a:cubicBezTo>
                      <a:pt x="151" y="39"/>
                      <a:pt x="151" y="39"/>
                      <a:pt x="151" y="29"/>
                    </a:cubicBezTo>
                    <a:cubicBezTo>
                      <a:pt x="137" y="15"/>
                      <a:pt x="112" y="1"/>
                      <a:pt x="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0" name="Google Shape;7250;p56"/>
              <p:cNvSpPr/>
              <p:nvPr/>
            </p:nvSpPr>
            <p:spPr>
              <a:xfrm>
                <a:off x="6606275" y="1264184"/>
                <a:ext cx="109226" cy="462678"/>
              </a:xfrm>
              <a:custGeom>
                <a:avLst/>
                <a:gdLst/>
                <a:ahLst/>
                <a:cxnLst/>
                <a:rect l="l" t="t" r="r" b="b"/>
                <a:pathLst>
                  <a:path w="1123" h="4757" extrusionOk="0">
                    <a:moveTo>
                      <a:pt x="572" y="0"/>
                    </a:moveTo>
                    <a:cubicBezTo>
                      <a:pt x="572" y="0"/>
                      <a:pt x="311" y="882"/>
                      <a:pt x="141" y="2223"/>
                    </a:cubicBezTo>
                    <a:cubicBezTo>
                      <a:pt x="1" y="3395"/>
                      <a:pt x="562" y="3565"/>
                      <a:pt x="562" y="4757"/>
                    </a:cubicBezTo>
                    <a:cubicBezTo>
                      <a:pt x="582" y="3585"/>
                      <a:pt x="1122" y="3405"/>
                      <a:pt x="982" y="2253"/>
                    </a:cubicBezTo>
                    <a:cubicBezTo>
                      <a:pt x="822" y="912"/>
                      <a:pt x="572" y="20"/>
                      <a:pt x="572" y="20"/>
                    </a:cubicBezTo>
                    <a:lnTo>
                      <a:pt x="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1" name="Google Shape;7251;p56"/>
              <p:cNvSpPr/>
              <p:nvPr/>
            </p:nvSpPr>
            <p:spPr>
              <a:xfrm>
                <a:off x="6604329" y="1256111"/>
                <a:ext cx="113116" cy="479601"/>
              </a:xfrm>
              <a:custGeom>
                <a:avLst/>
                <a:gdLst/>
                <a:ahLst/>
                <a:cxnLst/>
                <a:rect l="l" t="t" r="r" b="b"/>
                <a:pathLst>
                  <a:path w="1163" h="4931" extrusionOk="0">
                    <a:moveTo>
                      <a:pt x="592" y="434"/>
                    </a:moveTo>
                    <a:cubicBezTo>
                      <a:pt x="672" y="804"/>
                      <a:pt x="812" y="1475"/>
                      <a:pt x="922" y="2346"/>
                    </a:cubicBezTo>
                    <a:cubicBezTo>
                      <a:pt x="992" y="2947"/>
                      <a:pt x="882" y="3268"/>
                      <a:pt x="742" y="3628"/>
                    </a:cubicBezTo>
                    <a:cubicBezTo>
                      <a:pt x="692" y="3778"/>
                      <a:pt x="632" y="3939"/>
                      <a:pt x="592" y="4129"/>
                    </a:cubicBezTo>
                    <a:cubicBezTo>
                      <a:pt x="542" y="3929"/>
                      <a:pt x="482" y="3758"/>
                      <a:pt x="421" y="3608"/>
                    </a:cubicBezTo>
                    <a:cubicBezTo>
                      <a:pt x="291" y="3238"/>
                      <a:pt x="171" y="2927"/>
                      <a:pt x="251" y="2316"/>
                    </a:cubicBezTo>
                    <a:cubicBezTo>
                      <a:pt x="351" y="1475"/>
                      <a:pt x="502" y="804"/>
                      <a:pt x="592" y="434"/>
                    </a:cubicBezTo>
                    <a:close/>
                    <a:moveTo>
                      <a:pt x="588" y="1"/>
                    </a:moveTo>
                    <a:cubicBezTo>
                      <a:pt x="552" y="1"/>
                      <a:pt x="528" y="20"/>
                      <a:pt x="512" y="53"/>
                    </a:cubicBezTo>
                    <a:cubicBezTo>
                      <a:pt x="512" y="63"/>
                      <a:pt x="251" y="965"/>
                      <a:pt x="81" y="2296"/>
                    </a:cubicBezTo>
                    <a:cubicBezTo>
                      <a:pt x="1" y="2947"/>
                      <a:pt x="131" y="3288"/>
                      <a:pt x="261" y="3658"/>
                    </a:cubicBezTo>
                    <a:cubicBezTo>
                      <a:pt x="381" y="3979"/>
                      <a:pt x="502" y="4299"/>
                      <a:pt x="502" y="4840"/>
                    </a:cubicBezTo>
                    <a:cubicBezTo>
                      <a:pt x="502" y="4890"/>
                      <a:pt x="542" y="4930"/>
                      <a:pt x="582" y="4930"/>
                    </a:cubicBezTo>
                    <a:cubicBezTo>
                      <a:pt x="632" y="4930"/>
                      <a:pt x="672" y="4890"/>
                      <a:pt x="672" y="4840"/>
                    </a:cubicBezTo>
                    <a:cubicBezTo>
                      <a:pt x="672" y="4319"/>
                      <a:pt x="792" y="3999"/>
                      <a:pt x="902" y="3688"/>
                    </a:cubicBezTo>
                    <a:cubicBezTo>
                      <a:pt x="1042" y="3318"/>
                      <a:pt x="1162" y="2967"/>
                      <a:pt x="1082" y="2326"/>
                    </a:cubicBezTo>
                    <a:cubicBezTo>
                      <a:pt x="932" y="1065"/>
                      <a:pt x="712" y="203"/>
                      <a:pt x="682" y="93"/>
                    </a:cubicBezTo>
                    <a:lnTo>
                      <a:pt x="682" y="83"/>
                    </a:lnTo>
                    <a:cubicBezTo>
                      <a:pt x="682" y="43"/>
                      <a:pt x="652" y="3"/>
                      <a:pt x="612" y="3"/>
                    </a:cubicBezTo>
                    <a:cubicBezTo>
                      <a:pt x="603" y="1"/>
                      <a:pt x="595" y="1"/>
                      <a:pt x="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2" name="Google Shape;7252;p56"/>
              <p:cNvSpPr/>
              <p:nvPr/>
            </p:nvSpPr>
            <p:spPr>
              <a:xfrm>
                <a:off x="6064819" y="2148395"/>
                <a:ext cx="137432" cy="163887"/>
              </a:xfrm>
              <a:custGeom>
                <a:avLst/>
                <a:gdLst/>
                <a:ahLst/>
                <a:cxnLst/>
                <a:rect l="l" t="t" r="r" b="b"/>
                <a:pathLst>
                  <a:path w="1413" h="1685" extrusionOk="0">
                    <a:moveTo>
                      <a:pt x="141" y="0"/>
                    </a:moveTo>
                    <a:cubicBezTo>
                      <a:pt x="100" y="0"/>
                      <a:pt x="69" y="27"/>
                      <a:pt x="60" y="62"/>
                    </a:cubicBezTo>
                    <a:cubicBezTo>
                      <a:pt x="0" y="443"/>
                      <a:pt x="100" y="853"/>
                      <a:pt x="331" y="1154"/>
                    </a:cubicBezTo>
                    <a:cubicBezTo>
                      <a:pt x="571" y="1454"/>
                      <a:pt x="941" y="1654"/>
                      <a:pt x="1322" y="1684"/>
                    </a:cubicBezTo>
                    <a:cubicBezTo>
                      <a:pt x="1372" y="1684"/>
                      <a:pt x="1402" y="1654"/>
                      <a:pt x="1412" y="1604"/>
                    </a:cubicBezTo>
                    <a:cubicBezTo>
                      <a:pt x="1412" y="1564"/>
                      <a:pt x="1382" y="1524"/>
                      <a:pt x="1332" y="1514"/>
                    </a:cubicBezTo>
                    <a:cubicBezTo>
                      <a:pt x="991" y="1494"/>
                      <a:pt x="671" y="1314"/>
                      <a:pt x="461" y="1053"/>
                    </a:cubicBezTo>
                    <a:cubicBezTo>
                      <a:pt x="260" y="783"/>
                      <a:pt x="170" y="423"/>
                      <a:pt x="230" y="92"/>
                    </a:cubicBezTo>
                    <a:cubicBezTo>
                      <a:pt x="230" y="52"/>
                      <a:pt x="200" y="2"/>
                      <a:pt x="160" y="2"/>
                    </a:cubicBezTo>
                    <a:cubicBezTo>
                      <a:pt x="154" y="1"/>
                      <a:pt x="147" y="0"/>
                      <a:pt x="1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3" name="Google Shape;7253;p56"/>
              <p:cNvSpPr/>
              <p:nvPr/>
            </p:nvSpPr>
            <p:spPr>
              <a:xfrm>
                <a:off x="6225495" y="2301486"/>
                <a:ext cx="635124" cy="15659"/>
              </a:xfrm>
              <a:custGeom>
                <a:avLst/>
                <a:gdLst/>
                <a:ahLst/>
                <a:cxnLst/>
                <a:rect l="l" t="t" r="r" b="b"/>
                <a:pathLst>
                  <a:path w="6530" h="161" extrusionOk="0">
                    <a:moveTo>
                      <a:pt x="80" y="0"/>
                    </a:moveTo>
                    <a:cubicBezTo>
                      <a:pt x="40" y="0"/>
                      <a:pt x="0" y="30"/>
                      <a:pt x="0" y="80"/>
                    </a:cubicBezTo>
                    <a:cubicBezTo>
                      <a:pt x="0" y="130"/>
                      <a:pt x="40" y="160"/>
                      <a:pt x="80" y="160"/>
                    </a:cubicBezTo>
                    <a:lnTo>
                      <a:pt x="6439" y="160"/>
                    </a:lnTo>
                    <a:cubicBezTo>
                      <a:pt x="6489" y="160"/>
                      <a:pt x="6530" y="130"/>
                      <a:pt x="6530" y="80"/>
                    </a:cubicBezTo>
                    <a:cubicBezTo>
                      <a:pt x="6530" y="30"/>
                      <a:pt x="6489" y="0"/>
                      <a:pt x="64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4" name="Google Shape;7254;p56"/>
              <p:cNvSpPr/>
              <p:nvPr/>
            </p:nvSpPr>
            <p:spPr>
              <a:xfrm>
                <a:off x="6058886" y="900910"/>
                <a:ext cx="319605" cy="15659"/>
              </a:xfrm>
              <a:custGeom>
                <a:avLst/>
                <a:gdLst/>
                <a:ahLst/>
                <a:cxnLst/>
                <a:rect l="l" t="t" r="r" b="b"/>
                <a:pathLst>
                  <a:path w="3286" h="161" extrusionOk="0">
                    <a:moveTo>
                      <a:pt x="81" y="0"/>
                    </a:moveTo>
                    <a:cubicBezTo>
                      <a:pt x="31" y="0"/>
                      <a:pt x="1" y="40"/>
                      <a:pt x="1" y="80"/>
                    </a:cubicBezTo>
                    <a:cubicBezTo>
                      <a:pt x="1" y="130"/>
                      <a:pt x="31" y="160"/>
                      <a:pt x="81" y="160"/>
                    </a:cubicBezTo>
                    <a:lnTo>
                      <a:pt x="3205" y="160"/>
                    </a:lnTo>
                    <a:cubicBezTo>
                      <a:pt x="3256" y="160"/>
                      <a:pt x="3286" y="130"/>
                      <a:pt x="3286" y="80"/>
                    </a:cubicBezTo>
                    <a:cubicBezTo>
                      <a:pt x="3286" y="40"/>
                      <a:pt x="3256" y="0"/>
                      <a:pt x="3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5" name="Google Shape;7255;p56"/>
              <p:cNvSpPr/>
              <p:nvPr/>
            </p:nvSpPr>
            <p:spPr>
              <a:xfrm>
                <a:off x="6223550" y="859962"/>
                <a:ext cx="144240" cy="16632"/>
              </a:xfrm>
              <a:custGeom>
                <a:avLst/>
                <a:gdLst/>
                <a:ahLst/>
                <a:cxnLst/>
                <a:rect l="l" t="t" r="r" b="b"/>
                <a:pathLst>
                  <a:path w="1483" h="171" extrusionOk="0">
                    <a:moveTo>
                      <a:pt x="90" y="0"/>
                    </a:moveTo>
                    <a:cubicBezTo>
                      <a:pt x="40" y="0"/>
                      <a:pt x="0" y="41"/>
                      <a:pt x="0" y="81"/>
                    </a:cubicBezTo>
                    <a:cubicBezTo>
                      <a:pt x="0" y="131"/>
                      <a:pt x="40" y="171"/>
                      <a:pt x="90" y="171"/>
                    </a:cubicBezTo>
                    <a:lnTo>
                      <a:pt x="1402" y="171"/>
                    </a:lnTo>
                    <a:cubicBezTo>
                      <a:pt x="1452" y="171"/>
                      <a:pt x="1482" y="131"/>
                      <a:pt x="1482" y="81"/>
                    </a:cubicBezTo>
                    <a:cubicBezTo>
                      <a:pt x="1482" y="41"/>
                      <a:pt x="1452" y="0"/>
                      <a:pt x="1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256" name="Google Shape;7256;p56"/>
          <p:cNvSpPr txBox="1">
            <a:spLocks noGrp="1"/>
          </p:cNvSpPr>
          <p:nvPr>
            <p:ph type="ctrTitle" idx="2"/>
          </p:nvPr>
        </p:nvSpPr>
        <p:spPr>
          <a:xfrm>
            <a:off x="3857620" y="3714758"/>
            <a:ext cx="4542600" cy="61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DZ" dirty="0" smtClean="0"/>
              <a:t>دراسة سيكولوجية</a:t>
            </a:r>
            <a:endParaRPr/>
          </a:p>
        </p:txBody>
      </p:sp>
      <p:grpSp>
        <p:nvGrpSpPr>
          <p:cNvPr id="7257" name="Google Shape;7257;p56"/>
          <p:cNvGrpSpPr/>
          <p:nvPr/>
        </p:nvGrpSpPr>
        <p:grpSpPr>
          <a:xfrm rot="2509331">
            <a:off x="3104692" y="3101299"/>
            <a:ext cx="413253" cy="918348"/>
            <a:chOff x="6092550" y="1391200"/>
            <a:chExt cx="127200" cy="282650"/>
          </a:xfrm>
        </p:grpSpPr>
        <p:sp>
          <p:nvSpPr>
            <p:cNvPr id="7258" name="Google Shape;7258;p56"/>
            <p:cNvSpPr/>
            <p:nvPr/>
          </p:nvSpPr>
          <p:spPr>
            <a:xfrm>
              <a:off x="6094550" y="1393200"/>
              <a:ext cx="123200" cy="151475"/>
            </a:xfrm>
            <a:custGeom>
              <a:avLst/>
              <a:gdLst/>
              <a:ahLst/>
              <a:cxnLst/>
              <a:rect l="l" t="t" r="r" b="b"/>
              <a:pathLst>
                <a:path w="4928" h="6059" extrusionOk="0">
                  <a:moveTo>
                    <a:pt x="2464" y="0"/>
                  </a:moveTo>
                  <a:cubicBezTo>
                    <a:pt x="1112" y="0"/>
                    <a:pt x="1" y="1112"/>
                    <a:pt x="1" y="2464"/>
                  </a:cubicBezTo>
                  <a:lnTo>
                    <a:pt x="1" y="5578"/>
                  </a:lnTo>
                  <a:cubicBezTo>
                    <a:pt x="1" y="5578"/>
                    <a:pt x="1109" y="6059"/>
                    <a:pt x="2569" y="6059"/>
                  </a:cubicBezTo>
                  <a:cubicBezTo>
                    <a:pt x="3299" y="6059"/>
                    <a:pt x="4117" y="5938"/>
                    <a:pt x="4928" y="5578"/>
                  </a:cubicBezTo>
                  <a:lnTo>
                    <a:pt x="4928" y="2464"/>
                  </a:lnTo>
                  <a:cubicBezTo>
                    <a:pt x="4928" y="1783"/>
                    <a:pt x="4647" y="1172"/>
                    <a:pt x="4207" y="731"/>
                  </a:cubicBezTo>
                  <a:cubicBezTo>
                    <a:pt x="3756" y="281"/>
                    <a:pt x="3145" y="0"/>
                    <a:pt x="24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9" name="Google Shape;7259;p56"/>
            <p:cNvSpPr/>
            <p:nvPr/>
          </p:nvSpPr>
          <p:spPr>
            <a:xfrm>
              <a:off x="6094550" y="1532625"/>
              <a:ext cx="123200" cy="139225"/>
            </a:xfrm>
            <a:custGeom>
              <a:avLst/>
              <a:gdLst/>
              <a:ahLst/>
              <a:cxnLst/>
              <a:rect l="l" t="t" r="r" b="b"/>
              <a:pathLst>
                <a:path w="4928" h="5569" extrusionOk="0">
                  <a:moveTo>
                    <a:pt x="1" y="1"/>
                  </a:moveTo>
                  <a:lnTo>
                    <a:pt x="1" y="3115"/>
                  </a:lnTo>
                  <a:cubicBezTo>
                    <a:pt x="1" y="4467"/>
                    <a:pt x="1112" y="5569"/>
                    <a:pt x="2464" y="5569"/>
                  </a:cubicBezTo>
                  <a:cubicBezTo>
                    <a:pt x="3816" y="5569"/>
                    <a:pt x="4928" y="4467"/>
                    <a:pt x="4928" y="3115"/>
                  </a:cubicBezTo>
                  <a:lnTo>
                    <a:pt x="4928" y="1"/>
                  </a:lnTo>
                  <a:cubicBezTo>
                    <a:pt x="4117" y="361"/>
                    <a:pt x="3299" y="482"/>
                    <a:pt x="2569" y="482"/>
                  </a:cubicBezTo>
                  <a:cubicBezTo>
                    <a:pt x="1109" y="482"/>
                    <a:pt x="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0" name="Google Shape;7260;p56"/>
            <p:cNvSpPr/>
            <p:nvPr/>
          </p:nvSpPr>
          <p:spPr>
            <a:xfrm>
              <a:off x="6092550" y="1391200"/>
              <a:ext cx="127200" cy="282650"/>
            </a:xfrm>
            <a:custGeom>
              <a:avLst/>
              <a:gdLst/>
              <a:ahLst/>
              <a:cxnLst/>
              <a:rect l="l" t="t" r="r" b="b"/>
              <a:pathLst>
                <a:path w="5088" h="11306" extrusionOk="0">
                  <a:moveTo>
                    <a:pt x="2544" y="170"/>
                  </a:moveTo>
                  <a:cubicBezTo>
                    <a:pt x="3175" y="170"/>
                    <a:pt x="3776" y="411"/>
                    <a:pt x="4227" y="861"/>
                  </a:cubicBezTo>
                  <a:cubicBezTo>
                    <a:pt x="4677" y="1312"/>
                    <a:pt x="4918" y="1913"/>
                    <a:pt x="4918" y="2544"/>
                  </a:cubicBezTo>
                  <a:lnTo>
                    <a:pt x="4918" y="8772"/>
                  </a:lnTo>
                  <a:cubicBezTo>
                    <a:pt x="4918" y="10074"/>
                    <a:pt x="3856" y="11146"/>
                    <a:pt x="2544" y="11146"/>
                  </a:cubicBezTo>
                  <a:cubicBezTo>
                    <a:pt x="1233" y="11146"/>
                    <a:pt x="171" y="10074"/>
                    <a:pt x="171" y="8772"/>
                  </a:cubicBezTo>
                  <a:lnTo>
                    <a:pt x="171" y="2544"/>
                  </a:lnTo>
                  <a:cubicBezTo>
                    <a:pt x="171" y="1232"/>
                    <a:pt x="1233" y="170"/>
                    <a:pt x="2544" y="170"/>
                  </a:cubicBezTo>
                  <a:close/>
                  <a:moveTo>
                    <a:pt x="2544" y="0"/>
                  </a:moveTo>
                  <a:cubicBezTo>
                    <a:pt x="1142" y="0"/>
                    <a:pt x="1" y="1142"/>
                    <a:pt x="1" y="2544"/>
                  </a:cubicBezTo>
                  <a:lnTo>
                    <a:pt x="1" y="8772"/>
                  </a:lnTo>
                  <a:cubicBezTo>
                    <a:pt x="1" y="10174"/>
                    <a:pt x="1142" y="11306"/>
                    <a:pt x="2544" y="11306"/>
                  </a:cubicBezTo>
                  <a:cubicBezTo>
                    <a:pt x="3946" y="11306"/>
                    <a:pt x="5088" y="10174"/>
                    <a:pt x="5088" y="8772"/>
                  </a:cubicBezTo>
                  <a:lnTo>
                    <a:pt x="5088" y="2544"/>
                  </a:lnTo>
                  <a:cubicBezTo>
                    <a:pt x="5088" y="1863"/>
                    <a:pt x="4828" y="1232"/>
                    <a:pt x="4337" y="751"/>
                  </a:cubicBezTo>
                  <a:cubicBezTo>
                    <a:pt x="3856" y="270"/>
                    <a:pt x="3225" y="0"/>
                    <a:pt x="2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1" name="Google Shape;7261;p56"/>
            <p:cNvSpPr/>
            <p:nvPr/>
          </p:nvSpPr>
          <p:spPr>
            <a:xfrm>
              <a:off x="6200450" y="1598725"/>
              <a:ext cx="4300" cy="21800"/>
            </a:xfrm>
            <a:custGeom>
              <a:avLst/>
              <a:gdLst/>
              <a:ahLst/>
              <a:cxnLst/>
              <a:rect l="l" t="t" r="r" b="b"/>
              <a:pathLst>
                <a:path w="172" h="872" extrusionOk="0">
                  <a:moveTo>
                    <a:pt x="81" y="1"/>
                  </a:moveTo>
                  <a:cubicBezTo>
                    <a:pt x="41" y="1"/>
                    <a:pt x="1" y="41"/>
                    <a:pt x="1" y="81"/>
                  </a:cubicBezTo>
                  <a:lnTo>
                    <a:pt x="1" y="792"/>
                  </a:lnTo>
                  <a:cubicBezTo>
                    <a:pt x="1" y="842"/>
                    <a:pt x="41" y="872"/>
                    <a:pt x="81" y="872"/>
                  </a:cubicBezTo>
                  <a:cubicBezTo>
                    <a:pt x="131" y="872"/>
                    <a:pt x="171" y="842"/>
                    <a:pt x="171" y="792"/>
                  </a:cubicBezTo>
                  <a:lnTo>
                    <a:pt x="171" y="81"/>
                  </a:lnTo>
                  <a:cubicBezTo>
                    <a:pt x="171" y="41"/>
                    <a:pt x="131" y="1"/>
                    <a:pt x="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65"/>
        <p:cNvGrpSpPr/>
        <p:nvPr/>
      </p:nvGrpSpPr>
      <p:grpSpPr>
        <a:xfrm>
          <a:off x="0" y="0"/>
          <a:ext cx="0" cy="0"/>
          <a:chOff x="0" y="0"/>
          <a:chExt cx="0" cy="0"/>
        </a:xfrm>
      </p:grpSpPr>
      <p:sp>
        <p:nvSpPr>
          <p:cNvPr id="7266" name="Google Shape;7266;p57"/>
          <p:cNvSpPr txBox="1">
            <a:spLocks noGrp="1"/>
          </p:cNvSpPr>
          <p:nvPr>
            <p:ph type="body" idx="1"/>
          </p:nvPr>
        </p:nvSpPr>
        <p:spPr>
          <a:xfrm>
            <a:off x="713100" y="1228675"/>
            <a:ext cx="7717800" cy="3416400"/>
          </a:xfrm>
          <a:prstGeom prst="rect">
            <a:avLst/>
          </a:prstGeom>
        </p:spPr>
        <p:txBody>
          <a:bodyPr spcFirstLastPara="1" wrap="square" lIns="91425" tIns="91425" rIns="91425" bIns="91425" anchor="t" anchorCtr="0">
            <a:noAutofit/>
          </a:bodyPr>
          <a:lstStyle/>
          <a:p>
            <a:pPr marL="0" lvl="0" indent="0" algn="ctr" rtl="1">
              <a:buNone/>
            </a:pPr>
            <a:r>
              <a:rPr lang="en" sz="2400" b="1" dirty="0" smtClean="0"/>
              <a:t>.</a:t>
            </a:r>
            <a:r>
              <a:rPr lang="ar-DZ" sz="2400" b="1" dirty="0" smtClean="0"/>
              <a:t> تعتبر المخدرات في مجملها من المواد التي تؤثر على حياة الفرد بشكل عام، وهي رغبة </a:t>
            </a:r>
            <a:r>
              <a:rPr lang="ar-SA" sz="2400" b="1" dirty="0" smtClean="0"/>
              <a:t>غير طبيعية يظهرها بعض الأشخاص نحو مخدرات أو مواد سامة إراديا أو عن طريق المصادفة </a:t>
            </a:r>
            <a:r>
              <a:rPr lang="ar-DZ" sz="2400" b="1" dirty="0" smtClean="0"/>
              <a:t>وتعرف </a:t>
            </a:r>
            <a:r>
              <a:rPr lang="ar-SA" sz="2400" b="1" dirty="0" smtClean="0"/>
              <a:t>على آثارها المسكنة والمخدرة أو المنبهة والمنشطة ،تسبب حالة من الإدمان ،تضر بالفرد جسميا</a:t>
            </a:r>
            <a:r>
              <a:rPr lang="ar-DZ" sz="2400" b="1" dirty="0" smtClean="0"/>
              <a:t>ً</a:t>
            </a:r>
            <a:r>
              <a:rPr lang="ar-SA" sz="2400" b="1" dirty="0" smtClean="0"/>
              <a:t>، ونفسيا</a:t>
            </a:r>
            <a:r>
              <a:rPr lang="ar-DZ" sz="2400" b="1" dirty="0" smtClean="0"/>
              <a:t>ً</a:t>
            </a:r>
            <a:r>
              <a:rPr lang="ar-SA" sz="2400" b="1" dirty="0" smtClean="0"/>
              <a:t> واجتماعي</a:t>
            </a:r>
            <a:r>
              <a:rPr lang="ar-DZ" sz="2400" b="1" dirty="0" err="1" smtClean="0"/>
              <a:t>أً</a:t>
            </a:r>
            <a:r>
              <a:rPr lang="ar-DZ" sz="2400" b="1" dirty="0" smtClean="0"/>
              <a:t> فهي تؤثر على قرارات المتعاطي وتصرفاته وطريقة تفكيره نفسها، حتى أنه حين يكون تحت تأثير المخدر تختلف طبيعة تفكيره وتختلف طريقة تنفيذ أفكاره عن طريقته وهو ليس تحت تأثيرها، والتي تكون في أغلب الأحيان قرارات خاطئة، خصوصاً تلك التي تكون على المدى البعيد.</a:t>
            </a:r>
            <a:endParaRPr sz="2400" b="1"/>
          </a:p>
        </p:txBody>
      </p:sp>
      <p:sp>
        <p:nvSpPr>
          <p:cNvPr id="7267" name="Google Shape;7267;p57"/>
          <p:cNvSpPr txBox="1">
            <a:spLocks noGrp="1"/>
          </p:cNvSpPr>
          <p:nvPr>
            <p:ph type="title"/>
          </p:nvPr>
        </p:nvSpPr>
        <p:spPr>
          <a:xfrm>
            <a:off x="713100" y="444900"/>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DZ" dirty="0" smtClean="0">
                <a:solidFill>
                  <a:schemeClr val="accent1"/>
                </a:solidFill>
              </a:rPr>
              <a:t>مدخل :</a:t>
            </a:r>
            <a:br>
              <a:rPr lang="ar-DZ" dirty="0" smtClean="0">
                <a:solidFill>
                  <a:schemeClr val="accent1"/>
                </a:solidFill>
              </a:rPr>
            </a:br>
            <a:endParaRPr/>
          </a:p>
        </p:txBody>
      </p:sp>
      <p:sp>
        <p:nvSpPr>
          <p:cNvPr id="7268" name="Google Shape;7268;p57"/>
          <p:cNvSpPr/>
          <p:nvPr/>
        </p:nvSpPr>
        <p:spPr>
          <a:xfrm>
            <a:off x="120050" y="4599307"/>
            <a:ext cx="1090228" cy="400615"/>
          </a:xfrm>
          <a:custGeom>
            <a:avLst/>
            <a:gdLst/>
            <a:ahLst/>
            <a:cxnLst/>
            <a:rect l="l" t="t" r="r" b="b"/>
            <a:pathLst>
              <a:path w="26718" h="9819" extrusionOk="0">
                <a:moveTo>
                  <a:pt x="11824" y="0"/>
                </a:moveTo>
                <a:cubicBezTo>
                  <a:pt x="10639" y="0"/>
                  <a:pt x="9544" y="760"/>
                  <a:pt x="8815" y="2006"/>
                </a:cubicBezTo>
                <a:cubicBezTo>
                  <a:pt x="8268" y="1520"/>
                  <a:pt x="7569" y="1216"/>
                  <a:pt x="6839" y="1216"/>
                </a:cubicBezTo>
                <a:cubicBezTo>
                  <a:pt x="5046" y="1216"/>
                  <a:pt x="3556" y="2949"/>
                  <a:pt x="3070" y="5320"/>
                </a:cubicBezTo>
                <a:cubicBezTo>
                  <a:pt x="2888" y="5350"/>
                  <a:pt x="2705" y="5380"/>
                  <a:pt x="2553" y="5411"/>
                </a:cubicBezTo>
                <a:cubicBezTo>
                  <a:pt x="0" y="6019"/>
                  <a:pt x="486" y="9818"/>
                  <a:pt x="3101" y="9818"/>
                </a:cubicBezTo>
                <a:lnTo>
                  <a:pt x="23739" y="9818"/>
                </a:lnTo>
                <a:cubicBezTo>
                  <a:pt x="25715" y="9818"/>
                  <a:pt x="26718" y="7417"/>
                  <a:pt x="25320" y="6019"/>
                </a:cubicBezTo>
                <a:cubicBezTo>
                  <a:pt x="24529" y="5198"/>
                  <a:pt x="23435" y="4712"/>
                  <a:pt x="22280" y="4681"/>
                </a:cubicBezTo>
                <a:cubicBezTo>
                  <a:pt x="21763" y="4712"/>
                  <a:pt x="21247" y="4803"/>
                  <a:pt x="20760" y="5016"/>
                </a:cubicBezTo>
                <a:cubicBezTo>
                  <a:pt x="20061" y="2888"/>
                  <a:pt x="18359" y="1429"/>
                  <a:pt x="16383" y="1429"/>
                </a:cubicBezTo>
                <a:cubicBezTo>
                  <a:pt x="15776" y="1429"/>
                  <a:pt x="15228" y="1550"/>
                  <a:pt x="14681" y="1794"/>
                </a:cubicBezTo>
                <a:cubicBezTo>
                  <a:pt x="13982" y="669"/>
                  <a:pt x="12979" y="0"/>
                  <a:pt x="118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49"/>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500034" y="1603918"/>
            <a:ext cx="3885298" cy="2812507"/>
          </a:xfrm>
          <a:prstGeom prst="rect">
            <a:avLst/>
          </a:prstGeom>
          <a:ln>
            <a:noFill/>
          </a:ln>
          <a:effectLst>
            <a:softEdge rad="112500"/>
          </a:effectLst>
        </p:spPr>
      </p:pic>
      <p:grpSp>
        <p:nvGrpSpPr>
          <p:cNvPr id="7650" name="Google Shape;7650;p60"/>
          <p:cNvGrpSpPr/>
          <p:nvPr/>
        </p:nvGrpSpPr>
        <p:grpSpPr>
          <a:xfrm flipH="1">
            <a:off x="6384776" y="323011"/>
            <a:ext cx="2234571" cy="2183997"/>
            <a:chOff x="4817775" y="976050"/>
            <a:chExt cx="626650" cy="612450"/>
          </a:xfrm>
        </p:grpSpPr>
        <p:sp>
          <p:nvSpPr>
            <p:cNvPr id="7651" name="Google Shape;7651;p60"/>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2" name="Google Shape;7652;p60"/>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3" name="Google Shape;7653;p60"/>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4" name="Google Shape;7654;p60"/>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5" name="Google Shape;7655;p60"/>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6" name="Google Shape;7656;p60"/>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7" name="Google Shape;7657;p60"/>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8" name="Google Shape;7658;p60"/>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9" name="Google Shape;7659;p60"/>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0" name="Google Shape;7660;p60"/>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1" name="Google Shape;7661;p60"/>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2" name="Google Shape;7662;p60"/>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3" name="Google Shape;7663;p60"/>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4" name="Google Shape;7664;p60"/>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5" name="Google Shape;7665;p60"/>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6" name="Google Shape;7666;p60"/>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7" name="Google Shape;7667;p60"/>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8" name="Google Shape;7668;p60"/>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9" name="Google Shape;7669;p60"/>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0" name="Google Shape;7670;p60"/>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1" name="Google Shape;7671;p60"/>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2" name="Google Shape;7672;p60"/>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3" name="Google Shape;7673;p60"/>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4" name="Google Shape;7674;p60"/>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5" name="Google Shape;7675;p60"/>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6" name="Google Shape;7676;p60"/>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7" name="Google Shape;7677;p60"/>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8" name="Google Shape;7678;p60"/>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9" name="Google Shape;7679;p60"/>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0" name="Google Shape;7680;p60"/>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1" name="Google Shape;7681;p60"/>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2" name="Google Shape;7682;p60"/>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3" name="Google Shape;7683;p60"/>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4" name="Google Shape;7684;p60"/>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5" name="Google Shape;7685;p60"/>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6" name="Google Shape;7686;p60"/>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7" name="Google Shape;7687;p60"/>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8" name="Google Shape;7688;p60"/>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9" name="Google Shape;7689;p60"/>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0" name="Google Shape;7690;p60"/>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1" name="Google Shape;7691;p60"/>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2" name="Google Shape;7692;p60"/>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3" name="Google Shape;7693;p60"/>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4" name="Google Shape;7694;p60"/>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5" name="Google Shape;7695;p60"/>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6" name="Google Shape;7696;p60"/>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7" name="Google Shape;7697;p60"/>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8" name="Google Shape;7698;p60"/>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9" name="Google Shape;7699;p60"/>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0" name="Google Shape;7700;p60"/>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1" name="Google Shape;7701;p60"/>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2" name="Google Shape;7702;p60"/>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3" name="Google Shape;7703;p60"/>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4" name="Google Shape;7704;p60"/>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5" name="Google Shape;7705;p60"/>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6" name="Google Shape;7706;p60"/>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7" name="Google Shape;7707;p60"/>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8" name="Google Shape;7708;p60"/>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9" name="Google Shape;7709;p60"/>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0" name="Google Shape;7710;p60"/>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1" name="Google Shape;7711;p60"/>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2" name="Google Shape;7712;p60"/>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3" name="Google Shape;7713;p60"/>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4" name="Google Shape;7714;p60"/>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5" name="Google Shape;7715;p60"/>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6" name="Google Shape;7716;p60"/>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7" name="Google Shape;7717;p60"/>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8" name="Google Shape;7718;p60"/>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9" name="Google Shape;7719;p60"/>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0" name="Google Shape;7720;p60"/>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1" name="Google Shape;7721;p60"/>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2" name="Google Shape;7722;p60"/>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3" name="Google Shape;7723;p60"/>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4" name="Google Shape;7724;p60"/>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5" name="Google Shape;7725;p60"/>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6" name="Google Shape;7726;p60"/>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7" name="Google Shape;7727;p60"/>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8" name="Google Shape;7728;p60"/>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9" name="Google Shape;7729;p60"/>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0" name="Google Shape;7730;p60"/>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1" name="Google Shape;7731;p60"/>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2" name="Google Shape;7732;p60"/>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3" name="Google Shape;7733;p60"/>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4" name="Google Shape;7734;p60"/>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5" name="Google Shape;7735;p60"/>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6" name="Google Shape;7736;p60"/>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7" name="Google Shape;7737;p60"/>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8" name="Google Shape;7738;p60"/>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9" name="Google Shape;7739;p60"/>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0" name="Google Shape;7740;p60"/>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1" name="Google Shape;7741;p60"/>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2" name="Google Shape;7742;p60"/>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3" name="Google Shape;7743;p60"/>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4" name="Google Shape;7744;p60"/>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5" name="Google Shape;7745;p60"/>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6" name="Google Shape;7746;p60"/>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7" name="Google Shape;7747;p60"/>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8" name="Google Shape;7748;p60"/>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9" name="Google Shape;7749;p60"/>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0" name="Google Shape;7750;p60"/>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1" name="Google Shape;7751;p60"/>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2" name="Google Shape;7752;p60"/>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3" name="Google Shape;7753;p60"/>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4" name="Google Shape;7754;p60"/>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5" name="Google Shape;7755;p60"/>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6" name="Google Shape;7756;p60"/>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7" name="Google Shape;7757;p60"/>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8" name="Google Shape;7758;p60"/>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9" name="Google Shape;7759;p60"/>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0" name="Google Shape;7760;p60"/>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1" name="Google Shape;7761;p60"/>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2" name="Google Shape;7762;p60"/>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3" name="Google Shape;7763;p60"/>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4" name="Google Shape;7764;p60"/>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5" name="Google Shape;7765;p60"/>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6" name="Google Shape;7766;p60"/>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7" name="Google Shape;7767;p60"/>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8" name="Google Shape;7768;p60"/>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9" name="Google Shape;7769;p60"/>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0" name="Google Shape;7770;p60"/>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1" name="Google Shape;7771;p60"/>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2" name="Google Shape;7772;p60"/>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3" name="Google Shape;7773;p60"/>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4" name="Google Shape;7774;p60"/>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5" name="Google Shape;7775;p60"/>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6" name="Google Shape;7776;p60"/>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7" name="Google Shape;7777;p60"/>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8" name="Google Shape;7778;p60"/>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9" name="Google Shape;7779;p60"/>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0" name="Google Shape;7780;p60"/>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1" name="Google Shape;7781;p60"/>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2" name="Google Shape;7782;p60"/>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3" name="Google Shape;7783;p60"/>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4" name="Google Shape;7784;p60"/>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5" name="Google Shape;7785;p60"/>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6" name="Google Shape;7786;p60"/>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7" name="Google Shape;7787;p60"/>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8" name="Google Shape;7788;p60"/>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9" name="Google Shape;7789;p60"/>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0" name="Google Shape;7790;p60"/>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1" name="Google Shape;7791;p60"/>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2" name="Google Shape;7792;p60"/>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3" name="Google Shape;7793;p60"/>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4" name="Google Shape;7794;p60"/>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5" name="Google Shape;7795;p60"/>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6" name="Google Shape;7796;p60"/>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7" name="Google Shape;7797;p60"/>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8" name="Google Shape;7798;p60"/>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9" name="Google Shape;7799;p60"/>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0" name="Google Shape;7800;p60"/>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1" name="Google Shape;7801;p60"/>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02" name="Google Shape;7802;p60"/>
          <p:cNvGrpSpPr/>
          <p:nvPr/>
        </p:nvGrpSpPr>
        <p:grpSpPr>
          <a:xfrm>
            <a:off x="5580212" y="1278311"/>
            <a:ext cx="2619275" cy="2619275"/>
            <a:chOff x="5177375" y="2070825"/>
            <a:chExt cx="1826934" cy="1826934"/>
          </a:xfrm>
        </p:grpSpPr>
        <p:sp>
          <p:nvSpPr>
            <p:cNvPr id="7803" name="Google Shape;7803;p60"/>
            <p:cNvSpPr/>
            <p:nvPr/>
          </p:nvSpPr>
          <p:spPr>
            <a:xfrm>
              <a:off x="5182098" y="2075548"/>
              <a:ext cx="1817487" cy="1817487"/>
            </a:xfrm>
            <a:custGeom>
              <a:avLst/>
              <a:gdLst/>
              <a:ahLst/>
              <a:cxnLst/>
              <a:rect l="l" t="t" r="r" b="b"/>
              <a:pathLst>
                <a:path w="30784" h="30784" extrusionOk="0">
                  <a:moveTo>
                    <a:pt x="10015" y="1"/>
                  </a:moveTo>
                  <a:lnTo>
                    <a:pt x="10015" y="10365"/>
                  </a:lnTo>
                  <a:lnTo>
                    <a:pt x="1" y="10365"/>
                  </a:lnTo>
                  <a:lnTo>
                    <a:pt x="1" y="20409"/>
                  </a:lnTo>
                  <a:lnTo>
                    <a:pt x="10015" y="20409"/>
                  </a:lnTo>
                  <a:lnTo>
                    <a:pt x="10015" y="30784"/>
                  </a:lnTo>
                  <a:lnTo>
                    <a:pt x="20059" y="30784"/>
                  </a:lnTo>
                  <a:lnTo>
                    <a:pt x="20059" y="20409"/>
                  </a:lnTo>
                  <a:lnTo>
                    <a:pt x="30784" y="20409"/>
                  </a:lnTo>
                  <a:lnTo>
                    <a:pt x="30784" y="10365"/>
                  </a:lnTo>
                  <a:lnTo>
                    <a:pt x="20059" y="10365"/>
                  </a:lnTo>
                  <a:lnTo>
                    <a:pt x="200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4" name="Google Shape;7804;p60"/>
            <p:cNvSpPr/>
            <p:nvPr/>
          </p:nvSpPr>
          <p:spPr>
            <a:xfrm>
              <a:off x="5177375" y="2070825"/>
              <a:ext cx="1826934" cy="1826934"/>
            </a:xfrm>
            <a:custGeom>
              <a:avLst/>
              <a:gdLst/>
              <a:ahLst/>
              <a:cxnLst/>
              <a:rect l="l" t="t" r="r" b="b"/>
              <a:pathLst>
                <a:path w="30944" h="30944" extrusionOk="0">
                  <a:moveTo>
                    <a:pt x="20059" y="161"/>
                  </a:moveTo>
                  <a:lnTo>
                    <a:pt x="20059" y="10445"/>
                  </a:lnTo>
                  <a:cubicBezTo>
                    <a:pt x="20059" y="10495"/>
                    <a:pt x="20099" y="10535"/>
                    <a:pt x="20139" y="10535"/>
                  </a:cubicBezTo>
                  <a:lnTo>
                    <a:pt x="30784" y="10535"/>
                  </a:lnTo>
                  <a:lnTo>
                    <a:pt x="30784" y="20409"/>
                  </a:lnTo>
                  <a:lnTo>
                    <a:pt x="20139" y="20409"/>
                  </a:lnTo>
                  <a:cubicBezTo>
                    <a:pt x="20099" y="20409"/>
                    <a:pt x="20059" y="20449"/>
                    <a:pt x="20059" y="20499"/>
                  </a:cubicBezTo>
                  <a:lnTo>
                    <a:pt x="20059" y="30784"/>
                  </a:lnTo>
                  <a:lnTo>
                    <a:pt x="10185" y="30784"/>
                  </a:lnTo>
                  <a:lnTo>
                    <a:pt x="10185" y="20499"/>
                  </a:lnTo>
                  <a:cubicBezTo>
                    <a:pt x="10185" y="20449"/>
                    <a:pt x="10145" y="20409"/>
                    <a:pt x="10095" y="20409"/>
                  </a:cubicBezTo>
                  <a:lnTo>
                    <a:pt x="161" y="20409"/>
                  </a:lnTo>
                  <a:lnTo>
                    <a:pt x="161" y="10535"/>
                  </a:lnTo>
                  <a:lnTo>
                    <a:pt x="10095" y="10535"/>
                  </a:lnTo>
                  <a:cubicBezTo>
                    <a:pt x="10145" y="10535"/>
                    <a:pt x="10185" y="10495"/>
                    <a:pt x="10185" y="10445"/>
                  </a:cubicBezTo>
                  <a:lnTo>
                    <a:pt x="10185" y="161"/>
                  </a:lnTo>
                  <a:close/>
                  <a:moveTo>
                    <a:pt x="10095" y="1"/>
                  </a:moveTo>
                  <a:cubicBezTo>
                    <a:pt x="10055" y="1"/>
                    <a:pt x="10015" y="31"/>
                    <a:pt x="10015" y="81"/>
                  </a:cubicBezTo>
                  <a:lnTo>
                    <a:pt x="10015" y="10365"/>
                  </a:lnTo>
                  <a:lnTo>
                    <a:pt x="81" y="10365"/>
                  </a:lnTo>
                  <a:cubicBezTo>
                    <a:pt x="31" y="10365"/>
                    <a:pt x="1" y="10405"/>
                    <a:pt x="1" y="10445"/>
                  </a:cubicBezTo>
                  <a:lnTo>
                    <a:pt x="1" y="20499"/>
                  </a:lnTo>
                  <a:cubicBezTo>
                    <a:pt x="1" y="20539"/>
                    <a:pt x="31" y="20579"/>
                    <a:pt x="81" y="20579"/>
                  </a:cubicBezTo>
                  <a:lnTo>
                    <a:pt x="10015" y="20579"/>
                  </a:lnTo>
                  <a:lnTo>
                    <a:pt x="10015" y="30864"/>
                  </a:lnTo>
                  <a:cubicBezTo>
                    <a:pt x="10015" y="30914"/>
                    <a:pt x="10055" y="30944"/>
                    <a:pt x="10095" y="30944"/>
                  </a:cubicBezTo>
                  <a:lnTo>
                    <a:pt x="20139" y="30944"/>
                  </a:lnTo>
                  <a:cubicBezTo>
                    <a:pt x="20189" y="30944"/>
                    <a:pt x="20229" y="30914"/>
                    <a:pt x="20229" y="30864"/>
                  </a:cubicBezTo>
                  <a:lnTo>
                    <a:pt x="20229" y="20579"/>
                  </a:lnTo>
                  <a:lnTo>
                    <a:pt x="30864" y="20579"/>
                  </a:lnTo>
                  <a:cubicBezTo>
                    <a:pt x="30914" y="20579"/>
                    <a:pt x="30944" y="20539"/>
                    <a:pt x="30944" y="20499"/>
                  </a:cubicBezTo>
                  <a:lnTo>
                    <a:pt x="30944" y="10445"/>
                  </a:lnTo>
                  <a:cubicBezTo>
                    <a:pt x="30944" y="10405"/>
                    <a:pt x="30914" y="10365"/>
                    <a:pt x="30864" y="10365"/>
                  </a:cubicBezTo>
                  <a:lnTo>
                    <a:pt x="20229" y="10365"/>
                  </a:lnTo>
                  <a:lnTo>
                    <a:pt x="20229" y="81"/>
                  </a:lnTo>
                  <a:cubicBezTo>
                    <a:pt x="20229" y="31"/>
                    <a:pt x="20189" y="1"/>
                    <a:pt x="201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5" name="Google Shape;7805;p60"/>
            <p:cNvSpPr/>
            <p:nvPr/>
          </p:nvSpPr>
          <p:spPr>
            <a:xfrm>
              <a:off x="5811175" y="3285820"/>
              <a:ext cx="10096" cy="554031"/>
            </a:xfrm>
            <a:custGeom>
              <a:avLst/>
              <a:gdLst/>
              <a:ahLst/>
              <a:cxnLst/>
              <a:rect l="l" t="t" r="r" b="b"/>
              <a:pathLst>
                <a:path w="171" h="9384" extrusionOk="0">
                  <a:moveTo>
                    <a:pt x="81" y="0"/>
                  </a:moveTo>
                  <a:cubicBezTo>
                    <a:pt x="41" y="0"/>
                    <a:pt x="1" y="30"/>
                    <a:pt x="1" y="80"/>
                  </a:cubicBezTo>
                  <a:lnTo>
                    <a:pt x="1" y="9303"/>
                  </a:lnTo>
                  <a:cubicBezTo>
                    <a:pt x="1" y="9343"/>
                    <a:pt x="41" y="9383"/>
                    <a:pt x="81" y="9383"/>
                  </a:cubicBezTo>
                  <a:cubicBezTo>
                    <a:pt x="131" y="9383"/>
                    <a:pt x="171" y="9343"/>
                    <a:pt x="171" y="9303"/>
                  </a:cubicBezTo>
                  <a:lnTo>
                    <a:pt x="171" y="80"/>
                  </a:lnTo>
                  <a:cubicBezTo>
                    <a:pt x="171" y="30"/>
                    <a:pt x="131" y="0"/>
                    <a:pt x="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6" name="Google Shape;7806;p60"/>
            <p:cNvSpPr/>
            <p:nvPr/>
          </p:nvSpPr>
          <p:spPr>
            <a:xfrm>
              <a:off x="5856695" y="3555989"/>
              <a:ext cx="10096" cy="247200"/>
            </a:xfrm>
            <a:custGeom>
              <a:avLst/>
              <a:gdLst/>
              <a:ahLst/>
              <a:cxnLst/>
              <a:rect l="l" t="t" r="r" b="b"/>
              <a:pathLst>
                <a:path w="171" h="4187" extrusionOk="0">
                  <a:moveTo>
                    <a:pt x="91" y="1"/>
                  </a:moveTo>
                  <a:cubicBezTo>
                    <a:pt x="41" y="1"/>
                    <a:pt x="1" y="41"/>
                    <a:pt x="1" y="81"/>
                  </a:cubicBezTo>
                  <a:lnTo>
                    <a:pt x="1" y="4106"/>
                  </a:lnTo>
                  <a:cubicBezTo>
                    <a:pt x="1" y="4146"/>
                    <a:pt x="41" y="4187"/>
                    <a:pt x="91" y="4187"/>
                  </a:cubicBezTo>
                  <a:cubicBezTo>
                    <a:pt x="131" y="4187"/>
                    <a:pt x="171" y="4146"/>
                    <a:pt x="171" y="4106"/>
                  </a:cubicBezTo>
                  <a:lnTo>
                    <a:pt x="171" y="81"/>
                  </a:lnTo>
                  <a:cubicBezTo>
                    <a:pt x="171" y="41"/>
                    <a:pt x="131"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7" name="Google Shape;7807;p60"/>
            <p:cNvSpPr/>
            <p:nvPr/>
          </p:nvSpPr>
          <p:spPr>
            <a:xfrm>
              <a:off x="5812946" y="2167770"/>
              <a:ext cx="10096" cy="481353"/>
            </a:xfrm>
            <a:custGeom>
              <a:avLst/>
              <a:gdLst/>
              <a:ahLst/>
              <a:cxnLst/>
              <a:rect l="l" t="t" r="r" b="b"/>
              <a:pathLst>
                <a:path w="171" h="8153" extrusionOk="0">
                  <a:moveTo>
                    <a:pt x="91" y="1"/>
                  </a:moveTo>
                  <a:cubicBezTo>
                    <a:pt x="41" y="1"/>
                    <a:pt x="1" y="41"/>
                    <a:pt x="1" y="91"/>
                  </a:cubicBezTo>
                  <a:lnTo>
                    <a:pt x="1" y="8072"/>
                  </a:lnTo>
                  <a:cubicBezTo>
                    <a:pt x="1" y="8112"/>
                    <a:pt x="41" y="8152"/>
                    <a:pt x="91" y="8152"/>
                  </a:cubicBezTo>
                  <a:cubicBezTo>
                    <a:pt x="131" y="8152"/>
                    <a:pt x="171" y="8112"/>
                    <a:pt x="171" y="8072"/>
                  </a:cubicBezTo>
                  <a:lnTo>
                    <a:pt x="171" y="91"/>
                  </a:lnTo>
                  <a:cubicBezTo>
                    <a:pt x="171" y="41"/>
                    <a:pt x="131"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0" name="Google Shape;7810;p60"/>
          <p:cNvGrpSpPr/>
          <p:nvPr/>
        </p:nvGrpSpPr>
        <p:grpSpPr>
          <a:xfrm rot="-657584">
            <a:off x="5180965" y="1749963"/>
            <a:ext cx="1001131" cy="2884699"/>
            <a:chOff x="6417420" y="2036999"/>
            <a:chExt cx="920378" cy="2652013"/>
          </a:xfrm>
        </p:grpSpPr>
        <p:grpSp>
          <p:nvGrpSpPr>
            <p:cNvPr id="7811" name="Google Shape;7811;p60"/>
            <p:cNvGrpSpPr/>
            <p:nvPr/>
          </p:nvGrpSpPr>
          <p:grpSpPr>
            <a:xfrm>
              <a:off x="6417420" y="2682726"/>
              <a:ext cx="920378" cy="2006286"/>
              <a:chOff x="1402224" y="2543188"/>
              <a:chExt cx="984783" cy="2146679"/>
            </a:xfrm>
          </p:grpSpPr>
          <p:sp>
            <p:nvSpPr>
              <p:cNvPr id="7812" name="Google Shape;7812;p60"/>
              <p:cNvSpPr/>
              <p:nvPr/>
            </p:nvSpPr>
            <p:spPr>
              <a:xfrm flipH="1">
                <a:off x="1558040" y="3060331"/>
                <a:ext cx="673154" cy="99500"/>
              </a:xfrm>
              <a:custGeom>
                <a:avLst/>
                <a:gdLst/>
                <a:ahLst/>
                <a:cxnLst/>
                <a:rect l="l" t="t" r="r" b="b"/>
                <a:pathLst>
                  <a:path w="6921" h="1023" extrusionOk="0">
                    <a:moveTo>
                      <a:pt x="1" y="1"/>
                    </a:moveTo>
                    <a:lnTo>
                      <a:pt x="1" y="1022"/>
                    </a:lnTo>
                    <a:lnTo>
                      <a:pt x="6920" y="1022"/>
                    </a:lnTo>
                    <a:lnTo>
                      <a:pt x="69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13" name="Google Shape;7813;p60"/>
              <p:cNvGrpSpPr/>
              <p:nvPr/>
            </p:nvGrpSpPr>
            <p:grpSpPr>
              <a:xfrm flipH="1">
                <a:off x="1402224" y="2543188"/>
                <a:ext cx="984783" cy="2146679"/>
                <a:chOff x="6012200" y="209375"/>
                <a:chExt cx="984783" cy="2146679"/>
              </a:xfrm>
            </p:grpSpPr>
            <p:sp>
              <p:nvSpPr>
                <p:cNvPr id="7814" name="Google Shape;7814;p60"/>
                <p:cNvSpPr/>
                <p:nvPr/>
              </p:nvSpPr>
              <p:spPr>
                <a:xfrm>
                  <a:off x="6334525" y="1131713"/>
                  <a:ext cx="654674" cy="971166"/>
                </a:xfrm>
                <a:custGeom>
                  <a:avLst/>
                  <a:gdLst/>
                  <a:ahLst/>
                  <a:cxnLst/>
                  <a:rect l="l" t="t" r="r" b="b"/>
                  <a:pathLst>
                    <a:path w="6731" h="9985" extrusionOk="0">
                      <a:moveTo>
                        <a:pt x="4998" y="0"/>
                      </a:moveTo>
                      <a:cubicBezTo>
                        <a:pt x="2234" y="0"/>
                        <a:pt x="1" y="2234"/>
                        <a:pt x="1" y="4997"/>
                      </a:cubicBezTo>
                      <a:cubicBezTo>
                        <a:pt x="1" y="7751"/>
                        <a:pt x="2234" y="9984"/>
                        <a:pt x="4998" y="9984"/>
                      </a:cubicBezTo>
                      <a:cubicBezTo>
                        <a:pt x="5609" y="9984"/>
                        <a:pt x="6190" y="9884"/>
                        <a:pt x="6730" y="9684"/>
                      </a:cubicBezTo>
                      <a:lnTo>
                        <a:pt x="6730" y="311"/>
                      </a:lnTo>
                      <a:cubicBezTo>
                        <a:pt x="6190" y="111"/>
                        <a:pt x="5609" y="0"/>
                        <a:pt x="4998" y="0"/>
                      </a:cubicBezTo>
                      <a:close/>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5" name="Google Shape;7815;p60"/>
                <p:cNvSpPr/>
                <p:nvPr/>
              </p:nvSpPr>
              <p:spPr>
                <a:xfrm>
                  <a:off x="6168013" y="1082012"/>
                  <a:ext cx="821187" cy="1071541"/>
                </a:xfrm>
                <a:custGeom>
                  <a:avLst/>
                  <a:gdLst/>
                  <a:ahLst/>
                  <a:cxnLst/>
                  <a:rect l="l" t="t" r="r" b="b"/>
                  <a:pathLst>
                    <a:path w="8443" h="11017" extrusionOk="0">
                      <a:moveTo>
                        <a:pt x="1" y="1"/>
                      </a:moveTo>
                      <a:lnTo>
                        <a:pt x="1" y="11016"/>
                      </a:lnTo>
                      <a:lnTo>
                        <a:pt x="8442" y="11016"/>
                      </a:lnTo>
                      <a:lnTo>
                        <a:pt x="84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6" name="Google Shape;7816;p60"/>
                <p:cNvSpPr/>
                <p:nvPr/>
              </p:nvSpPr>
              <p:spPr>
                <a:xfrm>
                  <a:off x="6019981" y="825920"/>
                  <a:ext cx="969221" cy="1521380"/>
                </a:xfrm>
                <a:custGeom>
                  <a:avLst/>
                  <a:gdLst/>
                  <a:ahLst/>
                  <a:cxnLst/>
                  <a:rect l="l" t="t" r="r" b="b"/>
                  <a:pathLst>
                    <a:path w="9965" h="15642" extrusionOk="0">
                      <a:moveTo>
                        <a:pt x="1523" y="0"/>
                      </a:moveTo>
                      <a:cubicBezTo>
                        <a:pt x="681" y="0"/>
                        <a:pt x="0" y="681"/>
                        <a:pt x="0" y="1522"/>
                      </a:cubicBezTo>
                      <a:lnTo>
                        <a:pt x="0" y="14120"/>
                      </a:lnTo>
                      <a:cubicBezTo>
                        <a:pt x="0" y="14961"/>
                        <a:pt x="681" y="15642"/>
                        <a:pt x="1523" y="15642"/>
                      </a:cubicBezTo>
                      <a:lnTo>
                        <a:pt x="8442" y="15642"/>
                      </a:lnTo>
                      <a:cubicBezTo>
                        <a:pt x="9283" y="15642"/>
                        <a:pt x="9964" y="14961"/>
                        <a:pt x="9964" y="14120"/>
                      </a:cubicBezTo>
                      <a:lnTo>
                        <a:pt x="9964" y="13649"/>
                      </a:lnTo>
                      <a:lnTo>
                        <a:pt x="1523" y="13649"/>
                      </a:lnTo>
                      <a:lnTo>
                        <a:pt x="1523" y="2634"/>
                      </a:lnTo>
                      <a:lnTo>
                        <a:pt x="9964" y="2634"/>
                      </a:lnTo>
                      <a:lnTo>
                        <a:pt x="9964" y="1522"/>
                      </a:lnTo>
                      <a:cubicBezTo>
                        <a:pt x="9964" y="681"/>
                        <a:pt x="9283" y="0"/>
                        <a:pt x="84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7" name="Google Shape;7817;p60"/>
                <p:cNvSpPr/>
                <p:nvPr/>
              </p:nvSpPr>
              <p:spPr>
                <a:xfrm>
                  <a:off x="6110532" y="401176"/>
                  <a:ext cx="788118" cy="86855"/>
                </a:xfrm>
                <a:custGeom>
                  <a:avLst/>
                  <a:gdLst/>
                  <a:ahLst/>
                  <a:cxnLst/>
                  <a:rect l="l" t="t" r="r" b="b"/>
                  <a:pathLst>
                    <a:path w="8103" h="893" extrusionOk="0">
                      <a:moveTo>
                        <a:pt x="592" y="1"/>
                      </a:moveTo>
                      <a:cubicBezTo>
                        <a:pt x="592" y="1"/>
                        <a:pt x="1" y="391"/>
                        <a:pt x="592" y="892"/>
                      </a:cubicBezTo>
                      <a:lnTo>
                        <a:pt x="592" y="852"/>
                      </a:lnTo>
                      <a:lnTo>
                        <a:pt x="7511" y="852"/>
                      </a:lnTo>
                      <a:lnTo>
                        <a:pt x="7511" y="892"/>
                      </a:lnTo>
                      <a:cubicBezTo>
                        <a:pt x="8102" y="391"/>
                        <a:pt x="7511" y="1"/>
                        <a:pt x="7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8" name="Google Shape;7818;p60"/>
                <p:cNvSpPr/>
                <p:nvPr/>
              </p:nvSpPr>
              <p:spPr>
                <a:xfrm>
                  <a:off x="6110532" y="639858"/>
                  <a:ext cx="788118" cy="86758"/>
                </a:xfrm>
                <a:custGeom>
                  <a:avLst/>
                  <a:gdLst/>
                  <a:ahLst/>
                  <a:cxnLst/>
                  <a:rect l="l" t="t" r="r" b="b"/>
                  <a:pathLst>
                    <a:path w="8103" h="892" extrusionOk="0">
                      <a:moveTo>
                        <a:pt x="592" y="0"/>
                      </a:moveTo>
                      <a:cubicBezTo>
                        <a:pt x="592" y="0"/>
                        <a:pt x="1" y="391"/>
                        <a:pt x="592" y="892"/>
                      </a:cubicBezTo>
                      <a:lnTo>
                        <a:pt x="7511" y="892"/>
                      </a:lnTo>
                      <a:cubicBezTo>
                        <a:pt x="8102" y="391"/>
                        <a:pt x="7511" y="0"/>
                        <a:pt x="75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9" name="Google Shape;7819;p60"/>
                <p:cNvSpPr/>
                <p:nvPr/>
              </p:nvSpPr>
              <p:spPr>
                <a:xfrm>
                  <a:off x="6168013" y="484044"/>
                  <a:ext cx="673154" cy="155912"/>
                </a:xfrm>
                <a:custGeom>
                  <a:avLst/>
                  <a:gdLst/>
                  <a:ahLst/>
                  <a:cxnLst/>
                  <a:rect l="l" t="t" r="r" b="b"/>
                  <a:pathLst>
                    <a:path w="6921" h="1603" extrusionOk="0">
                      <a:moveTo>
                        <a:pt x="1" y="0"/>
                      </a:moveTo>
                      <a:lnTo>
                        <a:pt x="1" y="40"/>
                      </a:lnTo>
                      <a:lnTo>
                        <a:pt x="1" y="1602"/>
                      </a:lnTo>
                      <a:lnTo>
                        <a:pt x="6920" y="1602"/>
                      </a:lnTo>
                      <a:lnTo>
                        <a:pt x="6920" y="40"/>
                      </a:lnTo>
                      <a:lnTo>
                        <a:pt x="69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0" name="Google Shape;7820;p60"/>
                <p:cNvSpPr/>
                <p:nvPr/>
              </p:nvSpPr>
              <p:spPr>
                <a:xfrm>
                  <a:off x="6168013" y="217156"/>
                  <a:ext cx="673154" cy="184118"/>
                </a:xfrm>
                <a:custGeom>
                  <a:avLst/>
                  <a:gdLst/>
                  <a:ahLst/>
                  <a:cxnLst/>
                  <a:rect l="l" t="t" r="r" b="b"/>
                  <a:pathLst>
                    <a:path w="6921" h="1893" extrusionOk="0">
                      <a:moveTo>
                        <a:pt x="1" y="0"/>
                      </a:moveTo>
                      <a:lnTo>
                        <a:pt x="1" y="1893"/>
                      </a:lnTo>
                      <a:lnTo>
                        <a:pt x="6920" y="1893"/>
                      </a:lnTo>
                      <a:lnTo>
                        <a:pt x="69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1" name="Google Shape;7821;p60"/>
                <p:cNvSpPr/>
                <p:nvPr/>
              </p:nvSpPr>
              <p:spPr>
                <a:xfrm>
                  <a:off x="6012200" y="817070"/>
                  <a:ext cx="984783" cy="1538985"/>
                </a:xfrm>
                <a:custGeom>
                  <a:avLst/>
                  <a:gdLst/>
                  <a:ahLst/>
                  <a:cxnLst/>
                  <a:rect l="l" t="t" r="r" b="b"/>
                  <a:pathLst>
                    <a:path w="10125" h="15823" extrusionOk="0">
                      <a:moveTo>
                        <a:pt x="8522" y="171"/>
                      </a:moveTo>
                      <a:cubicBezTo>
                        <a:pt x="9313" y="171"/>
                        <a:pt x="9964" y="822"/>
                        <a:pt x="9964" y="1613"/>
                      </a:cubicBezTo>
                      <a:lnTo>
                        <a:pt x="9964" y="14211"/>
                      </a:lnTo>
                      <a:cubicBezTo>
                        <a:pt x="9964" y="15002"/>
                        <a:pt x="9313" y="15653"/>
                        <a:pt x="8522" y="15653"/>
                      </a:cubicBezTo>
                      <a:lnTo>
                        <a:pt x="1603" y="15653"/>
                      </a:lnTo>
                      <a:cubicBezTo>
                        <a:pt x="811" y="15653"/>
                        <a:pt x="161" y="15002"/>
                        <a:pt x="161" y="14211"/>
                      </a:cubicBezTo>
                      <a:lnTo>
                        <a:pt x="161" y="1613"/>
                      </a:lnTo>
                      <a:cubicBezTo>
                        <a:pt x="161" y="822"/>
                        <a:pt x="811" y="171"/>
                        <a:pt x="1603" y="171"/>
                      </a:cubicBezTo>
                      <a:close/>
                      <a:moveTo>
                        <a:pt x="1603" y="1"/>
                      </a:moveTo>
                      <a:cubicBezTo>
                        <a:pt x="721" y="1"/>
                        <a:pt x="0" y="722"/>
                        <a:pt x="0" y="1613"/>
                      </a:cubicBezTo>
                      <a:lnTo>
                        <a:pt x="0" y="14211"/>
                      </a:lnTo>
                      <a:cubicBezTo>
                        <a:pt x="0" y="15102"/>
                        <a:pt x="721" y="15823"/>
                        <a:pt x="1603" y="15823"/>
                      </a:cubicBezTo>
                      <a:lnTo>
                        <a:pt x="8522" y="15823"/>
                      </a:lnTo>
                      <a:cubicBezTo>
                        <a:pt x="9403" y="15823"/>
                        <a:pt x="10124" y="15102"/>
                        <a:pt x="10124" y="14211"/>
                      </a:cubicBezTo>
                      <a:lnTo>
                        <a:pt x="10124" y="1613"/>
                      </a:lnTo>
                      <a:cubicBezTo>
                        <a:pt x="10124" y="722"/>
                        <a:pt x="9403" y="1"/>
                        <a:pt x="8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2" name="Google Shape;7822;p60"/>
                <p:cNvSpPr/>
                <p:nvPr/>
              </p:nvSpPr>
              <p:spPr>
                <a:xfrm>
                  <a:off x="6133972" y="393395"/>
                  <a:ext cx="741238" cy="103001"/>
                </a:xfrm>
                <a:custGeom>
                  <a:avLst/>
                  <a:gdLst/>
                  <a:ahLst/>
                  <a:cxnLst/>
                  <a:rect l="l" t="t" r="r" b="b"/>
                  <a:pathLst>
                    <a:path w="7621" h="1059" extrusionOk="0">
                      <a:moveTo>
                        <a:pt x="7240" y="171"/>
                      </a:moveTo>
                      <a:cubicBezTo>
                        <a:pt x="7290" y="211"/>
                        <a:pt x="7440" y="331"/>
                        <a:pt x="7450" y="501"/>
                      </a:cubicBezTo>
                      <a:cubicBezTo>
                        <a:pt x="7450" y="622"/>
                        <a:pt x="7400" y="732"/>
                        <a:pt x="7280" y="852"/>
                      </a:cubicBezTo>
                      <a:lnTo>
                        <a:pt x="341" y="852"/>
                      </a:lnTo>
                      <a:cubicBezTo>
                        <a:pt x="220" y="732"/>
                        <a:pt x="170" y="622"/>
                        <a:pt x="170" y="501"/>
                      </a:cubicBezTo>
                      <a:cubicBezTo>
                        <a:pt x="180" y="331"/>
                        <a:pt x="331" y="211"/>
                        <a:pt x="381" y="171"/>
                      </a:cubicBezTo>
                      <a:close/>
                      <a:moveTo>
                        <a:pt x="351" y="1"/>
                      </a:moveTo>
                      <a:cubicBezTo>
                        <a:pt x="341" y="1"/>
                        <a:pt x="321" y="1"/>
                        <a:pt x="311" y="11"/>
                      </a:cubicBezTo>
                      <a:cubicBezTo>
                        <a:pt x="300" y="21"/>
                        <a:pt x="20" y="201"/>
                        <a:pt x="10" y="491"/>
                      </a:cubicBezTo>
                      <a:cubicBezTo>
                        <a:pt x="0" y="682"/>
                        <a:pt x="90" y="862"/>
                        <a:pt x="300" y="1042"/>
                      </a:cubicBezTo>
                      <a:cubicBezTo>
                        <a:pt x="312" y="1054"/>
                        <a:pt x="331" y="1059"/>
                        <a:pt x="350" y="1059"/>
                      </a:cubicBezTo>
                      <a:cubicBezTo>
                        <a:pt x="364" y="1059"/>
                        <a:pt x="378" y="1056"/>
                        <a:pt x="391" y="1052"/>
                      </a:cubicBezTo>
                      <a:cubicBezTo>
                        <a:pt x="401" y="1042"/>
                        <a:pt x="421" y="1032"/>
                        <a:pt x="421" y="1012"/>
                      </a:cubicBezTo>
                      <a:lnTo>
                        <a:pt x="7190" y="1012"/>
                      </a:lnTo>
                      <a:cubicBezTo>
                        <a:pt x="7200" y="1032"/>
                        <a:pt x="7220" y="1042"/>
                        <a:pt x="7230" y="1052"/>
                      </a:cubicBezTo>
                      <a:lnTo>
                        <a:pt x="7270" y="1052"/>
                      </a:lnTo>
                      <a:cubicBezTo>
                        <a:pt x="7290" y="1052"/>
                        <a:pt x="7300" y="1052"/>
                        <a:pt x="7320" y="1042"/>
                      </a:cubicBezTo>
                      <a:cubicBezTo>
                        <a:pt x="7521" y="862"/>
                        <a:pt x="7621" y="682"/>
                        <a:pt x="7611" y="491"/>
                      </a:cubicBezTo>
                      <a:cubicBezTo>
                        <a:pt x="7601" y="201"/>
                        <a:pt x="7320" y="21"/>
                        <a:pt x="7310" y="11"/>
                      </a:cubicBezTo>
                      <a:cubicBezTo>
                        <a:pt x="7300" y="1"/>
                        <a:pt x="7280" y="1"/>
                        <a:pt x="7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3" name="Google Shape;7823;p60"/>
                <p:cNvSpPr/>
                <p:nvPr/>
              </p:nvSpPr>
              <p:spPr>
                <a:xfrm>
                  <a:off x="6133972" y="631104"/>
                  <a:ext cx="741238" cy="103293"/>
                </a:xfrm>
                <a:custGeom>
                  <a:avLst/>
                  <a:gdLst/>
                  <a:ahLst/>
                  <a:cxnLst/>
                  <a:rect l="l" t="t" r="r" b="b"/>
                  <a:pathLst>
                    <a:path w="7621" h="1062" extrusionOk="0">
                      <a:moveTo>
                        <a:pt x="7240" y="170"/>
                      </a:moveTo>
                      <a:cubicBezTo>
                        <a:pt x="7290" y="211"/>
                        <a:pt x="7440" y="341"/>
                        <a:pt x="7450" y="511"/>
                      </a:cubicBezTo>
                      <a:cubicBezTo>
                        <a:pt x="7450" y="631"/>
                        <a:pt x="7380" y="761"/>
                        <a:pt x="7230" y="891"/>
                      </a:cubicBezTo>
                      <a:lnTo>
                        <a:pt x="381" y="891"/>
                      </a:lnTo>
                      <a:cubicBezTo>
                        <a:pt x="240" y="761"/>
                        <a:pt x="170" y="631"/>
                        <a:pt x="170" y="511"/>
                      </a:cubicBezTo>
                      <a:cubicBezTo>
                        <a:pt x="180" y="341"/>
                        <a:pt x="331" y="211"/>
                        <a:pt x="381" y="170"/>
                      </a:cubicBezTo>
                      <a:close/>
                      <a:moveTo>
                        <a:pt x="351" y="0"/>
                      </a:moveTo>
                      <a:cubicBezTo>
                        <a:pt x="341" y="0"/>
                        <a:pt x="321" y="10"/>
                        <a:pt x="311" y="20"/>
                      </a:cubicBezTo>
                      <a:cubicBezTo>
                        <a:pt x="300" y="30"/>
                        <a:pt x="20" y="211"/>
                        <a:pt x="10" y="501"/>
                      </a:cubicBezTo>
                      <a:cubicBezTo>
                        <a:pt x="0" y="691"/>
                        <a:pt x="90" y="871"/>
                        <a:pt x="300" y="1042"/>
                      </a:cubicBezTo>
                      <a:cubicBezTo>
                        <a:pt x="311" y="1052"/>
                        <a:pt x="331" y="1062"/>
                        <a:pt x="351" y="1062"/>
                      </a:cubicBezTo>
                      <a:lnTo>
                        <a:pt x="7270" y="1062"/>
                      </a:lnTo>
                      <a:cubicBezTo>
                        <a:pt x="7290" y="1062"/>
                        <a:pt x="7300" y="1052"/>
                        <a:pt x="7320" y="1042"/>
                      </a:cubicBezTo>
                      <a:cubicBezTo>
                        <a:pt x="7521" y="871"/>
                        <a:pt x="7621" y="691"/>
                        <a:pt x="7611" y="501"/>
                      </a:cubicBezTo>
                      <a:cubicBezTo>
                        <a:pt x="7591" y="211"/>
                        <a:pt x="7320" y="30"/>
                        <a:pt x="7310" y="20"/>
                      </a:cubicBezTo>
                      <a:cubicBezTo>
                        <a:pt x="7300" y="10"/>
                        <a:pt x="7280" y="0"/>
                        <a:pt x="72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4" name="Google Shape;7824;p60"/>
                <p:cNvSpPr/>
                <p:nvPr/>
              </p:nvSpPr>
              <p:spPr>
                <a:xfrm>
                  <a:off x="6160232" y="718737"/>
                  <a:ext cx="688716" cy="115062"/>
                </a:xfrm>
                <a:custGeom>
                  <a:avLst/>
                  <a:gdLst/>
                  <a:ahLst/>
                  <a:cxnLst/>
                  <a:rect l="l" t="t" r="r" b="b"/>
                  <a:pathLst>
                    <a:path w="7081" h="1183" extrusionOk="0">
                      <a:moveTo>
                        <a:pt x="6910" y="161"/>
                      </a:moveTo>
                      <a:lnTo>
                        <a:pt x="6910" y="1012"/>
                      </a:lnTo>
                      <a:lnTo>
                        <a:pt x="171" y="1012"/>
                      </a:lnTo>
                      <a:lnTo>
                        <a:pt x="171" y="161"/>
                      </a:lnTo>
                      <a:close/>
                      <a:moveTo>
                        <a:pt x="81" y="0"/>
                      </a:moveTo>
                      <a:cubicBezTo>
                        <a:pt x="41" y="0"/>
                        <a:pt x="0" y="31"/>
                        <a:pt x="0" y="81"/>
                      </a:cubicBezTo>
                      <a:lnTo>
                        <a:pt x="0" y="1102"/>
                      </a:lnTo>
                      <a:cubicBezTo>
                        <a:pt x="0" y="1142"/>
                        <a:pt x="41" y="1182"/>
                        <a:pt x="81" y="1182"/>
                      </a:cubicBezTo>
                      <a:lnTo>
                        <a:pt x="7000" y="1182"/>
                      </a:lnTo>
                      <a:cubicBezTo>
                        <a:pt x="7040" y="1182"/>
                        <a:pt x="7080" y="1142"/>
                        <a:pt x="7080" y="1102"/>
                      </a:cubicBezTo>
                      <a:lnTo>
                        <a:pt x="7080" y="81"/>
                      </a:lnTo>
                      <a:cubicBezTo>
                        <a:pt x="7080" y="31"/>
                        <a:pt x="7040" y="0"/>
                        <a:pt x="7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5" name="Google Shape;7825;p60"/>
                <p:cNvSpPr/>
                <p:nvPr/>
              </p:nvSpPr>
              <p:spPr>
                <a:xfrm>
                  <a:off x="6160232" y="476165"/>
                  <a:ext cx="688716" cy="171571"/>
                </a:xfrm>
                <a:custGeom>
                  <a:avLst/>
                  <a:gdLst/>
                  <a:ahLst/>
                  <a:cxnLst/>
                  <a:rect l="l" t="t" r="r" b="b"/>
                  <a:pathLst>
                    <a:path w="7081" h="1764" extrusionOk="0">
                      <a:moveTo>
                        <a:pt x="6910" y="161"/>
                      </a:moveTo>
                      <a:lnTo>
                        <a:pt x="6910" y="1593"/>
                      </a:lnTo>
                      <a:lnTo>
                        <a:pt x="171" y="1593"/>
                      </a:lnTo>
                      <a:lnTo>
                        <a:pt x="171" y="161"/>
                      </a:lnTo>
                      <a:close/>
                      <a:moveTo>
                        <a:pt x="81" y="1"/>
                      </a:moveTo>
                      <a:cubicBezTo>
                        <a:pt x="41" y="1"/>
                        <a:pt x="0" y="31"/>
                        <a:pt x="0" y="81"/>
                      </a:cubicBezTo>
                      <a:lnTo>
                        <a:pt x="0" y="1683"/>
                      </a:lnTo>
                      <a:cubicBezTo>
                        <a:pt x="0" y="1723"/>
                        <a:pt x="41" y="1763"/>
                        <a:pt x="81" y="1763"/>
                      </a:cubicBezTo>
                      <a:lnTo>
                        <a:pt x="7000" y="1763"/>
                      </a:lnTo>
                      <a:cubicBezTo>
                        <a:pt x="7040" y="1763"/>
                        <a:pt x="7080" y="1723"/>
                        <a:pt x="7080" y="1683"/>
                      </a:cubicBezTo>
                      <a:lnTo>
                        <a:pt x="7080" y="81"/>
                      </a:lnTo>
                      <a:cubicBezTo>
                        <a:pt x="7080" y="31"/>
                        <a:pt x="7040" y="1"/>
                        <a:pt x="7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6" name="Google Shape;7826;p60"/>
                <p:cNvSpPr/>
                <p:nvPr/>
              </p:nvSpPr>
              <p:spPr>
                <a:xfrm>
                  <a:off x="6160232" y="209375"/>
                  <a:ext cx="688716" cy="200750"/>
                </a:xfrm>
                <a:custGeom>
                  <a:avLst/>
                  <a:gdLst/>
                  <a:ahLst/>
                  <a:cxnLst/>
                  <a:rect l="l" t="t" r="r" b="b"/>
                  <a:pathLst>
                    <a:path w="7081" h="2064" extrusionOk="0">
                      <a:moveTo>
                        <a:pt x="6910" y="170"/>
                      </a:moveTo>
                      <a:lnTo>
                        <a:pt x="6910" y="1893"/>
                      </a:lnTo>
                      <a:lnTo>
                        <a:pt x="171" y="1893"/>
                      </a:lnTo>
                      <a:lnTo>
                        <a:pt x="171" y="170"/>
                      </a:lnTo>
                      <a:close/>
                      <a:moveTo>
                        <a:pt x="81" y="0"/>
                      </a:moveTo>
                      <a:cubicBezTo>
                        <a:pt x="41" y="0"/>
                        <a:pt x="0" y="40"/>
                        <a:pt x="0" y="80"/>
                      </a:cubicBezTo>
                      <a:lnTo>
                        <a:pt x="0" y="1973"/>
                      </a:lnTo>
                      <a:cubicBezTo>
                        <a:pt x="0" y="2023"/>
                        <a:pt x="41" y="2063"/>
                        <a:pt x="81" y="2063"/>
                      </a:cubicBezTo>
                      <a:lnTo>
                        <a:pt x="7000" y="2063"/>
                      </a:lnTo>
                      <a:cubicBezTo>
                        <a:pt x="7040" y="2063"/>
                        <a:pt x="7080" y="2023"/>
                        <a:pt x="7080" y="1973"/>
                      </a:cubicBezTo>
                      <a:lnTo>
                        <a:pt x="7080" y="80"/>
                      </a:lnTo>
                      <a:cubicBezTo>
                        <a:pt x="7080" y="40"/>
                        <a:pt x="7040" y="0"/>
                        <a:pt x="70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7" name="Google Shape;7827;p60"/>
                <p:cNvSpPr/>
                <p:nvPr/>
              </p:nvSpPr>
              <p:spPr>
                <a:xfrm>
                  <a:off x="6168013" y="217156"/>
                  <a:ext cx="673154" cy="59525"/>
                </a:xfrm>
                <a:custGeom>
                  <a:avLst/>
                  <a:gdLst/>
                  <a:ahLst/>
                  <a:cxnLst/>
                  <a:rect l="l" t="t" r="r" b="b"/>
                  <a:pathLst>
                    <a:path w="6921" h="612" extrusionOk="0">
                      <a:moveTo>
                        <a:pt x="1" y="0"/>
                      </a:moveTo>
                      <a:cubicBezTo>
                        <a:pt x="1" y="0"/>
                        <a:pt x="221" y="611"/>
                        <a:pt x="3455" y="611"/>
                      </a:cubicBezTo>
                      <a:cubicBezTo>
                        <a:pt x="6700" y="611"/>
                        <a:pt x="6920" y="0"/>
                        <a:pt x="69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8" name="Google Shape;7828;p60"/>
                <p:cNvSpPr/>
                <p:nvPr/>
              </p:nvSpPr>
              <p:spPr>
                <a:xfrm>
                  <a:off x="6660838" y="1728709"/>
                  <a:ext cx="97" cy="69251"/>
                </a:xfrm>
                <a:custGeom>
                  <a:avLst/>
                  <a:gdLst/>
                  <a:ahLst/>
                  <a:cxnLst/>
                  <a:rect l="l" t="t" r="r" b="b"/>
                  <a:pathLst>
                    <a:path w="1" h="712" extrusionOk="0">
                      <a:moveTo>
                        <a:pt x="1" y="712"/>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9" name="Google Shape;7829;p60"/>
                <p:cNvSpPr/>
                <p:nvPr/>
              </p:nvSpPr>
              <p:spPr>
                <a:xfrm>
                  <a:off x="6653058" y="1720928"/>
                  <a:ext cx="16632" cy="84910"/>
                </a:xfrm>
                <a:custGeom>
                  <a:avLst/>
                  <a:gdLst/>
                  <a:ahLst/>
                  <a:cxnLst/>
                  <a:rect l="l" t="t" r="r" b="b"/>
                  <a:pathLst>
                    <a:path w="171" h="873" extrusionOk="0">
                      <a:moveTo>
                        <a:pt x="81" y="1"/>
                      </a:moveTo>
                      <a:cubicBezTo>
                        <a:pt x="41" y="1"/>
                        <a:pt x="1" y="41"/>
                        <a:pt x="1" y="81"/>
                      </a:cubicBezTo>
                      <a:lnTo>
                        <a:pt x="1" y="792"/>
                      </a:lnTo>
                      <a:cubicBezTo>
                        <a:pt x="1" y="832"/>
                        <a:pt x="41" y="872"/>
                        <a:pt x="81" y="872"/>
                      </a:cubicBezTo>
                      <a:cubicBezTo>
                        <a:pt x="131" y="872"/>
                        <a:pt x="171" y="832"/>
                        <a:pt x="171" y="792"/>
                      </a:cubicBezTo>
                      <a:lnTo>
                        <a:pt x="171" y="81"/>
                      </a:lnTo>
                      <a:cubicBezTo>
                        <a:pt x="171" y="41"/>
                        <a:pt x="131" y="1"/>
                        <a:pt x="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0" name="Google Shape;7830;p60"/>
                <p:cNvSpPr/>
                <p:nvPr/>
              </p:nvSpPr>
              <p:spPr>
                <a:xfrm>
                  <a:off x="6450461" y="1384011"/>
                  <a:ext cx="210476" cy="342850"/>
                </a:xfrm>
                <a:custGeom>
                  <a:avLst/>
                  <a:gdLst/>
                  <a:ahLst/>
                  <a:cxnLst/>
                  <a:rect l="l" t="t" r="r" b="b"/>
                  <a:pathLst>
                    <a:path w="2164" h="3525" extrusionOk="0">
                      <a:moveTo>
                        <a:pt x="41" y="0"/>
                      </a:moveTo>
                      <a:lnTo>
                        <a:pt x="41" y="0"/>
                      </a:lnTo>
                      <a:cubicBezTo>
                        <a:pt x="41" y="0"/>
                        <a:pt x="1" y="371"/>
                        <a:pt x="571" y="1582"/>
                      </a:cubicBezTo>
                      <a:cubicBezTo>
                        <a:pt x="1052" y="2624"/>
                        <a:pt x="1553" y="2524"/>
                        <a:pt x="2164" y="3525"/>
                      </a:cubicBezTo>
                      <a:cubicBezTo>
                        <a:pt x="1583" y="2534"/>
                        <a:pt x="1893" y="2143"/>
                        <a:pt x="1202" y="1232"/>
                      </a:cubicBezTo>
                      <a:cubicBezTo>
                        <a:pt x="444" y="230"/>
                        <a:pt x="91" y="41"/>
                        <a:pt x="53" y="21"/>
                      </a:cubicBezTo>
                      <a:lnTo>
                        <a:pt x="53" y="21"/>
                      </a:lnTo>
                      <a:lnTo>
                        <a:pt x="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1" name="Google Shape;7831;p60"/>
                <p:cNvSpPr/>
                <p:nvPr/>
              </p:nvSpPr>
              <p:spPr>
                <a:xfrm>
                  <a:off x="6443653" y="1375160"/>
                  <a:ext cx="226038" cy="360552"/>
                </a:xfrm>
                <a:custGeom>
                  <a:avLst/>
                  <a:gdLst/>
                  <a:ahLst/>
                  <a:cxnLst/>
                  <a:rect l="l" t="t" r="r" b="b"/>
                  <a:pathLst>
                    <a:path w="2324" h="3707" extrusionOk="0">
                      <a:moveTo>
                        <a:pt x="321" y="361"/>
                      </a:moveTo>
                      <a:cubicBezTo>
                        <a:pt x="491" y="522"/>
                        <a:pt x="782" y="822"/>
                        <a:pt x="1202" y="1373"/>
                      </a:cubicBezTo>
                      <a:cubicBezTo>
                        <a:pt x="1563" y="1843"/>
                        <a:pt x="1643" y="2164"/>
                        <a:pt x="1733" y="2534"/>
                      </a:cubicBezTo>
                      <a:cubicBezTo>
                        <a:pt x="1763" y="2675"/>
                        <a:pt x="1803" y="2815"/>
                        <a:pt x="1853" y="2975"/>
                      </a:cubicBezTo>
                      <a:cubicBezTo>
                        <a:pt x="1733" y="2845"/>
                        <a:pt x="1613" y="2745"/>
                        <a:pt x="1503" y="2645"/>
                      </a:cubicBezTo>
                      <a:cubicBezTo>
                        <a:pt x="1212" y="2394"/>
                        <a:pt x="962" y="2184"/>
                        <a:pt x="712" y="1633"/>
                      </a:cubicBezTo>
                      <a:cubicBezTo>
                        <a:pt x="431" y="1032"/>
                        <a:pt x="301" y="632"/>
                        <a:pt x="241" y="391"/>
                      </a:cubicBezTo>
                      <a:cubicBezTo>
                        <a:pt x="261" y="391"/>
                        <a:pt x="271" y="391"/>
                        <a:pt x="291" y="381"/>
                      </a:cubicBezTo>
                      <a:cubicBezTo>
                        <a:pt x="301" y="381"/>
                        <a:pt x="311" y="371"/>
                        <a:pt x="321" y="361"/>
                      </a:cubicBezTo>
                      <a:close/>
                      <a:moveTo>
                        <a:pt x="91" y="1"/>
                      </a:moveTo>
                      <a:cubicBezTo>
                        <a:pt x="51" y="11"/>
                        <a:pt x="31" y="41"/>
                        <a:pt x="21" y="81"/>
                      </a:cubicBezTo>
                      <a:cubicBezTo>
                        <a:pt x="21" y="91"/>
                        <a:pt x="1" y="492"/>
                        <a:pt x="561" y="1703"/>
                      </a:cubicBezTo>
                      <a:cubicBezTo>
                        <a:pt x="832" y="2284"/>
                        <a:pt x="1102" y="2524"/>
                        <a:pt x="1392" y="2775"/>
                      </a:cubicBezTo>
                      <a:cubicBezTo>
                        <a:pt x="1633" y="2985"/>
                        <a:pt x="1883" y="3205"/>
                        <a:pt x="2164" y="3666"/>
                      </a:cubicBezTo>
                      <a:cubicBezTo>
                        <a:pt x="2174" y="3666"/>
                        <a:pt x="2174" y="3676"/>
                        <a:pt x="2174" y="3676"/>
                      </a:cubicBezTo>
                      <a:cubicBezTo>
                        <a:pt x="2194" y="3696"/>
                        <a:pt x="2214" y="3706"/>
                        <a:pt x="2234" y="3706"/>
                      </a:cubicBezTo>
                      <a:cubicBezTo>
                        <a:pt x="2254" y="3706"/>
                        <a:pt x="2274" y="3696"/>
                        <a:pt x="2284" y="3686"/>
                      </a:cubicBezTo>
                      <a:cubicBezTo>
                        <a:pt x="2314" y="3666"/>
                        <a:pt x="2324" y="3646"/>
                        <a:pt x="2324" y="3616"/>
                      </a:cubicBezTo>
                      <a:cubicBezTo>
                        <a:pt x="2324" y="3606"/>
                        <a:pt x="2314" y="3586"/>
                        <a:pt x="2304" y="3576"/>
                      </a:cubicBezTo>
                      <a:cubicBezTo>
                        <a:pt x="2043" y="3125"/>
                        <a:pt x="1963" y="2805"/>
                        <a:pt x="1893" y="2494"/>
                      </a:cubicBezTo>
                      <a:cubicBezTo>
                        <a:pt x="1803" y="2124"/>
                        <a:pt x="1723" y="1773"/>
                        <a:pt x="1342" y="1273"/>
                      </a:cubicBezTo>
                      <a:cubicBezTo>
                        <a:pt x="631" y="341"/>
                        <a:pt x="271" y="101"/>
                        <a:pt x="181" y="41"/>
                      </a:cubicBezTo>
                      <a:cubicBezTo>
                        <a:pt x="161" y="11"/>
                        <a:pt x="121" y="1"/>
                        <a:pt x="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2" name="Google Shape;7832;p60"/>
                <p:cNvSpPr/>
                <p:nvPr/>
              </p:nvSpPr>
              <p:spPr>
                <a:xfrm>
                  <a:off x="6661811" y="1728709"/>
                  <a:ext cx="97" cy="97"/>
                </a:xfrm>
                <a:custGeom>
                  <a:avLst/>
                  <a:gdLst/>
                  <a:ahLst/>
                  <a:cxnLst/>
                  <a:rect l="l" t="t" r="r" b="b"/>
                  <a:pathLst>
                    <a:path w="1" h="1" extrusionOk="0">
                      <a:moveTo>
                        <a:pt x="1" y="1"/>
                      </a:moveTo>
                      <a:lnTo>
                        <a:pt x="1" y="1"/>
                      </a:lnTo>
                      <a:cubicBezTo>
                        <a:pt x="1" y="1"/>
                        <a:pt x="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3" name="Google Shape;7833;p60"/>
                <p:cNvSpPr/>
                <p:nvPr/>
              </p:nvSpPr>
              <p:spPr>
                <a:xfrm>
                  <a:off x="6654030" y="1720928"/>
                  <a:ext cx="16632" cy="16729"/>
                </a:xfrm>
                <a:custGeom>
                  <a:avLst/>
                  <a:gdLst/>
                  <a:ahLst/>
                  <a:cxnLst/>
                  <a:rect l="l" t="t" r="r" b="b"/>
                  <a:pathLst>
                    <a:path w="171" h="172" extrusionOk="0">
                      <a:moveTo>
                        <a:pt x="81" y="1"/>
                      </a:moveTo>
                      <a:cubicBezTo>
                        <a:pt x="41" y="1"/>
                        <a:pt x="1" y="41"/>
                        <a:pt x="1" y="81"/>
                      </a:cubicBezTo>
                      <a:cubicBezTo>
                        <a:pt x="1" y="131"/>
                        <a:pt x="41" y="171"/>
                        <a:pt x="81" y="171"/>
                      </a:cubicBezTo>
                      <a:cubicBezTo>
                        <a:pt x="131" y="171"/>
                        <a:pt x="171" y="131"/>
                        <a:pt x="171" y="81"/>
                      </a:cubicBezTo>
                      <a:cubicBezTo>
                        <a:pt x="171" y="41"/>
                        <a:pt x="131" y="1"/>
                        <a:pt x="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4" name="Google Shape;7834;p60"/>
                <p:cNvSpPr/>
                <p:nvPr/>
              </p:nvSpPr>
              <p:spPr>
                <a:xfrm>
                  <a:off x="6661811" y="1384011"/>
                  <a:ext cx="211449" cy="344796"/>
                </a:xfrm>
                <a:custGeom>
                  <a:avLst/>
                  <a:gdLst/>
                  <a:ahLst/>
                  <a:cxnLst/>
                  <a:rect l="l" t="t" r="r" b="b"/>
                  <a:pathLst>
                    <a:path w="2174" h="3545" extrusionOk="0">
                      <a:moveTo>
                        <a:pt x="2134" y="0"/>
                      </a:moveTo>
                      <a:lnTo>
                        <a:pt x="2121" y="22"/>
                      </a:lnTo>
                      <a:lnTo>
                        <a:pt x="2121" y="22"/>
                      </a:lnTo>
                      <a:cubicBezTo>
                        <a:pt x="2081" y="42"/>
                        <a:pt x="1728" y="234"/>
                        <a:pt x="972" y="1232"/>
                      </a:cubicBezTo>
                      <a:cubicBezTo>
                        <a:pt x="281" y="2143"/>
                        <a:pt x="602" y="2534"/>
                        <a:pt x="1" y="3545"/>
                      </a:cubicBezTo>
                      <a:cubicBezTo>
                        <a:pt x="622" y="2524"/>
                        <a:pt x="1122" y="2634"/>
                        <a:pt x="1603" y="1582"/>
                      </a:cubicBezTo>
                      <a:cubicBezTo>
                        <a:pt x="2174" y="371"/>
                        <a:pt x="2134" y="0"/>
                        <a:pt x="2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5" name="Google Shape;7835;p60"/>
                <p:cNvSpPr/>
                <p:nvPr/>
              </p:nvSpPr>
              <p:spPr>
                <a:xfrm>
                  <a:off x="6653058" y="1375160"/>
                  <a:ext cx="227011" cy="361525"/>
                </a:xfrm>
                <a:custGeom>
                  <a:avLst/>
                  <a:gdLst/>
                  <a:ahLst/>
                  <a:cxnLst/>
                  <a:rect l="l" t="t" r="r" b="b"/>
                  <a:pathLst>
                    <a:path w="2334" h="3717" extrusionOk="0">
                      <a:moveTo>
                        <a:pt x="1893" y="472"/>
                      </a:moveTo>
                      <a:lnTo>
                        <a:pt x="571" y="2675"/>
                      </a:lnTo>
                      <a:cubicBezTo>
                        <a:pt x="581" y="2625"/>
                        <a:pt x="591" y="2585"/>
                        <a:pt x="601" y="2534"/>
                      </a:cubicBezTo>
                      <a:cubicBezTo>
                        <a:pt x="692" y="2164"/>
                        <a:pt x="762" y="1843"/>
                        <a:pt x="1132" y="1373"/>
                      </a:cubicBezTo>
                      <a:cubicBezTo>
                        <a:pt x="1463" y="932"/>
                        <a:pt x="1713" y="652"/>
                        <a:pt x="1893" y="472"/>
                      </a:cubicBezTo>
                      <a:close/>
                      <a:moveTo>
                        <a:pt x="2053" y="532"/>
                      </a:moveTo>
                      <a:lnTo>
                        <a:pt x="2053" y="532"/>
                      </a:lnTo>
                      <a:cubicBezTo>
                        <a:pt x="1983" y="772"/>
                        <a:pt x="1853" y="1132"/>
                        <a:pt x="1623" y="1633"/>
                      </a:cubicBezTo>
                      <a:cubicBezTo>
                        <a:pt x="1372" y="2184"/>
                        <a:pt x="1122" y="2394"/>
                        <a:pt x="842" y="2645"/>
                      </a:cubicBezTo>
                      <a:cubicBezTo>
                        <a:pt x="802" y="2675"/>
                        <a:pt x="762" y="2715"/>
                        <a:pt x="722" y="2745"/>
                      </a:cubicBezTo>
                      <a:lnTo>
                        <a:pt x="2053" y="532"/>
                      </a:lnTo>
                      <a:close/>
                      <a:moveTo>
                        <a:pt x="2244" y="1"/>
                      </a:moveTo>
                      <a:cubicBezTo>
                        <a:pt x="2214" y="1"/>
                        <a:pt x="2174" y="11"/>
                        <a:pt x="2154" y="41"/>
                      </a:cubicBezTo>
                      <a:cubicBezTo>
                        <a:pt x="2063" y="101"/>
                        <a:pt x="1703" y="341"/>
                        <a:pt x="1002" y="1273"/>
                      </a:cubicBezTo>
                      <a:cubicBezTo>
                        <a:pt x="611" y="1773"/>
                        <a:pt x="531" y="2124"/>
                        <a:pt x="441" y="2494"/>
                      </a:cubicBezTo>
                      <a:cubicBezTo>
                        <a:pt x="371" y="2805"/>
                        <a:pt x="291" y="3135"/>
                        <a:pt x="21" y="3586"/>
                      </a:cubicBezTo>
                      <a:cubicBezTo>
                        <a:pt x="1" y="3626"/>
                        <a:pt x="11" y="3676"/>
                        <a:pt x="51" y="3706"/>
                      </a:cubicBezTo>
                      <a:cubicBezTo>
                        <a:pt x="61" y="3716"/>
                        <a:pt x="81" y="3716"/>
                        <a:pt x="91" y="3716"/>
                      </a:cubicBezTo>
                      <a:cubicBezTo>
                        <a:pt x="121" y="3716"/>
                        <a:pt x="151" y="3706"/>
                        <a:pt x="161" y="3676"/>
                      </a:cubicBezTo>
                      <a:cubicBezTo>
                        <a:pt x="441" y="3205"/>
                        <a:pt x="702" y="2985"/>
                        <a:pt x="942" y="2775"/>
                      </a:cubicBezTo>
                      <a:cubicBezTo>
                        <a:pt x="1232" y="2524"/>
                        <a:pt x="1503" y="2284"/>
                        <a:pt x="1773" y="1703"/>
                      </a:cubicBezTo>
                      <a:cubicBezTo>
                        <a:pt x="2334" y="492"/>
                        <a:pt x="2314" y="91"/>
                        <a:pt x="2314" y="81"/>
                      </a:cubicBezTo>
                      <a:cubicBezTo>
                        <a:pt x="2304" y="41"/>
                        <a:pt x="2284" y="11"/>
                        <a:pt x="22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6" name="Google Shape;7836;p60"/>
                <p:cNvSpPr/>
                <p:nvPr/>
              </p:nvSpPr>
              <p:spPr>
                <a:xfrm>
                  <a:off x="6352130" y="1567059"/>
                  <a:ext cx="308808" cy="161748"/>
                </a:xfrm>
                <a:custGeom>
                  <a:avLst/>
                  <a:gdLst/>
                  <a:ahLst/>
                  <a:cxnLst/>
                  <a:rect l="l" t="t" r="r" b="b"/>
                  <a:pathLst>
                    <a:path w="3175" h="1663" extrusionOk="0">
                      <a:moveTo>
                        <a:pt x="0" y="1"/>
                      </a:moveTo>
                      <a:lnTo>
                        <a:pt x="0" y="1"/>
                      </a:lnTo>
                      <a:cubicBezTo>
                        <a:pt x="0" y="1"/>
                        <a:pt x="100" y="271"/>
                        <a:pt x="1072" y="922"/>
                      </a:cubicBezTo>
                      <a:cubicBezTo>
                        <a:pt x="1899" y="1474"/>
                        <a:pt x="2223" y="1202"/>
                        <a:pt x="3100" y="1621"/>
                      </a:cubicBezTo>
                      <a:lnTo>
                        <a:pt x="3100" y="1621"/>
                      </a:lnTo>
                      <a:cubicBezTo>
                        <a:pt x="2276" y="1147"/>
                        <a:pt x="2307" y="721"/>
                        <a:pt x="1392" y="371"/>
                      </a:cubicBezTo>
                      <a:cubicBezTo>
                        <a:pt x="564" y="51"/>
                        <a:pt x="205" y="5"/>
                        <a:pt x="78" y="5"/>
                      </a:cubicBezTo>
                      <a:cubicBezTo>
                        <a:pt x="42" y="5"/>
                        <a:pt x="25" y="8"/>
                        <a:pt x="20" y="11"/>
                      </a:cubicBezTo>
                      <a:lnTo>
                        <a:pt x="0" y="1"/>
                      </a:lnTo>
                      <a:close/>
                      <a:moveTo>
                        <a:pt x="3100" y="1621"/>
                      </a:moveTo>
                      <a:lnTo>
                        <a:pt x="3100" y="1621"/>
                      </a:lnTo>
                      <a:cubicBezTo>
                        <a:pt x="3124" y="1635"/>
                        <a:pt x="3149" y="1649"/>
                        <a:pt x="3175" y="1663"/>
                      </a:cubicBezTo>
                      <a:cubicBezTo>
                        <a:pt x="3165" y="1653"/>
                        <a:pt x="3155" y="1643"/>
                        <a:pt x="3145" y="1643"/>
                      </a:cubicBezTo>
                      <a:cubicBezTo>
                        <a:pt x="3130" y="1636"/>
                        <a:pt x="3115" y="1628"/>
                        <a:pt x="3100" y="162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7" name="Google Shape;7837;p60"/>
                <p:cNvSpPr/>
                <p:nvPr/>
              </p:nvSpPr>
              <p:spPr>
                <a:xfrm>
                  <a:off x="6343376" y="1558597"/>
                  <a:ext cx="327288" cy="178088"/>
                </a:xfrm>
                <a:custGeom>
                  <a:avLst/>
                  <a:gdLst/>
                  <a:ahLst/>
                  <a:cxnLst/>
                  <a:rect l="l" t="t" r="r" b="b"/>
                  <a:pathLst>
                    <a:path w="3365" h="1831" extrusionOk="0">
                      <a:moveTo>
                        <a:pt x="260" y="178"/>
                      </a:moveTo>
                      <a:lnTo>
                        <a:pt x="260" y="178"/>
                      </a:lnTo>
                      <a:cubicBezTo>
                        <a:pt x="431" y="198"/>
                        <a:pt x="791" y="278"/>
                        <a:pt x="1452" y="538"/>
                      </a:cubicBezTo>
                      <a:cubicBezTo>
                        <a:pt x="1943" y="729"/>
                        <a:pt x="2143" y="929"/>
                        <a:pt x="2373" y="1169"/>
                      </a:cubicBezTo>
                      <a:cubicBezTo>
                        <a:pt x="2454" y="1249"/>
                        <a:pt x="2534" y="1329"/>
                        <a:pt x="2634" y="1420"/>
                      </a:cubicBezTo>
                      <a:cubicBezTo>
                        <a:pt x="2504" y="1379"/>
                        <a:pt x="2373" y="1359"/>
                        <a:pt x="2263" y="1339"/>
                      </a:cubicBezTo>
                      <a:cubicBezTo>
                        <a:pt x="1933" y="1279"/>
                        <a:pt x="1652" y="1239"/>
                        <a:pt x="1212" y="949"/>
                      </a:cubicBezTo>
                      <a:cubicBezTo>
                        <a:pt x="641" y="568"/>
                        <a:pt x="381" y="318"/>
                        <a:pt x="260" y="178"/>
                      </a:cubicBezTo>
                      <a:close/>
                      <a:moveTo>
                        <a:pt x="83" y="1"/>
                      </a:moveTo>
                      <a:cubicBezTo>
                        <a:pt x="65" y="1"/>
                        <a:pt x="48" y="6"/>
                        <a:pt x="30" y="18"/>
                      </a:cubicBezTo>
                      <a:cubicBezTo>
                        <a:pt x="10" y="38"/>
                        <a:pt x="0" y="78"/>
                        <a:pt x="10" y="108"/>
                      </a:cubicBezTo>
                      <a:cubicBezTo>
                        <a:pt x="20" y="138"/>
                        <a:pt x="140" y="438"/>
                        <a:pt x="1122" y="1079"/>
                      </a:cubicBezTo>
                      <a:cubicBezTo>
                        <a:pt x="1582" y="1389"/>
                        <a:pt x="1903" y="1450"/>
                        <a:pt x="2233" y="1500"/>
                      </a:cubicBezTo>
                      <a:cubicBezTo>
                        <a:pt x="2504" y="1550"/>
                        <a:pt x="2794" y="1600"/>
                        <a:pt x="3205" y="1810"/>
                      </a:cubicBezTo>
                      <a:lnTo>
                        <a:pt x="3235" y="1820"/>
                      </a:lnTo>
                      <a:cubicBezTo>
                        <a:pt x="3245" y="1830"/>
                        <a:pt x="3255" y="1830"/>
                        <a:pt x="3265" y="1830"/>
                      </a:cubicBezTo>
                      <a:cubicBezTo>
                        <a:pt x="3295" y="1830"/>
                        <a:pt x="3325" y="1810"/>
                        <a:pt x="3345" y="1780"/>
                      </a:cubicBezTo>
                      <a:cubicBezTo>
                        <a:pt x="3365" y="1740"/>
                        <a:pt x="3345" y="1690"/>
                        <a:pt x="3305" y="1670"/>
                      </a:cubicBezTo>
                      <a:cubicBezTo>
                        <a:pt x="2894" y="1460"/>
                        <a:pt x="2694" y="1249"/>
                        <a:pt x="2494" y="1049"/>
                      </a:cubicBezTo>
                      <a:cubicBezTo>
                        <a:pt x="2253" y="809"/>
                        <a:pt x="2033" y="578"/>
                        <a:pt x="1512" y="378"/>
                      </a:cubicBezTo>
                      <a:cubicBezTo>
                        <a:pt x="690" y="56"/>
                        <a:pt x="314" y="6"/>
                        <a:pt x="165" y="6"/>
                      </a:cubicBezTo>
                      <a:cubicBezTo>
                        <a:pt x="147" y="6"/>
                        <a:pt x="132" y="6"/>
                        <a:pt x="120" y="8"/>
                      </a:cubicBezTo>
                      <a:cubicBezTo>
                        <a:pt x="108" y="3"/>
                        <a:pt x="95" y="1"/>
                        <a:pt x="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8" name="Google Shape;7838;p60"/>
                <p:cNvSpPr/>
                <p:nvPr/>
              </p:nvSpPr>
              <p:spPr>
                <a:xfrm>
                  <a:off x="6396870" y="1728709"/>
                  <a:ext cx="264068" cy="65944"/>
                </a:xfrm>
                <a:custGeom>
                  <a:avLst/>
                  <a:gdLst/>
                  <a:ahLst/>
                  <a:cxnLst/>
                  <a:rect l="l" t="t" r="r" b="b"/>
                  <a:pathLst>
                    <a:path w="2715" h="678" extrusionOk="0">
                      <a:moveTo>
                        <a:pt x="2715" y="1"/>
                      </a:moveTo>
                      <a:lnTo>
                        <a:pt x="2715" y="1"/>
                      </a:lnTo>
                      <a:cubicBezTo>
                        <a:pt x="2542" y="42"/>
                        <a:pt x="2401" y="55"/>
                        <a:pt x="2276" y="55"/>
                      </a:cubicBezTo>
                      <a:cubicBezTo>
                        <a:pt x="2043" y="55"/>
                        <a:pt x="1868" y="9"/>
                        <a:pt x="1657" y="9"/>
                      </a:cubicBezTo>
                      <a:cubicBezTo>
                        <a:pt x="1508" y="9"/>
                        <a:pt x="1341" y="32"/>
                        <a:pt x="1122" y="111"/>
                      </a:cubicBezTo>
                      <a:cubicBezTo>
                        <a:pt x="331" y="412"/>
                        <a:pt x="11" y="652"/>
                        <a:pt x="11" y="652"/>
                      </a:cubicBezTo>
                      <a:lnTo>
                        <a:pt x="1" y="652"/>
                      </a:lnTo>
                      <a:cubicBezTo>
                        <a:pt x="1" y="652"/>
                        <a:pt x="146" y="678"/>
                        <a:pt x="449" y="678"/>
                      </a:cubicBezTo>
                      <a:cubicBezTo>
                        <a:pt x="643" y="678"/>
                        <a:pt x="903" y="667"/>
                        <a:pt x="1233" y="632"/>
                      </a:cubicBezTo>
                      <a:cubicBezTo>
                        <a:pt x="1964" y="552"/>
                        <a:pt x="1984" y="181"/>
                        <a:pt x="27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9" name="Google Shape;7839;p60"/>
                <p:cNvSpPr/>
                <p:nvPr/>
              </p:nvSpPr>
              <p:spPr>
                <a:xfrm>
                  <a:off x="6388117" y="1720733"/>
                  <a:ext cx="281575" cy="82187"/>
                </a:xfrm>
                <a:custGeom>
                  <a:avLst/>
                  <a:gdLst/>
                  <a:ahLst/>
                  <a:cxnLst/>
                  <a:rect l="l" t="t" r="r" b="b"/>
                  <a:pathLst>
                    <a:path w="2895" h="845" extrusionOk="0">
                      <a:moveTo>
                        <a:pt x="1752" y="175"/>
                      </a:moveTo>
                      <a:cubicBezTo>
                        <a:pt x="1849" y="175"/>
                        <a:pt x="1940" y="185"/>
                        <a:pt x="2034" y="193"/>
                      </a:cubicBezTo>
                      <a:cubicBezTo>
                        <a:pt x="2104" y="203"/>
                        <a:pt x="2174" y="213"/>
                        <a:pt x="2254" y="213"/>
                      </a:cubicBezTo>
                      <a:cubicBezTo>
                        <a:pt x="2174" y="263"/>
                        <a:pt x="2114" y="303"/>
                        <a:pt x="2054" y="343"/>
                      </a:cubicBezTo>
                      <a:cubicBezTo>
                        <a:pt x="1853" y="474"/>
                        <a:pt x="1683" y="584"/>
                        <a:pt x="1313" y="634"/>
                      </a:cubicBezTo>
                      <a:cubicBezTo>
                        <a:pt x="976" y="664"/>
                        <a:pt x="709" y="677"/>
                        <a:pt x="513" y="677"/>
                      </a:cubicBezTo>
                      <a:cubicBezTo>
                        <a:pt x="452" y="677"/>
                        <a:pt x="398" y="676"/>
                        <a:pt x="351" y="674"/>
                      </a:cubicBezTo>
                      <a:cubicBezTo>
                        <a:pt x="531" y="584"/>
                        <a:pt x="812" y="433"/>
                        <a:pt x="1242" y="273"/>
                      </a:cubicBezTo>
                      <a:cubicBezTo>
                        <a:pt x="1450" y="196"/>
                        <a:pt x="1609" y="175"/>
                        <a:pt x="1752" y="175"/>
                      </a:cubicBezTo>
                      <a:close/>
                      <a:moveTo>
                        <a:pt x="2804" y="1"/>
                      </a:moveTo>
                      <a:cubicBezTo>
                        <a:pt x="2798" y="1"/>
                        <a:pt x="2791" y="2"/>
                        <a:pt x="2785" y="3"/>
                      </a:cubicBezTo>
                      <a:cubicBezTo>
                        <a:pt x="2624" y="43"/>
                        <a:pt x="2492" y="55"/>
                        <a:pt x="2374" y="55"/>
                      </a:cubicBezTo>
                      <a:cubicBezTo>
                        <a:pt x="2256" y="55"/>
                        <a:pt x="2154" y="43"/>
                        <a:pt x="2054" y="33"/>
                      </a:cubicBezTo>
                      <a:cubicBezTo>
                        <a:pt x="1951" y="21"/>
                        <a:pt x="1853" y="8"/>
                        <a:pt x="1745" y="8"/>
                      </a:cubicBezTo>
                      <a:cubicBezTo>
                        <a:pt x="1588" y="8"/>
                        <a:pt x="1413" y="34"/>
                        <a:pt x="1182" y="123"/>
                      </a:cubicBezTo>
                      <a:cubicBezTo>
                        <a:pt x="471" y="383"/>
                        <a:pt x="141" y="604"/>
                        <a:pt x="71" y="654"/>
                      </a:cubicBezTo>
                      <a:cubicBezTo>
                        <a:pt x="31" y="664"/>
                        <a:pt x="1" y="704"/>
                        <a:pt x="1" y="744"/>
                      </a:cubicBezTo>
                      <a:cubicBezTo>
                        <a:pt x="11" y="774"/>
                        <a:pt x="31" y="814"/>
                        <a:pt x="71" y="814"/>
                      </a:cubicBezTo>
                      <a:cubicBezTo>
                        <a:pt x="81" y="824"/>
                        <a:pt x="231" y="844"/>
                        <a:pt x="521" y="844"/>
                      </a:cubicBezTo>
                      <a:cubicBezTo>
                        <a:pt x="722" y="844"/>
                        <a:pt x="982" y="834"/>
                        <a:pt x="1333" y="794"/>
                      </a:cubicBezTo>
                      <a:cubicBezTo>
                        <a:pt x="1743" y="744"/>
                        <a:pt x="1933" y="614"/>
                        <a:pt x="2144" y="484"/>
                      </a:cubicBezTo>
                      <a:cubicBezTo>
                        <a:pt x="2314" y="363"/>
                        <a:pt x="2494" y="243"/>
                        <a:pt x="2825" y="163"/>
                      </a:cubicBezTo>
                      <a:cubicBezTo>
                        <a:pt x="2875" y="153"/>
                        <a:pt x="2895" y="113"/>
                        <a:pt x="2885" y="63"/>
                      </a:cubicBezTo>
                      <a:cubicBezTo>
                        <a:pt x="2876" y="28"/>
                        <a:pt x="2845" y="1"/>
                        <a:pt x="2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0" name="Google Shape;7840;p60"/>
                <p:cNvSpPr/>
                <p:nvPr/>
              </p:nvSpPr>
              <p:spPr>
                <a:xfrm>
                  <a:off x="6661811" y="1728709"/>
                  <a:ext cx="265040" cy="65944"/>
                </a:xfrm>
                <a:custGeom>
                  <a:avLst/>
                  <a:gdLst/>
                  <a:ahLst/>
                  <a:cxnLst/>
                  <a:rect l="l" t="t" r="r" b="b"/>
                  <a:pathLst>
                    <a:path w="2725" h="678" extrusionOk="0">
                      <a:moveTo>
                        <a:pt x="1" y="1"/>
                      </a:moveTo>
                      <a:cubicBezTo>
                        <a:pt x="742" y="181"/>
                        <a:pt x="762" y="552"/>
                        <a:pt x="1493" y="632"/>
                      </a:cubicBezTo>
                      <a:cubicBezTo>
                        <a:pt x="1822" y="667"/>
                        <a:pt x="2082" y="678"/>
                        <a:pt x="2277" y="678"/>
                      </a:cubicBezTo>
                      <a:cubicBezTo>
                        <a:pt x="2580" y="678"/>
                        <a:pt x="2724" y="652"/>
                        <a:pt x="2724" y="652"/>
                      </a:cubicBezTo>
                      <a:lnTo>
                        <a:pt x="2714" y="652"/>
                      </a:lnTo>
                      <a:cubicBezTo>
                        <a:pt x="2714" y="652"/>
                        <a:pt x="2394" y="412"/>
                        <a:pt x="1603" y="111"/>
                      </a:cubicBezTo>
                      <a:cubicBezTo>
                        <a:pt x="1385" y="32"/>
                        <a:pt x="1217" y="9"/>
                        <a:pt x="1068" y="9"/>
                      </a:cubicBezTo>
                      <a:cubicBezTo>
                        <a:pt x="856" y="9"/>
                        <a:pt x="680" y="55"/>
                        <a:pt x="445" y="55"/>
                      </a:cubicBezTo>
                      <a:cubicBezTo>
                        <a:pt x="319" y="55"/>
                        <a:pt x="175" y="42"/>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1" name="Google Shape;7841;p60"/>
                <p:cNvSpPr/>
                <p:nvPr/>
              </p:nvSpPr>
              <p:spPr>
                <a:xfrm>
                  <a:off x="6653058" y="1720733"/>
                  <a:ext cx="282548" cy="82187"/>
                </a:xfrm>
                <a:custGeom>
                  <a:avLst/>
                  <a:gdLst/>
                  <a:ahLst/>
                  <a:cxnLst/>
                  <a:rect l="l" t="t" r="r" b="b"/>
                  <a:pathLst>
                    <a:path w="2905" h="845" extrusionOk="0">
                      <a:moveTo>
                        <a:pt x="1158" y="175"/>
                      </a:moveTo>
                      <a:cubicBezTo>
                        <a:pt x="1300" y="175"/>
                        <a:pt x="1455" y="196"/>
                        <a:pt x="1663" y="273"/>
                      </a:cubicBezTo>
                      <a:cubicBezTo>
                        <a:pt x="2093" y="433"/>
                        <a:pt x="2374" y="574"/>
                        <a:pt x="2554" y="674"/>
                      </a:cubicBezTo>
                      <a:cubicBezTo>
                        <a:pt x="2507" y="676"/>
                        <a:pt x="2453" y="677"/>
                        <a:pt x="2392" y="677"/>
                      </a:cubicBezTo>
                      <a:cubicBezTo>
                        <a:pt x="2196" y="677"/>
                        <a:pt x="1929" y="664"/>
                        <a:pt x="1593" y="634"/>
                      </a:cubicBezTo>
                      <a:cubicBezTo>
                        <a:pt x="1222" y="584"/>
                        <a:pt x="1052" y="474"/>
                        <a:pt x="852" y="343"/>
                      </a:cubicBezTo>
                      <a:cubicBezTo>
                        <a:pt x="792" y="303"/>
                        <a:pt x="732" y="263"/>
                        <a:pt x="651" y="213"/>
                      </a:cubicBezTo>
                      <a:cubicBezTo>
                        <a:pt x="732" y="213"/>
                        <a:pt x="802" y="203"/>
                        <a:pt x="872" y="193"/>
                      </a:cubicBezTo>
                      <a:cubicBezTo>
                        <a:pt x="970" y="185"/>
                        <a:pt x="1061" y="175"/>
                        <a:pt x="1158" y="175"/>
                      </a:cubicBezTo>
                      <a:close/>
                      <a:moveTo>
                        <a:pt x="94" y="1"/>
                      </a:moveTo>
                      <a:cubicBezTo>
                        <a:pt x="58" y="1"/>
                        <a:pt x="19" y="28"/>
                        <a:pt x="11" y="63"/>
                      </a:cubicBezTo>
                      <a:cubicBezTo>
                        <a:pt x="1" y="113"/>
                        <a:pt x="31" y="153"/>
                        <a:pt x="71" y="163"/>
                      </a:cubicBezTo>
                      <a:cubicBezTo>
                        <a:pt x="411" y="243"/>
                        <a:pt x="591" y="363"/>
                        <a:pt x="762" y="484"/>
                      </a:cubicBezTo>
                      <a:cubicBezTo>
                        <a:pt x="972" y="614"/>
                        <a:pt x="1162" y="744"/>
                        <a:pt x="1573" y="794"/>
                      </a:cubicBezTo>
                      <a:cubicBezTo>
                        <a:pt x="1923" y="834"/>
                        <a:pt x="2184" y="844"/>
                        <a:pt x="2384" y="844"/>
                      </a:cubicBezTo>
                      <a:cubicBezTo>
                        <a:pt x="2674" y="844"/>
                        <a:pt x="2824" y="824"/>
                        <a:pt x="2835" y="814"/>
                      </a:cubicBezTo>
                      <a:cubicBezTo>
                        <a:pt x="2875" y="814"/>
                        <a:pt x="2895" y="774"/>
                        <a:pt x="2905" y="744"/>
                      </a:cubicBezTo>
                      <a:cubicBezTo>
                        <a:pt x="2905" y="704"/>
                        <a:pt x="2875" y="664"/>
                        <a:pt x="2835" y="654"/>
                      </a:cubicBezTo>
                      <a:cubicBezTo>
                        <a:pt x="2764" y="604"/>
                        <a:pt x="2434" y="383"/>
                        <a:pt x="1723" y="113"/>
                      </a:cubicBezTo>
                      <a:cubicBezTo>
                        <a:pt x="1496" y="32"/>
                        <a:pt x="1324" y="8"/>
                        <a:pt x="1170" y="8"/>
                      </a:cubicBezTo>
                      <a:cubicBezTo>
                        <a:pt x="1059" y="8"/>
                        <a:pt x="957" y="20"/>
                        <a:pt x="852" y="33"/>
                      </a:cubicBezTo>
                      <a:cubicBezTo>
                        <a:pt x="752" y="43"/>
                        <a:pt x="646" y="55"/>
                        <a:pt x="526" y="55"/>
                      </a:cubicBezTo>
                      <a:cubicBezTo>
                        <a:pt x="406" y="55"/>
                        <a:pt x="271" y="43"/>
                        <a:pt x="111" y="3"/>
                      </a:cubicBezTo>
                      <a:cubicBezTo>
                        <a:pt x="105" y="2"/>
                        <a:pt x="100" y="1"/>
                        <a:pt x="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2" name="Google Shape;7842;p60"/>
                <p:cNvSpPr/>
                <p:nvPr/>
              </p:nvSpPr>
              <p:spPr>
                <a:xfrm>
                  <a:off x="6661811" y="1567059"/>
                  <a:ext cx="309878" cy="161748"/>
                </a:xfrm>
                <a:custGeom>
                  <a:avLst/>
                  <a:gdLst/>
                  <a:ahLst/>
                  <a:cxnLst/>
                  <a:rect l="l" t="t" r="r" b="b"/>
                  <a:pathLst>
                    <a:path w="3186" h="1663" extrusionOk="0">
                      <a:moveTo>
                        <a:pt x="3185" y="1"/>
                      </a:moveTo>
                      <a:lnTo>
                        <a:pt x="3165" y="11"/>
                      </a:lnTo>
                      <a:cubicBezTo>
                        <a:pt x="3161" y="8"/>
                        <a:pt x="3143" y="5"/>
                        <a:pt x="3107" y="5"/>
                      </a:cubicBezTo>
                      <a:cubicBezTo>
                        <a:pt x="2980" y="5"/>
                        <a:pt x="2621" y="51"/>
                        <a:pt x="1793" y="371"/>
                      </a:cubicBezTo>
                      <a:cubicBezTo>
                        <a:pt x="865" y="737"/>
                        <a:pt x="910" y="1170"/>
                        <a:pt x="38" y="1643"/>
                      </a:cubicBezTo>
                      <a:lnTo>
                        <a:pt x="38" y="1643"/>
                      </a:lnTo>
                      <a:cubicBezTo>
                        <a:pt x="39" y="1643"/>
                        <a:pt x="40" y="1643"/>
                        <a:pt x="41" y="1643"/>
                      </a:cubicBezTo>
                      <a:cubicBezTo>
                        <a:pt x="952" y="1192"/>
                        <a:pt x="1272" y="1483"/>
                        <a:pt x="2114" y="922"/>
                      </a:cubicBezTo>
                      <a:cubicBezTo>
                        <a:pt x="3095" y="271"/>
                        <a:pt x="3185" y="1"/>
                        <a:pt x="3185" y="1"/>
                      </a:cubicBezTo>
                      <a:close/>
                      <a:moveTo>
                        <a:pt x="38" y="1643"/>
                      </a:moveTo>
                      <a:cubicBezTo>
                        <a:pt x="30" y="1645"/>
                        <a:pt x="21" y="1652"/>
                        <a:pt x="8" y="1659"/>
                      </a:cubicBezTo>
                      <a:lnTo>
                        <a:pt x="8" y="1659"/>
                      </a:lnTo>
                      <a:cubicBezTo>
                        <a:pt x="18" y="1654"/>
                        <a:pt x="28" y="1649"/>
                        <a:pt x="38" y="1643"/>
                      </a:cubicBezTo>
                      <a:close/>
                      <a:moveTo>
                        <a:pt x="8" y="1659"/>
                      </a:moveTo>
                      <a:cubicBezTo>
                        <a:pt x="5" y="1661"/>
                        <a:pt x="3" y="1662"/>
                        <a:pt x="1" y="1663"/>
                      </a:cubicBezTo>
                      <a:cubicBezTo>
                        <a:pt x="3" y="1662"/>
                        <a:pt x="5" y="1660"/>
                        <a:pt x="8" y="1659"/>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3" name="Google Shape;7843;p60"/>
                <p:cNvSpPr/>
                <p:nvPr/>
              </p:nvSpPr>
              <p:spPr>
                <a:xfrm>
                  <a:off x="6653058" y="1558597"/>
                  <a:ext cx="327386" cy="178088"/>
                </a:xfrm>
                <a:custGeom>
                  <a:avLst/>
                  <a:gdLst/>
                  <a:ahLst/>
                  <a:cxnLst/>
                  <a:rect l="l" t="t" r="r" b="b"/>
                  <a:pathLst>
                    <a:path w="3366" h="1831" extrusionOk="0">
                      <a:moveTo>
                        <a:pt x="3105" y="178"/>
                      </a:moveTo>
                      <a:lnTo>
                        <a:pt x="3105" y="178"/>
                      </a:lnTo>
                      <a:cubicBezTo>
                        <a:pt x="2985" y="318"/>
                        <a:pt x="2724" y="568"/>
                        <a:pt x="2154" y="949"/>
                      </a:cubicBezTo>
                      <a:cubicBezTo>
                        <a:pt x="1713" y="1239"/>
                        <a:pt x="1433" y="1279"/>
                        <a:pt x="1102" y="1339"/>
                      </a:cubicBezTo>
                      <a:cubicBezTo>
                        <a:pt x="992" y="1359"/>
                        <a:pt x="862" y="1379"/>
                        <a:pt x="732" y="1420"/>
                      </a:cubicBezTo>
                      <a:cubicBezTo>
                        <a:pt x="832" y="1329"/>
                        <a:pt x="912" y="1249"/>
                        <a:pt x="992" y="1169"/>
                      </a:cubicBezTo>
                      <a:cubicBezTo>
                        <a:pt x="1222" y="929"/>
                        <a:pt x="1433" y="729"/>
                        <a:pt x="1913" y="538"/>
                      </a:cubicBezTo>
                      <a:cubicBezTo>
                        <a:pt x="2574" y="278"/>
                        <a:pt x="2935" y="198"/>
                        <a:pt x="3105" y="178"/>
                      </a:cubicBezTo>
                      <a:close/>
                      <a:moveTo>
                        <a:pt x="3282" y="1"/>
                      </a:moveTo>
                      <a:cubicBezTo>
                        <a:pt x="3270" y="1"/>
                        <a:pt x="3258" y="3"/>
                        <a:pt x="3245" y="8"/>
                      </a:cubicBezTo>
                      <a:cubicBezTo>
                        <a:pt x="3233" y="6"/>
                        <a:pt x="3219" y="6"/>
                        <a:pt x="3201" y="6"/>
                      </a:cubicBezTo>
                      <a:cubicBezTo>
                        <a:pt x="3051" y="6"/>
                        <a:pt x="2676" y="56"/>
                        <a:pt x="1853" y="378"/>
                      </a:cubicBezTo>
                      <a:cubicBezTo>
                        <a:pt x="1332" y="578"/>
                        <a:pt x="1112" y="809"/>
                        <a:pt x="872" y="1049"/>
                      </a:cubicBezTo>
                      <a:cubicBezTo>
                        <a:pt x="671" y="1249"/>
                        <a:pt x="461" y="1460"/>
                        <a:pt x="51" y="1670"/>
                      </a:cubicBezTo>
                      <a:cubicBezTo>
                        <a:pt x="11" y="1700"/>
                        <a:pt x="1" y="1750"/>
                        <a:pt x="21" y="1790"/>
                      </a:cubicBezTo>
                      <a:cubicBezTo>
                        <a:pt x="31" y="1820"/>
                        <a:pt x="61" y="1830"/>
                        <a:pt x="91" y="1830"/>
                      </a:cubicBezTo>
                      <a:cubicBezTo>
                        <a:pt x="101" y="1830"/>
                        <a:pt x="121" y="1830"/>
                        <a:pt x="131" y="1820"/>
                      </a:cubicBezTo>
                      <a:lnTo>
                        <a:pt x="171" y="1800"/>
                      </a:lnTo>
                      <a:cubicBezTo>
                        <a:pt x="571" y="1600"/>
                        <a:pt x="862" y="1550"/>
                        <a:pt x="1132" y="1500"/>
                      </a:cubicBezTo>
                      <a:cubicBezTo>
                        <a:pt x="1463" y="1450"/>
                        <a:pt x="1783" y="1389"/>
                        <a:pt x="2244" y="1079"/>
                      </a:cubicBezTo>
                      <a:cubicBezTo>
                        <a:pt x="3225" y="438"/>
                        <a:pt x="3345" y="138"/>
                        <a:pt x="3355" y="108"/>
                      </a:cubicBezTo>
                      <a:cubicBezTo>
                        <a:pt x="3365" y="78"/>
                        <a:pt x="3355" y="38"/>
                        <a:pt x="3335" y="18"/>
                      </a:cubicBezTo>
                      <a:cubicBezTo>
                        <a:pt x="3318" y="6"/>
                        <a:pt x="3300" y="1"/>
                        <a:pt x="32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4" name="Google Shape;7844;p60"/>
                <p:cNvSpPr/>
                <p:nvPr/>
              </p:nvSpPr>
              <p:spPr>
                <a:xfrm>
                  <a:off x="6660838" y="1727736"/>
                  <a:ext cx="1070" cy="1070"/>
                </a:xfrm>
                <a:custGeom>
                  <a:avLst/>
                  <a:gdLst/>
                  <a:ahLst/>
                  <a:cxnLst/>
                  <a:rect l="l" t="t" r="r" b="b"/>
                  <a:pathLst>
                    <a:path w="11" h="11" extrusionOk="0">
                      <a:moveTo>
                        <a:pt x="1" y="1"/>
                      </a:moveTo>
                      <a:lnTo>
                        <a:pt x="1" y="11"/>
                      </a:lnTo>
                      <a:lnTo>
                        <a:pt x="11" y="11"/>
                      </a:lnTo>
                      <a:cubicBezTo>
                        <a:pt x="11" y="1"/>
                        <a:pt x="1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5" name="Google Shape;7845;p60"/>
                <p:cNvSpPr/>
                <p:nvPr/>
              </p:nvSpPr>
              <p:spPr>
                <a:xfrm>
                  <a:off x="6653058" y="1719177"/>
                  <a:ext cx="17605" cy="18480"/>
                </a:xfrm>
                <a:custGeom>
                  <a:avLst/>
                  <a:gdLst/>
                  <a:ahLst/>
                  <a:cxnLst/>
                  <a:rect l="l" t="t" r="r" b="b"/>
                  <a:pathLst>
                    <a:path w="181" h="190" extrusionOk="0">
                      <a:moveTo>
                        <a:pt x="89" y="1"/>
                      </a:moveTo>
                      <a:cubicBezTo>
                        <a:pt x="79" y="1"/>
                        <a:pt x="69" y="3"/>
                        <a:pt x="61" y="9"/>
                      </a:cubicBezTo>
                      <a:cubicBezTo>
                        <a:pt x="21" y="19"/>
                        <a:pt x="1" y="49"/>
                        <a:pt x="1" y="89"/>
                      </a:cubicBezTo>
                      <a:lnTo>
                        <a:pt x="1" y="99"/>
                      </a:lnTo>
                      <a:cubicBezTo>
                        <a:pt x="1" y="149"/>
                        <a:pt x="41" y="189"/>
                        <a:pt x="81" y="189"/>
                      </a:cubicBezTo>
                      <a:cubicBezTo>
                        <a:pt x="91" y="189"/>
                        <a:pt x="101" y="189"/>
                        <a:pt x="111" y="179"/>
                      </a:cubicBezTo>
                      <a:lnTo>
                        <a:pt x="121" y="179"/>
                      </a:lnTo>
                      <a:cubicBezTo>
                        <a:pt x="141" y="169"/>
                        <a:pt x="161" y="159"/>
                        <a:pt x="171" y="129"/>
                      </a:cubicBezTo>
                      <a:cubicBezTo>
                        <a:pt x="181" y="119"/>
                        <a:pt x="181" y="99"/>
                        <a:pt x="171" y="79"/>
                      </a:cubicBezTo>
                      <a:cubicBezTo>
                        <a:pt x="171" y="69"/>
                        <a:pt x="171" y="59"/>
                        <a:pt x="161" y="49"/>
                      </a:cubicBezTo>
                      <a:cubicBezTo>
                        <a:pt x="151" y="39"/>
                        <a:pt x="151" y="39"/>
                        <a:pt x="151" y="29"/>
                      </a:cubicBezTo>
                      <a:cubicBezTo>
                        <a:pt x="137" y="15"/>
                        <a:pt x="112" y="1"/>
                        <a:pt x="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6" name="Google Shape;7846;p60"/>
                <p:cNvSpPr/>
                <p:nvPr/>
              </p:nvSpPr>
              <p:spPr>
                <a:xfrm>
                  <a:off x="6606275" y="1264184"/>
                  <a:ext cx="109226" cy="462678"/>
                </a:xfrm>
                <a:custGeom>
                  <a:avLst/>
                  <a:gdLst/>
                  <a:ahLst/>
                  <a:cxnLst/>
                  <a:rect l="l" t="t" r="r" b="b"/>
                  <a:pathLst>
                    <a:path w="1123" h="4757" extrusionOk="0">
                      <a:moveTo>
                        <a:pt x="572" y="0"/>
                      </a:moveTo>
                      <a:cubicBezTo>
                        <a:pt x="572" y="0"/>
                        <a:pt x="311" y="882"/>
                        <a:pt x="141" y="2223"/>
                      </a:cubicBezTo>
                      <a:cubicBezTo>
                        <a:pt x="1" y="3395"/>
                        <a:pt x="562" y="3565"/>
                        <a:pt x="562" y="4757"/>
                      </a:cubicBezTo>
                      <a:cubicBezTo>
                        <a:pt x="582" y="3585"/>
                        <a:pt x="1122" y="3405"/>
                        <a:pt x="982" y="2253"/>
                      </a:cubicBezTo>
                      <a:cubicBezTo>
                        <a:pt x="822" y="912"/>
                        <a:pt x="572" y="20"/>
                        <a:pt x="572" y="20"/>
                      </a:cubicBezTo>
                      <a:lnTo>
                        <a:pt x="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7" name="Google Shape;7847;p60"/>
                <p:cNvSpPr/>
                <p:nvPr/>
              </p:nvSpPr>
              <p:spPr>
                <a:xfrm>
                  <a:off x="6604329" y="1256111"/>
                  <a:ext cx="113116" cy="479601"/>
                </a:xfrm>
                <a:custGeom>
                  <a:avLst/>
                  <a:gdLst/>
                  <a:ahLst/>
                  <a:cxnLst/>
                  <a:rect l="l" t="t" r="r" b="b"/>
                  <a:pathLst>
                    <a:path w="1163" h="4931" extrusionOk="0">
                      <a:moveTo>
                        <a:pt x="592" y="434"/>
                      </a:moveTo>
                      <a:cubicBezTo>
                        <a:pt x="672" y="804"/>
                        <a:pt x="812" y="1475"/>
                        <a:pt x="922" y="2346"/>
                      </a:cubicBezTo>
                      <a:cubicBezTo>
                        <a:pt x="992" y="2947"/>
                        <a:pt x="882" y="3268"/>
                        <a:pt x="742" y="3628"/>
                      </a:cubicBezTo>
                      <a:cubicBezTo>
                        <a:pt x="692" y="3778"/>
                        <a:pt x="632" y="3939"/>
                        <a:pt x="592" y="4129"/>
                      </a:cubicBezTo>
                      <a:cubicBezTo>
                        <a:pt x="542" y="3929"/>
                        <a:pt x="482" y="3758"/>
                        <a:pt x="421" y="3608"/>
                      </a:cubicBezTo>
                      <a:cubicBezTo>
                        <a:pt x="291" y="3238"/>
                        <a:pt x="171" y="2927"/>
                        <a:pt x="251" y="2316"/>
                      </a:cubicBezTo>
                      <a:cubicBezTo>
                        <a:pt x="351" y="1475"/>
                        <a:pt x="502" y="804"/>
                        <a:pt x="592" y="434"/>
                      </a:cubicBezTo>
                      <a:close/>
                      <a:moveTo>
                        <a:pt x="588" y="1"/>
                      </a:moveTo>
                      <a:cubicBezTo>
                        <a:pt x="552" y="1"/>
                        <a:pt x="528" y="20"/>
                        <a:pt x="512" y="53"/>
                      </a:cubicBezTo>
                      <a:cubicBezTo>
                        <a:pt x="512" y="63"/>
                        <a:pt x="251" y="965"/>
                        <a:pt x="81" y="2296"/>
                      </a:cubicBezTo>
                      <a:cubicBezTo>
                        <a:pt x="1" y="2947"/>
                        <a:pt x="131" y="3288"/>
                        <a:pt x="261" y="3658"/>
                      </a:cubicBezTo>
                      <a:cubicBezTo>
                        <a:pt x="381" y="3979"/>
                        <a:pt x="502" y="4299"/>
                        <a:pt x="502" y="4840"/>
                      </a:cubicBezTo>
                      <a:cubicBezTo>
                        <a:pt x="502" y="4890"/>
                        <a:pt x="542" y="4930"/>
                        <a:pt x="582" y="4930"/>
                      </a:cubicBezTo>
                      <a:cubicBezTo>
                        <a:pt x="632" y="4930"/>
                        <a:pt x="672" y="4890"/>
                        <a:pt x="672" y="4840"/>
                      </a:cubicBezTo>
                      <a:cubicBezTo>
                        <a:pt x="672" y="4319"/>
                        <a:pt x="792" y="3999"/>
                        <a:pt x="902" y="3688"/>
                      </a:cubicBezTo>
                      <a:cubicBezTo>
                        <a:pt x="1042" y="3318"/>
                        <a:pt x="1162" y="2967"/>
                        <a:pt x="1082" y="2326"/>
                      </a:cubicBezTo>
                      <a:cubicBezTo>
                        <a:pt x="932" y="1065"/>
                        <a:pt x="712" y="203"/>
                        <a:pt x="682" y="93"/>
                      </a:cubicBezTo>
                      <a:lnTo>
                        <a:pt x="682" y="83"/>
                      </a:lnTo>
                      <a:cubicBezTo>
                        <a:pt x="682" y="43"/>
                        <a:pt x="652" y="3"/>
                        <a:pt x="612" y="3"/>
                      </a:cubicBezTo>
                      <a:cubicBezTo>
                        <a:pt x="603" y="1"/>
                        <a:pt x="595" y="1"/>
                        <a:pt x="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8" name="Google Shape;7848;p60"/>
                <p:cNvSpPr/>
                <p:nvPr/>
              </p:nvSpPr>
              <p:spPr>
                <a:xfrm>
                  <a:off x="6064819" y="2148395"/>
                  <a:ext cx="137432" cy="163887"/>
                </a:xfrm>
                <a:custGeom>
                  <a:avLst/>
                  <a:gdLst/>
                  <a:ahLst/>
                  <a:cxnLst/>
                  <a:rect l="l" t="t" r="r" b="b"/>
                  <a:pathLst>
                    <a:path w="1413" h="1685" extrusionOk="0">
                      <a:moveTo>
                        <a:pt x="141" y="0"/>
                      </a:moveTo>
                      <a:cubicBezTo>
                        <a:pt x="100" y="0"/>
                        <a:pt x="69" y="27"/>
                        <a:pt x="60" y="62"/>
                      </a:cubicBezTo>
                      <a:cubicBezTo>
                        <a:pt x="0" y="443"/>
                        <a:pt x="100" y="853"/>
                        <a:pt x="331" y="1154"/>
                      </a:cubicBezTo>
                      <a:cubicBezTo>
                        <a:pt x="571" y="1454"/>
                        <a:pt x="941" y="1654"/>
                        <a:pt x="1322" y="1684"/>
                      </a:cubicBezTo>
                      <a:cubicBezTo>
                        <a:pt x="1372" y="1684"/>
                        <a:pt x="1402" y="1654"/>
                        <a:pt x="1412" y="1604"/>
                      </a:cubicBezTo>
                      <a:cubicBezTo>
                        <a:pt x="1412" y="1564"/>
                        <a:pt x="1382" y="1524"/>
                        <a:pt x="1332" y="1514"/>
                      </a:cubicBezTo>
                      <a:cubicBezTo>
                        <a:pt x="991" y="1494"/>
                        <a:pt x="671" y="1314"/>
                        <a:pt x="461" y="1053"/>
                      </a:cubicBezTo>
                      <a:cubicBezTo>
                        <a:pt x="260" y="783"/>
                        <a:pt x="170" y="423"/>
                        <a:pt x="230" y="92"/>
                      </a:cubicBezTo>
                      <a:cubicBezTo>
                        <a:pt x="230" y="52"/>
                        <a:pt x="200" y="2"/>
                        <a:pt x="160" y="2"/>
                      </a:cubicBezTo>
                      <a:cubicBezTo>
                        <a:pt x="154" y="1"/>
                        <a:pt x="147" y="0"/>
                        <a:pt x="1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9" name="Google Shape;7849;p60"/>
                <p:cNvSpPr/>
                <p:nvPr/>
              </p:nvSpPr>
              <p:spPr>
                <a:xfrm>
                  <a:off x="6225495" y="2301486"/>
                  <a:ext cx="635124" cy="15659"/>
                </a:xfrm>
                <a:custGeom>
                  <a:avLst/>
                  <a:gdLst/>
                  <a:ahLst/>
                  <a:cxnLst/>
                  <a:rect l="l" t="t" r="r" b="b"/>
                  <a:pathLst>
                    <a:path w="6530" h="161" extrusionOk="0">
                      <a:moveTo>
                        <a:pt x="80" y="0"/>
                      </a:moveTo>
                      <a:cubicBezTo>
                        <a:pt x="40" y="0"/>
                        <a:pt x="0" y="30"/>
                        <a:pt x="0" y="80"/>
                      </a:cubicBezTo>
                      <a:cubicBezTo>
                        <a:pt x="0" y="130"/>
                        <a:pt x="40" y="160"/>
                        <a:pt x="80" y="160"/>
                      </a:cubicBezTo>
                      <a:lnTo>
                        <a:pt x="6439" y="160"/>
                      </a:lnTo>
                      <a:cubicBezTo>
                        <a:pt x="6489" y="160"/>
                        <a:pt x="6530" y="130"/>
                        <a:pt x="6530" y="80"/>
                      </a:cubicBezTo>
                      <a:cubicBezTo>
                        <a:pt x="6530" y="30"/>
                        <a:pt x="6489" y="0"/>
                        <a:pt x="64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0" name="Google Shape;7850;p60"/>
                <p:cNvSpPr/>
                <p:nvPr/>
              </p:nvSpPr>
              <p:spPr>
                <a:xfrm>
                  <a:off x="6058886" y="900910"/>
                  <a:ext cx="319605" cy="15659"/>
                </a:xfrm>
                <a:custGeom>
                  <a:avLst/>
                  <a:gdLst/>
                  <a:ahLst/>
                  <a:cxnLst/>
                  <a:rect l="l" t="t" r="r" b="b"/>
                  <a:pathLst>
                    <a:path w="3286" h="161" extrusionOk="0">
                      <a:moveTo>
                        <a:pt x="81" y="0"/>
                      </a:moveTo>
                      <a:cubicBezTo>
                        <a:pt x="31" y="0"/>
                        <a:pt x="1" y="40"/>
                        <a:pt x="1" y="80"/>
                      </a:cubicBezTo>
                      <a:cubicBezTo>
                        <a:pt x="1" y="130"/>
                        <a:pt x="31" y="160"/>
                        <a:pt x="81" y="160"/>
                      </a:cubicBezTo>
                      <a:lnTo>
                        <a:pt x="3205" y="160"/>
                      </a:lnTo>
                      <a:cubicBezTo>
                        <a:pt x="3256" y="160"/>
                        <a:pt x="3286" y="130"/>
                        <a:pt x="3286" y="80"/>
                      </a:cubicBezTo>
                      <a:cubicBezTo>
                        <a:pt x="3286" y="40"/>
                        <a:pt x="3256" y="0"/>
                        <a:pt x="3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1" name="Google Shape;7851;p60"/>
                <p:cNvSpPr/>
                <p:nvPr/>
              </p:nvSpPr>
              <p:spPr>
                <a:xfrm>
                  <a:off x="6223550" y="859962"/>
                  <a:ext cx="144240" cy="16632"/>
                </a:xfrm>
                <a:custGeom>
                  <a:avLst/>
                  <a:gdLst/>
                  <a:ahLst/>
                  <a:cxnLst/>
                  <a:rect l="l" t="t" r="r" b="b"/>
                  <a:pathLst>
                    <a:path w="1483" h="171" extrusionOk="0">
                      <a:moveTo>
                        <a:pt x="90" y="0"/>
                      </a:moveTo>
                      <a:cubicBezTo>
                        <a:pt x="40" y="0"/>
                        <a:pt x="0" y="41"/>
                        <a:pt x="0" y="81"/>
                      </a:cubicBezTo>
                      <a:cubicBezTo>
                        <a:pt x="0" y="131"/>
                        <a:pt x="40" y="171"/>
                        <a:pt x="90" y="171"/>
                      </a:cubicBezTo>
                      <a:lnTo>
                        <a:pt x="1402" y="171"/>
                      </a:lnTo>
                      <a:cubicBezTo>
                        <a:pt x="1452" y="171"/>
                        <a:pt x="1482" y="131"/>
                        <a:pt x="1482" y="81"/>
                      </a:cubicBezTo>
                      <a:cubicBezTo>
                        <a:pt x="1482" y="41"/>
                        <a:pt x="1452" y="0"/>
                        <a:pt x="1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852" name="Google Shape;7852;p60"/>
            <p:cNvGrpSpPr/>
            <p:nvPr/>
          </p:nvGrpSpPr>
          <p:grpSpPr>
            <a:xfrm flipH="1">
              <a:off x="6465566" y="2036999"/>
              <a:ext cx="824073" cy="1141958"/>
              <a:chOff x="5582850" y="941050"/>
              <a:chExt cx="229100" cy="317475"/>
            </a:xfrm>
          </p:grpSpPr>
          <p:sp>
            <p:nvSpPr>
              <p:cNvPr id="7853" name="Google Shape;7853;p60"/>
              <p:cNvSpPr/>
              <p:nvPr/>
            </p:nvSpPr>
            <p:spPr>
              <a:xfrm>
                <a:off x="5585100" y="1200925"/>
                <a:ext cx="224575" cy="55350"/>
              </a:xfrm>
              <a:custGeom>
                <a:avLst/>
                <a:gdLst/>
                <a:ahLst/>
                <a:cxnLst/>
                <a:rect l="l" t="t" r="r" b="b"/>
                <a:pathLst>
                  <a:path w="8983" h="2214" extrusionOk="0">
                    <a:moveTo>
                      <a:pt x="0" y="0"/>
                    </a:moveTo>
                    <a:lnTo>
                      <a:pt x="0" y="2214"/>
                    </a:lnTo>
                    <a:lnTo>
                      <a:pt x="8983" y="2214"/>
                    </a:lnTo>
                    <a:lnTo>
                      <a:pt x="89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4" name="Google Shape;7854;p60"/>
              <p:cNvSpPr/>
              <p:nvPr/>
            </p:nvSpPr>
            <p:spPr>
              <a:xfrm>
                <a:off x="5621400" y="1105800"/>
                <a:ext cx="25300" cy="95150"/>
              </a:xfrm>
              <a:custGeom>
                <a:avLst/>
                <a:gdLst/>
                <a:ahLst/>
                <a:cxnLst/>
                <a:rect l="l" t="t" r="r" b="b"/>
                <a:pathLst>
                  <a:path w="1012" h="3806" extrusionOk="0">
                    <a:moveTo>
                      <a:pt x="0" y="0"/>
                    </a:moveTo>
                    <a:lnTo>
                      <a:pt x="0"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5" name="Google Shape;7855;p60"/>
              <p:cNvSpPr/>
              <p:nvPr/>
            </p:nvSpPr>
            <p:spPr>
              <a:xfrm>
                <a:off x="5671975" y="1105800"/>
                <a:ext cx="25300" cy="95150"/>
              </a:xfrm>
              <a:custGeom>
                <a:avLst/>
                <a:gdLst/>
                <a:ahLst/>
                <a:cxnLst/>
                <a:rect l="l" t="t" r="r" b="b"/>
                <a:pathLst>
                  <a:path w="1012" h="3806" extrusionOk="0">
                    <a:moveTo>
                      <a:pt x="0" y="0"/>
                    </a:moveTo>
                    <a:lnTo>
                      <a:pt x="0"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6" name="Google Shape;7856;p60"/>
              <p:cNvSpPr/>
              <p:nvPr/>
            </p:nvSpPr>
            <p:spPr>
              <a:xfrm>
                <a:off x="5722800" y="1105800"/>
                <a:ext cx="25300" cy="95150"/>
              </a:xfrm>
              <a:custGeom>
                <a:avLst/>
                <a:gdLst/>
                <a:ahLst/>
                <a:cxnLst/>
                <a:rect l="l" t="t" r="r" b="b"/>
                <a:pathLst>
                  <a:path w="1012" h="3806" extrusionOk="0">
                    <a:moveTo>
                      <a:pt x="0" y="0"/>
                    </a:moveTo>
                    <a:lnTo>
                      <a:pt x="0"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7" name="Google Shape;7857;p60"/>
              <p:cNvSpPr/>
              <p:nvPr/>
            </p:nvSpPr>
            <p:spPr>
              <a:xfrm>
                <a:off x="5773350" y="1105800"/>
                <a:ext cx="25325" cy="95150"/>
              </a:xfrm>
              <a:custGeom>
                <a:avLst/>
                <a:gdLst/>
                <a:ahLst/>
                <a:cxnLst/>
                <a:rect l="l" t="t" r="r" b="b"/>
                <a:pathLst>
                  <a:path w="1013" h="3806" extrusionOk="0">
                    <a:moveTo>
                      <a:pt x="1" y="0"/>
                    </a:moveTo>
                    <a:lnTo>
                      <a:pt x="1"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8" name="Google Shape;7858;p60"/>
              <p:cNvSpPr/>
              <p:nvPr/>
            </p:nvSpPr>
            <p:spPr>
              <a:xfrm>
                <a:off x="5624400" y="943075"/>
                <a:ext cx="145975" cy="162750"/>
              </a:xfrm>
              <a:custGeom>
                <a:avLst/>
                <a:gdLst/>
                <a:ahLst/>
                <a:cxnLst/>
                <a:rect l="l" t="t" r="r" b="b"/>
                <a:pathLst>
                  <a:path w="5839" h="6510" extrusionOk="0">
                    <a:moveTo>
                      <a:pt x="2915" y="0"/>
                    </a:moveTo>
                    <a:cubicBezTo>
                      <a:pt x="181" y="0"/>
                      <a:pt x="1062" y="3114"/>
                      <a:pt x="1062" y="4346"/>
                    </a:cubicBezTo>
                    <a:cubicBezTo>
                      <a:pt x="1062" y="5568"/>
                      <a:pt x="1" y="6509"/>
                      <a:pt x="1" y="6509"/>
                    </a:cubicBezTo>
                    <a:lnTo>
                      <a:pt x="5839" y="6509"/>
                    </a:lnTo>
                    <a:cubicBezTo>
                      <a:pt x="5839" y="6509"/>
                      <a:pt x="4777" y="5568"/>
                      <a:pt x="4777" y="4346"/>
                    </a:cubicBezTo>
                    <a:cubicBezTo>
                      <a:pt x="4777" y="3114"/>
                      <a:pt x="5659" y="0"/>
                      <a:pt x="29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9" name="Google Shape;7859;p60"/>
              <p:cNvSpPr/>
              <p:nvPr/>
            </p:nvSpPr>
            <p:spPr>
              <a:xfrm>
                <a:off x="5748075" y="1105800"/>
                <a:ext cx="25300" cy="95150"/>
              </a:xfrm>
              <a:custGeom>
                <a:avLst/>
                <a:gdLst/>
                <a:ahLst/>
                <a:cxnLst/>
                <a:rect l="l" t="t" r="r" b="b"/>
                <a:pathLst>
                  <a:path w="1012" h="3806" extrusionOk="0">
                    <a:moveTo>
                      <a:pt x="1" y="0"/>
                    </a:moveTo>
                    <a:lnTo>
                      <a:pt x="1" y="3805"/>
                    </a:lnTo>
                    <a:lnTo>
                      <a:pt x="1012" y="3805"/>
                    </a:lnTo>
                    <a:lnTo>
                      <a:pt x="10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0" name="Google Shape;7860;p60"/>
              <p:cNvSpPr/>
              <p:nvPr/>
            </p:nvSpPr>
            <p:spPr>
              <a:xfrm>
                <a:off x="5697250" y="1105800"/>
                <a:ext cx="25575" cy="95150"/>
              </a:xfrm>
              <a:custGeom>
                <a:avLst/>
                <a:gdLst/>
                <a:ahLst/>
                <a:cxnLst/>
                <a:rect l="l" t="t" r="r" b="b"/>
                <a:pathLst>
                  <a:path w="1023" h="3806" extrusionOk="0">
                    <a:moveTo>
                      <a:pt x="1" y="0"/>
                    </a:moveTo>
                    <a:lnTo>
                      <a:pt x="1" y="3805"/>
                    </a:lnTo>
                    <a:lnTo>
                      <a:pt x="1022" y="3805"/>
                    </a:lnTo>
                    <a:lnTo>
                      <a:pt x="10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1" name="Google Shape;7861;p60"/>
              <p:cNvSpPr/>
              <p:nvPr/>
            </p:nvSpPr>
            <p:spPr>
              <a:xfrm>
                <a:off x="5646675" y="1105800"/>
                <a:ext cx="25325" cy="95150"/>
              </a:xfrm>
              <a:custGeom>
                <a:avLst/>
                <a:gdLst/>
                <a:ahLst/>
                <a:cxnLst/>
                <a:rect l="l" t="t" r="r" b="b"/>
                <a:pathLst>
                  <a:path w="1013" h="3806" extrusionOk="0">
                    <a:moveTo>
                      <a:pt x="1" y="0"/>
                    </a:moveTo>
                    <a:lnTo>
                      <a:pt x="1" y="3805"/>
                    </a:lnTo>
                    <a:lnTo>
                      <a:pt x="1012" y="3805"/>
                    </a:lnTo>
                    <a:lnTo>
                      <a:pt x="10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2" name="Google Shape;7862;p60"/>
              <p:cNvSpPr/>
              <p:nvPr/>
            </p:nvSpPr>
            <p:spPr>
              <a:xfrm>
                <a:off x="5596125" y="1105800"/>
                <a:ext cx="25300" cy="95150"/>
              </a:xfrm>
              <a:custGeom>
                <a:avLst/>
                <a:gdLst/>
                <a:ahLst/>
                <a:cxnLst/>
                <a:rect l="l" t="t" r="r" b="b"/>
                <a:pathLst>
                  <a:path w="1012" h="3806" extrusionOk="0">
                    <a:moveTo>
                      <a:pt x="0" y="0"/>
                    </a:moveTo>
                    <a:lnTo>
                      <a:pt x="0" y="3805"/>
                    </a:lnTo>
                    <a:lnTo>
                      <a:pt x="1011" y="3805"/>
                    </a:lnTo>
                    <a:lnTo>
                      <a:pt x="10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3" name="Google Shape;7863;p60"/>
              <p:cNvSpPr/>
              <p:nvPr/>
            </p:nvSpPr>
            <p:spPr>
              <a:xfrm>
                <a:off x="5622150" y="941050"/>
                <a:ext cx="150475" cy="167025"/>
              </a:xfrm>
              <a:custGeom>
                <a:avLst/>
                <a:gdLst/>
                <a:ahLst/>
                <a:cxnLst/>
                <a:rect l="l" t="t" r="r" b="b"/>
                <a:pathLst>
                  <a:path w="6019" h="6681" extrusionOk="0">
                    <a:moveTo>
                      <a:pt x="3005" y="161"/>
                    </a:moveTo>
                    <a:cubicBezTo>
                      <a:pt x="3646" y="161"/>
                      <a:pt x="4116" y="341"/>
                      <a:pt x="4427" y="682"/>
                    </a:cubicBezTo>
                    <a:cubicBezTo>
                      <a:pt x="5068" y="1383"/>
                      <a:pt x="4937" y="2685"/>
                      <a:pt x="4837" y="3636"/>
                    </a:cubicBezTo>
                    <a:cubicBezTo>
                      <a:pt x="4807" y="3936"/>
                      <a:pt x="4787" y="4207"/>
                      <a:pt x="4787" y="4427"/>
                    </a:cubicBezTo>
                    <a:cubicBezTo>
                      <a:pt x="4787" y="5408"/>
                      <a:pt x="5428" y="6200"/>
                      <a:pt x="5728" y="6510"/>
                    </a:cubicBezTo>
                    <a:lnTo>
                      <a:pt x="291" y="6510"/>
                    </a:lnTo>
                    <a:cubicBezTo>
                      <a:pt x="591" y="6200"/>
                      <a:pt x="1232" y="5408"/>
                      <a:pt x="1232" y="4427"/>
                    </a:cubicBezTo>
                    <a:cubicBezTo>
                      <a:pt x="1232" y="4207"/>
                      <a:pt x="1202" y="3936"/>
                      <a:pt x="1172" y="3636"/>
                    </a:cubicBezTo>
                    <a:cubicBezTo>
                      <a:pt x="1082" y="2685"/>
                      <a:pt x="952" y="1383"/>
                      <a:pt x="1593" y="682"/>
                    </a:cubicBezTo>
                    <a:cubicBezTo>
                      <a:pt x="1903" y="341"/>
                      <a:pt x="2374" y="161"/>
                      <a:pt x="3005" y="161"/>
                    </a:cubicBezTo>
                    <a:close/>
                    <a:moveTo>
                      <a:pt x="3005" y="1"/>
                    </a:moveTo>
                    <a:cubicBezTo>
                      <a:pt x="2324" y="1"/>
                      <a:pt x="1813" y="191"/>
                      <a:pt x="1463" y="572"/>
                    </a:cubicBezTo>
                    <a:cubicBezTo>
                      <a:pt x="782" y="1323"/>
                      <a:pt x="912" y="2665"/>
                      <a:pt x="1012" y="3646"/>
                    </a:cubicBezTo>
                    <a:cubicBezTo>
                      <a:pt x="1042" y="3956"/>
                      <a:pt x="1062" y="4217"/>
                      <a:pt x="1062" y="4427"/>
                    </a:cubicBezTo>
                    <a:cubicBezTo>
                      <a:pt x="1062" y="5599"/>
                      <a:pt x="41" y="6520"/>
                      <a:pt x="31" y="6530"/>
                    </a:cubicBezTo>
                    <a:cubicBezTo>
                      <a:pt x="10" y="6560"/>
                      <a:pt x="0" y="6590"/>
                      <a:pt x="10" y="6620"/>
                    </a:cubicBezTo>
                    <a:cubicBezTo>
                      <a:pt x="21" y="6660"/>
                      <a:pt x="51" y="6680"/>
                      <a:pt x="91" y="6680"/>
                    </a:cubicBezTo>
                    <a:lnTo>
                      <a:pt x="5929" y="6680"/>
                    </a:lnTo>
                    <a:cubicBezTo>
                      <a:pt x="5969" y="6680"/>
                      <a:pt x="5999" y="6660"/>
                      <a:pt x="6009" y="6620"/>
                    </a:cubicBezTo>
                    <a:cubicBezTo>
                      <a:pt x="6019" y="6590"/>
                      <a:pt x="6009" y="6560"/>
                      <a:pt x="5989" y="6530"/>
                    </a:cubicBezTo>
                    <a:cubicBezTo>
                      <a:pt x="5979" y="6520"/>
                      <a:pt x="4947" y="5599"/>
                      <a:pt x="4947" y="4427"/>
                    </a:cubicBezTo>
                    <a:cubicBezTo>
                      <a:pt x="4947" y="4217"/>
                      <a:pt x="4977" y="3956"/>
                      <a:pt x="5007" y="3646"/>
                    </a:cubicBezTo>
                    <a:cubicBezTo>
                      <a:pt x="5108" y="2665"/>
                      <a:pt x="5238" y="1323"/>
                      <a:pt x="4557" y="572"/>
                    </a:cubicBezTo>
                    <a:cubicBezTo>
                      <a:pt x="4206" y="191"/>
                      <a:pt x="3686" y="1"/>
                      <a:pt x="3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4" name="Google Shape;7864;p60"/>
              <p:cNvSpPr/>
              <p:nvPr/>
            </p:nvSpPr>
            <p:spPr>
              <a:xfrm>
                <a:off x="5582850" y="1198925"/>
                <a:ext cx="229100" cy="59600"/>
              </a:xfrm>
              <a:custGeom>
                <a:avLst/>
                <a:gdLst/>
                <a:ahLst/>
                <a:cxnLst/>
                <a:rect l="l" t="t" r="r" b="b"/>
                <a:pathLst>
                  <a:path w="9164" h="2384" extrusionOk="0">
                    <a:moveTo>
                      <a:pt x="8993" y="171"/>
                    </a:moveTo>
                    <a:lnTo>
                      <a:pt x="8993" y="2213"/>
                    </a:lnTo>
                    <a:lnTo>
                      <a:pt x="171" y="2213"/>
                    </a:lnTo>
                    <a:lnTo>
                      <a:pt x="171" y="171"/>
                    </a:lnTo>
                    <a:close/>
                    <a:moveTo>
                      <a:pt x="90" y="0"/>
                    </a:moveTo>
                    <a:cubicBezTo>
                      <a:pt x="40" y="0"/>
                      <a:pt x="0" y="40"/>
                      <a:pt x="0" y="80"/>
                    </a:cubicBezTo>
                    <a:lnTo>
                      <a:pt x="0" y="2294"/>
                    </a:lnTo>
                    <a:cubicBezTo>
                      <a:pt x="0" y="2344"/>
                      <a:pt x="40" y="2384"/>
                      <a:pt x="90" y="2384"/>
                    </a:cubicBezTo>
                    <a:lnTo>
                      <a:pt x="9073" y="2384"/>
                    </a:lnTo>
                    <a:cubicBezTo>
                      <a:pt x="9123" y="2384"/>
                      <a:pt x="9163" y="2344"/>
                      <a:pt x="9163" y="2294"/>
                    </a:cubicBezTo>
                    <a:lnTo>
                      <a:pt x="9163" y="80"/>
                    </a:lnTo>
                    <a:cubicBezTo>
                      <a:pt x="9163" y="40"/>
                      <a:pt x="9123" y="0"/>
                      <a:pt x="9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5" name="Google Shape;7865;p60"/>
              <p:cNvSpPr/>
              <p:nvPr/>
            </p:nvSpPr>
            <p:spPr>
              <a:xfrm>
                <a:off x="5593850" y="1103800"/>
                <a:ext cx="207075" cy="99400"/>
              </a:xfrm>
              <a:custGeom>
                <a:avLst/>
                <a:gdLst/>
                <a:ahLst/>
                <a:cxnLst/>
                <a:rect l="l" t="t" r="r" b="b"/>
                <a:pathLst>
                  <a:path w="8283" h="3976" extrusionOk="0">
                    <a:moveTo>
                      <a:pt x="8112" y="170"/>
                    </a:moveTo>
                    <a:lnTo>
                      <a:pt x="8112" y="3805"/>
                    </a:lnTo>
                    <a:lnTo>
                      <a:pt x="171" y="3805"/>
                    </a:lnTo>
                    <a:lnTo>
                      <a:pt x="171" y="170"/>
                    </a:lnTo>
                    <a:close/>
                    <a:moveTo>
                      <a:pt x="91" y="0"/>
                    </a:moveTo>
                    <a:cubicBezTo>
                      <a:pt x="41" y="0"/>
                      <a:pt x="1" y="40"/>
                      <a:pt x="1" y="90"/>
                    </a:cubicBezTo>
                    <a:lnTo>
                      <a:pt x="1" y="3885"/>
                    </a:lnTo>
                    <a:cubicBezTo>
                      <a:pt x="1" y="3936"/>
                      <a:pt x="41" y="3976"/>
                      <a:pt x="91" y="3976"/>
                    </a:cubicBezTo>
                    <a:lnTo>
                      <a:pt x="8192" y="3976"/>
                    </a:lnTo>
                    <a:cubicBezTo>
                      <a:pt x="8242" y="3976"/>
                      <a:pt x="8282" y="3936"/>
                      <a:pt x="8282" y="3885"/>
                    </a:cubicBezTo>
                    <a:lnTo>
                      <a:pt x="8282" y="90"/>
                    </a:lnTo>
                    <a:cubicBezTo>
                      <a:pt x="8282" y="40"/>
                      <a:pt x="8242" y="0"/>
                      <a:pt x="81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866" name="Google Shape;7866;p60"/>
          <p:cNvGrpSpPr/>
          <p:nvPr/>
        </p:nvGrpSpPr>
        <p:grpSpPr>
          <a:xfrm rot="608688">
            <a:off x="6961637" y="3176048"/>
            <a:ext cx="1497564" cy="1054022"/>
            <a:chOff x="6813575" y="2415650"/>
            <a:chExt cx="1247166" cy="877786"/>
          </a:xfrm>
        </p:grpSpPr>
        <p:sp>
          <p:nvSpPr>
            <p:cNvPr id="7867" name="Google Shape;7867;p60"/>
            <p:cNvSpPr/>
            <p:nvPr/>
          </p:nvSpPr>
          <p:spPr>
            <a:xfrm>
              <a:off x="6820741" y="2422179"/>
              <a:ext cx="1232834" cy="864887"/>
            </a:xfrm>
            <a:custGeom>
              <a:avLst/>
              <a:gdLst/>
              <a:ahLst/>
              <a:cxnLst/>
              <a:rect l="l" t="t" r="r" b="b"/>
              <a:pathLst>
                <a:path w="15483" h="10862" extrusionOk="0">
                  <a:moveTo>
                    <a:pt x="13288" y="1"/>
                  </a:moveTo>
                  <a:cubicBezTo>
                    <a:pt x="12776" y="1"/>
                    <a:pt x="12263" y="196"/>
                    <a:pt x="11867" y="587"/>
                  </a:cubicBezTo>
                  <a:lnTo>
                    <a:pt x="6430" y="6024"/>
                  </a:lnTo>
                  <a:lnTo>
                    <a:pt x="3616" y="3210"/>
                  </a:lnTo>
                  <a:cubicBezTo>
                    <a:pt x="3225" y="2815"/>
                    <a:pt x="2712" y="2617"/>
                    <a:pt x="2199" y="2617"/>
                  </a:cubicBezTo>
                  <a:cubicBezTo>
                    <a:pt x="1686" y="2617"/>
                    <a:pt x="1172" y="2815"/>
                    <a:pt x="782" y="3210"/>
                  </a:cubicBezTo>
                  <a:cubicBezTo>
                    <a:pt x="1" y="3991"/>
                    <a:pt x="1" y="5253"/>
                    <a:pt x="782" y="6034"/>
                  </a:cubicBezTo>
                  <a:lnTo>
                    <a:pt x="5018" y="10270"/>
                  </a:lnTo>
                  <a:cubicBezTo>
                    <a:pt x="5388" y="10651"/>
                    <a:pt x="5899" y="10861"/>
                    <a:pt x="6430" y="10861"/>
                  </a:cubicBezTo>
                  <a:cubicBezTo>
                    <a:pt x="6960" y="10861"/>
                    <a:pt x="7471" y="10651"/>
                    <a:pt x="7852" y="10270"/>
                  </a:cubicBezTo>
                  <a:lnTo>
                    <a:pt x="14701" y="3411"/>
                  </a:lnTo>
                  <a:cubicBezTo>
                    <a:pt x="15482" y="2630"/>
                    <a:pt x="15482" y="1368"/>
                    <a:pt x="14701" y="587"/>
                  </a:cubicBezTo>
                  <a:cubicBezTo>
                    <a:pt x="14311" y="196"/>
                    <a:pt x="13800" y="1"/>
                    <a:pt x="132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8" name="Google Shape;7868;p60"/>
            <p:cNvSpPr/>
            <p:nvPr/>
          </p:nvSpPr>
          <p:spPr>
            <a:xfrm>
              <a:off x="6813575" y="2415650"/>
              <a:ext cx="1247166" cy="877786"/>
            </a:xfrm>
            <a:custGeom>
              <a:avLst/>
              <a:gdLst/>
              <a:ahLst/>
              <a:cxnLst/>
              <a:rect l="l" t="t" r="r" b="b"/>
              <a:pathLst>
                <a:path w="15663" h="11024" extrusionOk="0">
                  <a:moveTo>
                    <a:pt x="13378" y="165"/>
                  </a:moveTo>
                  <a:cubicBezTo>
                    <a:pt x="13870" y="165"/>
                    <a:pt x="14361" y="353"/>
                    <a:pt x="14731" y="729"/>
                  </a:cubicBezTo>
                  <a:cubicBezTo>
                    <a:pt x="15482" y="1470"/>
                    <a:pt x="15482" y="2692"/>
                    <a:pt x="14731" y="3443"/>
                  </a:cubicBezTo>
                  <a:lnTo>
                    <a:pt x="7882" y="10292"/>
                  </a:lnTo>
                  <a:cubicBezTo>
                    <a:pt x="7511" y="10663"/>
                    <a:pt x="7030" y="10863"/>
                    <a:pt x="6520" y="10863"/>
                  </a:cubicBezTo>
                  <a:cubicBezTo>
                    <a:pt x="6009" y="10863"/>
                    <a:pt x="5528" y="10663"/>
                    <a:pt x="5168" y="10292"/>
                  </a:cubicBezTo>
                  <a:lnTo>
                    <a:pt x="932" y="6056"/>
                  </a:lnTo>
                  <a:cubicBezTo>
                    <a:pt x="181" y="5315"/>
                    <a:pt x="181" y="4093"/>
                    <a:pt x="932" y="3342"/>
                  </a:cubicBezTo>
                  <a:cubicBezTo>
                    <a:pt x="1302" y="2972"/>
                    <a:pt x="1793" y="2782"/>
                    <a:pt x="2284" y="2782"/>
                  </a:cubicBezTo>
                  <a:cubicBezTo>
                    <a:pt x="2774" y="2782"/>
                    <a:pt x="3265" y="2972"/>
                    <a:pt x="3646" y="3342"/>
                  </a:cubicBezTo>
                  <a:lnTo>
                    <a:pt x="6520" y="6226"/>
                  </a:lnTo>
                  <a:lnTo>
                    <a:pt x="12017" y="729"/>
                  </a:lnTo>
                  <a:cubicBezTo>
                    <a:pt x="12393" y="353"/>
                    <a:pt x="12886" y="165"/>
                    <a:pt x="13378" y="165"/>
                  </a:cubicBezTo>
                  <a:close/>
                  <a:moveTo>
                    <a:pt x="13379" y="0"/>
                  </a:moveTo>
                  <a:cubicBezTo>
                    <a:pt x="12846" y="0"/>
                    <a:pt x="12313" y="203"/>
                    <a:pt x="11907" y="609"/>
                  </a:cubicBezTo>
                  <a:lnTo>
                    <a:pt x="6520" y="5986"/>
                  </a:lnTo>
                  <a:lnTo>
                    <a:pt x="3766" y="3232"/>
                  </a:lnTo>
                  <a:cubicBezTo>
                    <a:pt x="3355" y="2822"/>
                    <a:pt x="2820" y="2616"/>
                    <a:pt x="2285" y="2616"/>
                  </a:cubicBezTo>
                  <a:cubicBezTo>
                    <a:pt x="1751" y="2616"/>
                    <a:pt x="1217" y="2822"/>
                    <a:pt x="812" y="3232"/>
                  </a:cubicBezTo>
                  <a:cubicBezTo>
                    <a:pt x="1" y="4043"/>
                    <a:pt x="1" y="5365"/>
                    <a:pt x="812" y="6176"/>
                  </a:cubicBezTo>
                  <a:lnTo>
                    <a:pt x="5048" y="10412"/>
                  </a:lnTo>
                  <a:cubicBezTo>
                    <a:pt x="5438" y="10813"/>
                    <a:pt x="5959" y="11023"/>
                    <a:pt x="6520" y="11023"/>
                  </a:cubicBezTo>
                  <a:cubicBezTo>
                    <a:pt x="7080" y="11023"/>
                    <a:pt x="7601" y="10813"/>
                    <a:pt x="7992" y="10412"/>
                  </a:cubicBezTo>
                  <a:lnTo>
                    <a:pt x="14851" y="3553"/>
                  </a:lnTo>
                  <a:cubicBezTo>
                    <a:pt x="15663" y="2742"/>
                    <a:pt x="15663" y="1420"/>
                    <a:pt x="14851" y="609"/>
                  </a:cubicBezTo>
                  <a:cubicBezTo>
                    <a:pt x="14446" y="203"/>
                    <a:pt x="13913" y="0"/>
                    <a:pt x="13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9" name="Google Shape;7869;p60"/>
            <p:cNvSpPr/>
            <p:nvPr/>
          </p:nvSpPr>
          <p:spPr>
            <a:xfrm>
              <a:off x="7437906" y="2666625"/>
              <a:ext cx="515174" cy="513581"/>
            </a:xfrm>
            <a:custGeom>
              <a:avLst/>
              <a:gdLst/>
              <a:ahLst/>
              <a:cxnLst/>
              <a:rect l="l" t="t" r="r" b="b"/>
              <a:pathLst>
                <a:path w="6470" h="6450" extrusionOk="0">
                  <a:moveTo>
                    <a:pt x="6359" y="0"/>
                  </a:moveTo>
                  <a:lnTo>
                    <a:pt x="1" y="6329"/>
                  </a:lnTo>
                  <a:lnTo>
                    <a:pt x="111" y="6449"/>
                  </a:lnTo>
                  <a:lnTo>
                    <a:pt x="6470" y="110"/>
                  </a:lnTo>
                  <a:lnTo>
                    <a:pt x="63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0" name="Google Shape;7870;p60"/>
            <p:cNvSpPr/>
            <p:nvPr/>
          </p:nvSpPr>
          <p:spPr>
            <a:xfrm>
              <a:off x="7479391" y="2964817"/>
              <a:ext cx="113306" cy="107733"/>
            </a:xfrm>
            <a:custGeom>
              <a:avLst/>
              <a:gdLst/>
              <a:ahLst/>
              <a:cxnLst/>
              <a:rect l="l" t="t" r="r" b="b"/>
              <a:pathLst>
                <a:path w="1423" h="1353" extrusionOk="0">
                  <a:moveTo>
                    <a:pt x="1302" y="0"/>
                  </a:moveTo>
                  <a:lnTo>
                    <a:pt x="0" y="1232"/>
                  </a:lnTo>
                  <a:lnTo>
                    <a:pt x="120" y="1352"/>
                  </a:lnTo>
                  <a:lnTo>
                    <a:pt x="1422" y="121"/>
                  </a:lnTo>
                  <a:lnTo>
                    <a:pt x="130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1" name="Google Shape;7871;p60"/>
            <p:cNvSpPr/>
            <p:nvPr/>
          </p:nvSpPr>
          <p:spPr>
            <a:xfrm>
              <a:off x="7076732" y="2727219"/>
              <a:ext cx="154711" cy="171512"/>
            </a:xfrm>
            <a:custGeom>
              <a:avLst/>
              <a:gdLst/>
              <a:ahLst/>
              <a:cxnLst/>
              <a:rect l="l" t="t" r="r" b="b"/>
              <a:pathLst>
                <a:path w="1943" h="2154" extrusionOk="0">
                  <a:moveTo>
                    <a:pt x="130" y="0"/>
                  </a:moveTo>
                  <a:lnTo>
                    <a:pt x="0" y="110"/>
                  </a:lnTo>
                  <a:lnTo>
                    <a:pt x="1813" y="2153"/>
                  </a:lnTo>
                  <a:lnTo>
                    <a:pt x="1943" y="2043"/>
                  </a:lnTo>
                  <a:lnTo>
                    <a:pt x="1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64"/>
        <p:cNvGrpSpPr/>
        <p:nvPr/>
      </p:nvGrpSpPr>
      <p:grpSpPr>
        <a:xfrm>
          <a:off x="0" y="0"/>
          <a:ext cx="0" cy="0"/>
          <a:chOff x="0" y="0"/>
          <a:chExt cx="0" cy="0"/>
        </a:xfrm>
      </p:grpSpPr>
      <p:sp>
        <p:nvSpPr>
          <p:cNvPr id="8465" name="Google Shape;8465;p63"/>
          <p:cNvSpPr txBox="1">
            <a:spLocks noGrp="1"/>
          </p:cNvSpPr>
          <p:nvPr>
            <p:ph type="title"/>
          </p:nvPr>
        </p:nvSpPr>
        <p:spPr>
          <a:xfrm>
            <a:off x="713243" y="2945100"/>
            <a:ext cx="1412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a:t>
            </a:r>
            <a:endParaRPr/>
          </a:p>
        </p:txBody>
      </p:sp>
      <p:sp>
        <p:nvSpPr>
          <p:cNvPr id="8467" name="Google Shape;8467;p63"/>
          <p:cNvSpPr txBox="1">
            <a:spLocks noGrp="1"/>
          </p:cNvSpPr>
          <p:nvPr>
            <p:ph type="title" idx="2"/>
          </p:nvPr>
        </p:nvSpPr>
        <p:spPr>
          <a:xfrm>
            <a:off x="2289572" y="2945100"/>
            <a:ext cx="1412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a:t>
            </a:r>
            <a:endParaRPr/>
          </a:p>
        </p:txBody>
      </p:sp>
      <p:sp>
        <p:nvSpPr>
          <p:cNvPr id="8469" name="Google Shape;8469;p63"/>
          <p:cNvSpPr txBox="1">
            <a:spLocks noGrp="1"/>
          </p:cNvSpPr>
          <p:nvPr>
            <p:ph type="title" idx="4"/>
          </p:nvPr>
        </p:nvSpPr>
        <p:spPr>
          <a:xfrm>
            <a:off x="3865883" y="2945100"/>
            <a:ext cx="1412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a:t>
            </a:r>
            <a:endParaRPr/>
          </a:p>
        </p:txBody>
      </p:sp>
      <p:sp>
        <p:nvSpPr>
          <p:cNvPr id="8471" name="Google Shape;8471;p63"/>
          <p:cNvSpPr txBox="1">
            <a:spLocks noGrp="1"/>
          </p:cNvSpPr>
          <p:nvPr>
            <p:ph type="title" idx="6"/>
          </p:nvPr>
        </p:nvSpPr>
        <p:spPr>
          <a:xfrm>
            <a:off x="713100" y="444900"/>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DZ" dirty="0" smtClean="0"/>
              <a:t>الآثار النفسية الناجمة عن الإدمان على المخدرات</a:t>
            </a:r>
            <a:endParaRPr/>
          </a:p>
        </p:txBody>
      </p:sp>
      <p:sp>
        <p:nvSpPr>
          <p:cNvPr id="8472" name="Google Shape;8472;p63"/>
          <p:cNvSpPr txBox="1">
            <a:spLocks noGrp="1"/>
          </p:cNvSpPr>
          <p:nvPr>
            <p:ph type="title" idx="7"/>
          </p:nvPr>
        </p:nvSpPr>
        <p:spPr>
          <a:xfrm>
            <a:off x="5442194" y="2945100"/>
            <a:ext cx="1412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4</a:t>
            </a:r>
            <a:endParaRPr/>
          </a:p>
        </p:txBody>
      </p:sp>
      <p:sp>
        <p:nvSpPr>
          <p:cNvPr id="8474" name="Google Shape;8474;p63"/>
          <p:cNvSpPr txBox="1">
            <a:spLocks noGrp="1"/>
          </p:cNvSpPr>
          <p:nvPr>
            <p:ph type="title" idx="9"/>
          </p:nvPr>
        </p:nvSpPr>
        <p:spPr>
          <a:xfrm>
            <a:off x="7018506" y="2945100"/>
            <a:ext cx="1412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5</a:t>
            </a:r>
            <a:endParaRPr/>
          </a:p>
        </p:txBody>
      </p:sp>
      <p:sp>
        <p:nvSpPr>
          <p:cNvPr id="8476" name="Google Shape;8476;p63"/>
          <p:cNvSpPr/>
          <p:nvPr/>
        </p:nvSpPr>
        <p:spPr>
          <a:xfrm>
            <a:off x="984743" y="1834088"/>
            <a:ext cx="869400" cy="869400"/>
          </a:xfrm>
          <a:prstGeom prst="roundRect">
            <a:avLst>
              <a:gd name="adj" fmla="val 16667"/>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7" name="Google Shape;8477;p63"/>
          <p:cNvSpPr/>
          <p:nvPr/>
        </p:nvSpPr>
        <p:spPr>
          <a:xfrm>
            <a:off x="2561075" y="1834088"/>
            <a:ext cx="869400" cy="869400"/>
          </a:xfrm>
          <a:prstGeom prst="roundRect">
            <a:avLst>
              <a:gd name="adj" fmla="val 16667"/>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8" name="Google Shape;8478;p63"/>
          <p:cNvSpPr/>
          <p:nvPr/>
        </p:nvSpPr>
        <p:spPr>
          <a:xfrm>
            <a:off x="4137400" y="1834088"/>
            <a:ext cx="869400" cy="869400"/>
          </a:xfrm>
          <a:prstGeom prst="roundRect">
            <a:avLst>
              <a:gd name="adj" fmla="val 16667"/>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9" name="Google Shape;8479;p63"/>
          <p:cNvSpPr/>
          <p:nvPr/>
        </p:nvSpPr>
        <p:spPr>
          <a:xfrm>
            <a:off x="5713725" y="1834088"/>
            <a:ext cx="869400" cy="869400"/>
          </a:xfrm>
          <a:prstGeom prst="roundRect">
            <a:avLst>
              <a:gd name="adj" fmla="val 16667"/>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0" name="Google Shape;8480;p63"/>
          <p:cNvSpPr/>
          <p:nvPr/>
        </p:nvSpPr>
        <p:spPr>
          <a:xfrm>
            <a:off x="7290050" y="1834088"/>
            <a:ext cx="869400" cy="869400"/>
          </a:xfrm>
          <a:prstGeom prst="roundRect">
            <a:avLst>
              <a:gd name="adj" fmla="val 16667"/>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81" name="Google Shape;8481;p63"/>
          <p:cNvGrpSpPr/>
          <p:nvPr/>
        </p:nvGrpSpPr>
        <p:grpSpPr>
          <a:xfrm>
            <a:off x="2799586" y="2040207"/>
            <a:ext cx="456743" cy="457188"/>
            <a:chOff x="713195" y="2108674"/>
            <a:chExt cx="420418" cy="417561"/>
          </a:xfrm>
        </p:grpSpPr>
        <p:sp>
          <p:nvSpPr>
            <p:cNvPr id="8482" name="Google Shape;8482;p63"/>
            <p:cNvSpPr/>
            <p:nvPr/>
          </p:nvSpPr>
          <p:spPr>
            <a:xfrm>
              <a:off x="726158" y="2114839"/>
              <a:ext cx="391607" cy="321231"/>
            </a:xfrm>
            <a:custGeom>
              <a:avLst/>
              <a:gdLst/>
              <a:ahLst/>
              <a:cxnLst/>
              <a:rect l="l" t="t" r="r" b="b"/>
              <a:pathLst>
                <a:path w="13021" h="10681" extrusionOk="0">
                  <a:moveTo>
                    <a:pt x="3519" y="0"/>
                  </a:moveTo>
                  <a:cubicBezTo>
                    <a:pt x="2750" y="0"/>
                    <a:pt x="1982" y="275"/>
                    <a:pt x="1381" y="824"/>
                  </a:cubicBezTo>
                  <a:cubicBezTo>
                    <a:pt x="36" y="2052"/>
                    <a:pt x="1" y="4139"/>
                    <a:pt x="1273" y="5414"/>
                  </a:cubicBezTo>
                  <a:lnTo>
                    <a:pt x="6510" y="10680"/>
                  </a:lnTo>
                  <a:lnTo>
                    <a:pt x="11747" y="5414"/>
                  </a:lnTo>
                  <a:cubicBezTo>
                    <a:pt x="13020" y="4139"/>
                    <a:pt x="12984" y="2052"/>
                    <a:pt x="11639" y="824"/>
                  </a:cubicBezTo>
                  <a:cubicBezTo>
                    <a:pt x="11038" y="275"/>
                    <a:pt x="10270" y="0"/>
                    <a:pt x="9502" y="0"/>
                  </a:cubicBezTo>
                  <a:cubicBezTo>
                    <a:pt x="8744" y="0"/>
                    <a:pt x="7985" y="268"/>
                    <a:pt x="7387" y="805"/>
                  </a:cubicBezTo>
                  <a:cubicBezTo>
                    <a:pt x="6973" y="1176"/>
                    <a:pt x="6682" y="1627"/>
                    <a:pt x="6510" y="2110"/>
                  </a:cubicBezTo>
                  <a:cubicBezTo>
                    <a:pt x="6339" y="1627"/>
                    <a:pt x="6047" y="1176"/>
                    <a:pt x="5634" y="805"/>
                  </a:cubicBezTo>
                  <a:cubicBezTo>
                    <a:pt x="5035" y="268"/>
                    <a:pt x="4277" y="0"/>
                    <a:pt x="35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3" name="Google Shape;8483;p63"/>
            <p:cNvSpPr/>
            <p:nvPr/>
          </p:nvSpPr>
          <p:spPr>
            <a:xfrm>
              <a:off x="785225" y="2349154"/>
              <a:ext cx="341622" cy="170946"/>
            </a:xfrm>
            <a:custGeom>
              <a:avLst/>
              <a:gdLst/>
              <a:ahLst/>
              <a:cxnLst/>
              <a:rect l="l" t="t" r="r" b="b"/>
              <a:pathLst>
                <a:path w="11359" h="5684" extrusionOk="0">
                  <a:moveTo>
                    <a:pt x="10523" y="1"/>
                  </a:moveTo>
                  <a:cubicBezTo>
                    <a:pt x="10322" y="1"/>
                    <a:pt x="10122" y="80"/>
                    <a:pt x="9974" y="238"/>
                  </a:cubicBezTo>
                  <a:lnTo>
                    <a:pt x="7696" y="2562"/>
                  </a:lnTo>
                  <a:lnTo>
                    <a:pt x="6450" y="2562"/>
                  </a:lnTo>
                  <a:cubicBezTo>
                    <a:pt x="6866" y="2562"/>
                    <a:pt x="7204" y="2224"/>
                    <a:pt x="7204" y="1809"/>
                  </a:cubicBezTo>
                  <a:cubicBezTo>
                    <a:pt x="7204" y="1392"/>
                    <a:pt x="6866" y="1055"/>
                    <a:pt x="6450" y="1055"/>
                  </a:cubicBezTo>
                  <a:lnTo>
                    <a:pt x="4396" y="1055"/>
                  </a:lnTo>
                  <a:cubicBezTo>
                    <a:pt x="4063" y="1055"/>
                    <a:pt x="3737" y="950"/>
                    <a:pt x="3467" y="753"/>
                  </a:cubicBezTo>
                  <a:cubicBezTo>
                    <a:pt x="3142" y="517"/>
                    <a:pt x="2759" y="398"/>
                    <a:pt x="2376" y="398"/>
                  </a:cubicBezTo>
                  <a:cubicBezTo>
                    <a:pt x="1993" y="398"/>
                    <a:pt x="1611" y="517"/>
                    <a:pt x="1286" y="753"/>
                  </a:cubicBezTo>
                  <a:cubicBezTo>
                    <a:pt x="1015" y="950"/>
                    <a:pt x="689" y="1055"/>
                    <a:pt x="356" y="1055"/>
                  </a:cubicBezTo>
                  <a:lnTo>
                    <a:pt x="0" y="1055"/>
                  </a:lnTo>
                  <a:lnTo>
                    <a:pt x="0" y="5683"/>
                  </a:lnTo>
                  <a:lnTo>
                    <a:pt x="2211" y="5683"/>
                  </a:lnTo>
                  <a:cubicBezTo>
                    <a:pt x="2433" y="5683"/>
                    <a:pt x="2654" y="5657"/>
                    <a:pt x="2869" y="5603"/>
                  </a:cubicBezTo>
                  <a:lnTo>
                    <a:pt x="7506" y="4455"/>
                  </a:lnTo>
                  <a:cubicBezTo>
                    <a:pt x="8022" y="4327"/>
                    <a:pt x="8490" y="4052"/>
                    <a:pt x="8851" y="3663"/>
                  </a:cubicBezTo>
                  <a:lnTo>
                    <a:pt x="11081" y="1274"/>
                  </a:lnTo>
                  <a:cubicBezTo>
                    <a:pt x="11358" y="976"/>
                    <a:pt x="11351" y="512"/>
                    <a:pt x="11062" y="225"/>
                  </a:cubicBezTo>
                  <a:cubicBezTo>
                    <a:pt x="10913" y="75"/>
                    <a:pt x="10717" y="1"/>
                    <a:pt x="10523" y="1"/>
                  </a:cubicBezTo>
                  <a:close/>
                </a:path>
              </a:pathLst>
            </a:custGeom>
            <a:solidFill>
              <a:srgbClr val="F1D0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4" name="Google Shape;8484;p63"/>
            <p:cNvSpPr/>
            <p:nvPr/>
          </p:nvSpPr>
          <p:spPr>
            <a:xfrm>
              <a:off x="719301" y="2380883"/>
              <a:ext cx="65954" cy="139217"/>
            </a:xfrm>
            <a:custGeom>
              <a:avLst/>
              <a:gdLst/>
              <a:ahLst/>
              <a:cxnLst/>
              <a:rect l="l" t="t" r="r" b="b"/>
              <a:pathLst>
                <a:path w="2193" h="4629" extrusionOk="0">
                  <a:moveTo>
                    <a:pt x="1" y="0"/>
                  </a:moveTo>
                  <a:lnTo>
                    <a:pt x="1" y="4628"/>
                  </a:lnTo>
                  <a:lnTo>
                    <a:pt x="2192" y="4628"/>
                  </a:lnTo>
                  <a:lnTo>
                    <a:pt x="21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5" name="Google Shape;8485;p63"/>
            <p:cNvSpPr/>
            <p:nvPr/>
          </p:nvSpPr>
          <p:spPr>
            <a:xfrm>
              <a:off x="848262" y="2205425"/>
              <a:ext cx="147398" cy="134435"/>
            </a:xfrm>
            <a:custGeom>
              <a:avLst/>
              <a:gdLst/>
              <a:ahLst/>
              <a:cxnLst/>
              <a:rect l="l" t="t" r="r" b="b"/>
              <a:pathLst>
                <a:path w="4901" h="4470" extrusionOk="0">
                  <a:moveTo>
                    <a:pt x="2450" y="1"/>
                  </a:moveTo>
                  <a:cubicBezTo>
                    <a:pt x="2450" y="1"/>
                    <a:pt x="1874" y="691"/>
                    <a:pt x="1874" y="1642"/>
                  </a:cubicBezTo>
                  <a:cubicBezTo>
                    <a:pt x="1874" y="1794"/>
                    <a:pt x="1889" y="1942"/>
                    <a:pt x="1913" y="2082"/>
                  </a:cubicBezTo>
                  <a:cubicBezTo>
                    <a:pt x="1856" y="2007"/>
                    <a:pt x="1794" y="1934"/>
                    <a:pt x="1724" y="1864"/>
                  </a:cubicBezTo>
                  <a:cubicBezTo>
                    <a:pt x="1109" y="1249"/>
                    <a:pt x="276" y="1190"/>
                    <a:pt x="276" y="1190"/>
                  </a:cubicBezTo>
                  <a:lnTo>
                    <a:pt x="276" y="1190"/>
                  </a:lnTo>
                  <a:cubicBezTo>
                    <a:pt x="276" y="1190"/>
                    <a:pt x="337" y="2022"/>
                    <a:pt x="951" y="2637"/>
                  </a:cubicBezTo>
                  <a:cubicBezTo>
                    <a:pt x="1067" y="2754"/>
                    <a:pt x="1194" y="2853"/>
                    <a:pt x="1324" y="2936"/>
                  </a:cubicBezTo>
                  <a:cubicBezTo>
                    <a:pt x="1282" y="2933"/>
                    <a:pt x="1239" y="2932"/>
                    <a:pt x="1196" y="2932"/>
                  </a:cubicBezTo>
                  <a:cubicBezTo>
                    <a:pt x="503" y="2932"/>
                    <a:pt x="0" y="3363"/>
                    <a:pt x="0" y="3363"/>
                  </a:cubicBezTo>
                  <a:cubicBezTo>
                    <a:pt x="0" y="3363"/>
                    <a:pt x="503" y="3796"/>
                    <a:pt x="1196" y="3796"/>
                  </a:cubicBezTo>
                  <a:cubicBezTo>
                    <a:pt x="1277" y="3796"/>
                    <a:pt x="1358" y="3791"/>
                    <a:pt x="1435" y="3780"/>
                  </a:cubicBezTo>
                  <a:lnTo>
                    <a:pt x="1435" y="3780"/>
                  </a:lnTo>
                  <a:cubicBezTo>
                    <a:pt x="1279" y="4088"/>
                    <a:pt x="1346" y="4469"/>
                    <a:pt x="1346" y="4469"/>
                  </a:cubicBezTo>
                  <a:cubicBezTo>
                    <a:pt x="1346" y="4469"/>
                    <a:pt x="1354" y="4470"/>
                    <a:pt x="1370" y="4470"/>
                  </a:cubicBezTo>
                  <a:cubicBezTo>
                    <a:pt x="1470" y="4470"/>
                    <a:pt x="1868" y="4452"/>
                    <a:pt x="2138" y="4181"/>
                  </a:cubicBezTo>
                  <a:cubicBezTo>
                    <a:pt x="2305" y="4015"/>
                    <a:pt x="2403" y="3791"/>
                    <a:pt x="2450" y="3652"/>
                  </a:cubicBezTo>
                  <a:cubicBezTo>
                    <a:pt x="2500" y="3791"/>
                    <a:pt x="2596" y="4015"/>
                    <a:pt x="2763" y="4181"/>
                  </a:cubicBezTo>
                  <a:cubicBezTo>
                    <a:pt x="3034" y="4452"/>
                    <a:pt x="3432" y="4470"/>
                    <a:pt x="3533" y="4470"/>
                  </a:cubicBezTo>
                  <a:cubicBezTo>
                    <a:pt x="3548" y="4470"/>
                    <a:pt x="3556" y="4469"/>
                    <a:pt x="3556" y="4469"/>
                  </a:cubicBezTo>
                  <a:cubicBezTo>
                    <a:pt x="3556" y="4469"/>
                    <a:pt x="3623" y="4088"/>
                    <a:pt x="3466" y="3780"/>
                  </a:cubicBezTo>
                  <a:lnTo>
                    <a:pt x="3466" y="3780"/>
                  </a:lnTo>
                  <a:cubicBezTo>
                    <a:pt x="3543" y="3791"/>
                    <a:pt x="3623" y="3796"/>
                    <a:pt x="3705" y="3796"/>
                  </a:cubicBezTo>
                  <a:cubicBezTo>
                    <a:pt x="4398" y="3796"/>
                    <a:pt x="4901" y="3363"/>
                    <a:pt x="4901" y="3363"/>
                  </a:cubicBezTo>
                  <a:cubicBezTo>
                    <a:pt x="4901" y="3363"/>
                    <a:pt x="4398" y="2932"/>
                    <a:pt x="3705" y="2932"/>
                  </a:cubicBezTo>
                  <a:cubicBezTo>
                    <a:pt x="3662" y="2932"/>
                    <a:pt x="3620" y="2933"/>
                    <a:pt x="3579" y="2936"/>
                  </a:cubicBezTo>
                  <a:cubicBezTo>
                    <a:pt x="3707" y="2853"/>
                    <a:pt x="3833" y="2754"/>
                    <a:pt x="3951" y="2637"/>
                  </a:cubicBezTo>
                  <a:cubicBezTo>
                    <a:pt x="4566" y="2022"/>
                    <a:pt x="4625" y="1190"/>
                    <a:pt x="4625" y="1190"/>
                  </a:cubicBezTo>
                  <a:lnTo>
                    <a:pt x="4625" y="1190"/>
                  </a:lnTo>
                  <a:cubicBezTo>
                    <a:pt x="4625" y="1190"/>
                    <a:pt x="3792" y="1249"/>
                    <a:pt x="3177" y="1864"/>
                  </a:cubicBezTo>
                  <a:cubicBezTo>
                    <a:pt x="3108" y="1934"/>
                    <a:pt x="3046" y="2007"/>
                    <a:pt x="2988" y="2082"/>
                  </a:cubicBezTo>
                  <a:cubicBezTo>
                    <a:pt x="3013" y="1942"/>
                    <a:pt x="3028" y="1794"/>
                    <a:pt x="3028" y="1642"/>
                  </a:cubicBezTo>
                  <a:cubicBezTo>
                    <a:pt x="3027" y="691"/>
                    <a:pt x="2450" y="1"/>
                    <a:pt x="2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6" name="Google Shape;8486;p63"/>
            <p:cNvSpPr/>
            <p:nvPr/>
          </p:nvSpPr>
          <p:spPr>
            <a:xfrm>
              <a:off x="727782" y="2108674"/>
              <a:ext cx="386343" cy="182285"/>
            </a:xfrm>
            <a:custGeom>
              <a:avLst/>
              <a:gdLst/>
              <a:ahLst/>
              <a:cxnLst/>
              <a:rect l="l" t="t" r="r" b="b"/>
              <a:pathLst>
                <a:path w="12846" h="6061" extrusionOk="0">
                  <a:moveTo>
                    <a:pt x="3449" y="1"/>
                  </a:moveTo>
                  <a:cubicBezTo>
                    <a:pt x="2608" y="5"/>
                    <a:pt x="1806" y="316"/>
                    <a:pt x="1190" y="877"/>
                  </a:cubicBezTo>
                  <a:cubicBezTo>
                    <a:pt x="396" y="1604"/>
                    <a:pt x="0" y="2632"/>
                    <a:pt x="103" y="3701"/>
                  </a:cubicBezTo>
                  <a:cubicBezTo>
                    <a:pt x="113" y="3806"/>
                    <a:pt x="201" y="3886"/>
                    <a:pt x="304" y="3886"/>
                  </a:cubicBezTo>
                  <a:cubicBezTo>
                    <a:pt x="311" y="3886"/>
                    <a:pt x="318" y="3885"/>
                    <a:pt x="325" y="3884"/>
                  </a:cubicBezTo>
                  <a:cubicBezTo>
                    <a:pt x="436" y="3874"/>
                    <a:pt x="518" y="3774"/>
                    <a:pt x="508" y="3663"/>
                  </a:cubicBezTo>
                  <a:cubicBezTo>
                    <a:pt x="417" y="2722"/>
                    <a:pt x="765" y="1817"/>
                    <a:pt x="1465" y="1178"/>
                  </a:cubicBezTo>
                  <a:cubicBezTo>
                    <a:pt x="2024" y="668"/>
                    <a:pt x="2745" y="412"/>
                    <a:pt x="3466" y="412"/>
                  </a:cubicBezTo>
                  <a:cubicBezTo>
                    <a:pt x="4177" y="412"/>
                    <a:pt x="4888" y="661"/>
                    <a:pt x="5444" y="1160"/>
                  </a:cubicBezTo>
                  <a:cubicBezTo>
                    <a:pt x="5816" y="1495"/>
                    <a:pt x="6101" y="1918"/>
                    <a:pt x="6264" y="2384"/>
                  </a:cubicBezTo>
                  <a:cubicBezTo>
                    <a:pt x="6293" y="2464"/>
                    <a:pt x="6370" y="2519"/>
                    <a:pt x="6456" y="2519"/>
                  </a:cubicBezTo>
                  <a:cubicBezTo>
                    <a:pt x="6543" y="2519"/>
                    <a:pt x="6619" y="2464"/>
                    <a:pt x="6648" y="2384"/>
                  </a:cubicBezTo>
                  <a:cubicBezTo>
                    <a:pt x="6812" y="1918"/>
                    <a:pt x="7097" y="1495"/>
                    <a:pt x="7469" y="1160"/>
                  </a:cubicBezTo>
                  <a:cubicBezTo>
                    <a:pt x="8025" y="662"/>
                    <a:pt x="8737" y="413"/>
                    <a:pt x="9448" y="413"/>
                  </a:cubicBezTo>
                  <a:cubicBezTo>
                    <a:pt x="10169" y="413"/>
                    <a:pt x="10889" y="668"/>
                    <a:pt x="11448" y="1178"/>
                  </a:cubicBezTo>
                  <a:cubicBezTo>
                    <a:pt x="12055" y="1733"/>
                    <a:pt x="12399" y="2488"/>
                    <a:pt x="12418" y="3307"/>
                  </a:cubicBezTo>
                  <a:cubicBezTo>
                    <a:pt x="12436" y="4126"/>
                    <a:pt x="12128" y="4897"/>
                    <a:pt x="11549" y="5476"/>
                  </a:cubicBezTo>
                  <a:lnTo>
                    <a:pt x="11311" y="5714"/>
                  </a:lnTo>
                  <a:cubicBezTo>
                    <a:pt x="11232" y="5794"/>
                    <a:pt x="11232" y="5922"/>
                    <a:pt x="11312" y="6003"/>
                  </a:cubicBezTo>
                  <a:cubicBezTo>
                    <a:pt x="11351" y="6041"/>
                    <a:pt x="11403" y="6061"/>
                    <a:pt x="11455" y="6061"/>
                  </a:cubicBezTo>
                  <a:cubicBezTo>
                    <a:pt x="11507" y="6061"/>
                    <a:pt x="11559" y="6041"/>
                    <a:pt x="11600" y="6001"/>
                  </a:cubicBezTo>
                  <a:lnTo>
                    <a:pt x="11836" y="5763"/>
                  </a:lnTo>
                  <a:cubicBezTo>
                    <a:pt x="12494" y="5105"/>
                    <a:pt x="12846" y="4228"/>
                    <a:pt x="12825" y="3298"/>
                  </a:cubicBezTo>
                  <a:cubicBezTo>
                    <a:pt x="12802" y="2368"/>
                    <a:pt x="12412" y="1507"/>
                    <a:pt x="11722" y="877"/>
                  </a:cubicBezTo>
                  <a:cubicBezTo>
                    <a:pt x="11107" y="316"/>
                    <a:pt x="10304" y="5"/>
                    <a:pt x="9463" y="1"/>
                  </a:cubicBezTo>
                  <a:lnTo>
                    <a:pt x="9447" y="1"/>
                  </a:lnTo>
                  <a:cubicBezTo>
                    <a:pt x="8612" y="1"/>
                    <a:pt x="7813" y="304"/>
                    <a:pt x="7196" y="858"/>
                  </a:cubicBezTo>
                  <a:cubicBezTo>
                    <a:pt x="6894" y="1129"/>
                    <a:pt x="6642" y="1452"/>
                    <a:pt x="6456" y="1809"/>
                  </a:cubicBezTo>
                  <a:cubicBezTo>
                    <a:pt x="6269" y="1452"/>
                    <a:pt x="6019" y="1129"/>
                    <a:pt x="5715" y="858"/>
                  </a:cubicBezTo>
                  <a:cubicBezTo>
                    <a:pt x="5099" y="304"/>
                    <a:pt x="4301" y="1"/>
                    <a:pt x="3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7" name="Google Shape;8487;p63"/>
            <p:cNvSpPr/>
            <p:nvPr/>
          </p:nvSpPr>
          <p:spPr>
            <a:xfrm>
              <a:off x="713195" y="2240914"/>
              <a:ext cx="420418" cy="285322"/>
            </a:xfrm>
            <a:custGeom>
              <a:avLst/>
              <a:gdLst/>
              <a:ahLst/>
              <a:cxnLst/>
              <a:rect l="l" t="t" r="r" b="b"/>
              <a:pathLst>
                <a:path w="13979" h="9487" extrusionOk="0">
                  <a:moveTo>
                    <a:pt x="2191" y="4857"/>
                  </a:moveTo>
                  <a:lnTo>
                    <a:pt x="2191" y="9080"/>
                  </a:lnTo>
                  <a:lnTo>
                    <a:pt x="408" y="9080"/>
                  </a:lnTo>
                  <a:lnTo>
                    <a:pt x="408" y="4857"/>
                  </a:lnTo>
                  <a:close/>
                  <a:moveTo>
                    <a:pt x="1021" y="0"/>
                  </a:moveTo>
                  <a:cubicBezTo>
                    <a:pt x="995" y="0"/>
                    <a:pt x="968" y="5"/>
                    <a:pt x="942" y="16"/>
                  </a:cubicBezTo>
                  <a:cubicBezTo>
                    <a:pt x="840" y="59"/>
                    <a:pt x="790" y="178"/>
                    <a:pt x="834" y="281"/>
                  </a:cubicBezTo>
                  <a:cubicBezTo>
                    <a:pt x="1003" y="687"/>
                    <a:pt x="1247" y="1052"/>
                    <a:pt x="1562" y="1366"/>
                  </a:cubicBezTo>
                  <a:lnTo>
                    <a:pt x="4089" y="3910"/>
                  </a:lnTo>
                  <a:cubicBezTo>
                    <a:pt x="3903" y="3976"/>
                    <a:pt x="3725" y="4068"/>
                    <a:pt x="3561" y="4187"/>
                  </a:cubicBezTo>
                  <a:cubicBezTo>
                    <a:pt x="3445" y="4272"/>
                    <a:pt x="3315" y="4339"/>
                    <a:pt x="3177" y="4383"/>
                  </a:cubicBezTo>
                  <a:cubicBezTo>
                    <a:pt x="3040" y="4428"/>
                    <a:pt x="2895" y="4450"/>
                    <a:pt x="2751" y="4450"/>
                  </a:cubicBezTo>
                  <a:lnTo>
                    <a:pt x="204" y="4450"/>
                  </a:lnTo>
                  <a:cubicBezTo>
                    <a:pt x="91" y="4450"/>
                    <a:pt x="0" y="4541"/>
                    <a:pt x="0" y="4654"/>
                  </a:cubicBezTo>
                  <a:lnTo>
                    <a:pt x="0" y="9282"/>
                  </a:lnTo>
                  <a:cubicBezTo>
                    <a:pt x="0" y="9394"/>
                    <a:pt x="92" y="9486"/>
                    <a:pt x="204" y="9486"/>
                  </a:cubicBezTo>
                  <a:lnTo>
                    <a:pt x="4606" y="9486"/>
                  </a:lnTo>
                  <a:cubicBezTo>
                    <a:pt x="4844" y="9486"/>
                    <a:pt x="5082" y="9457"/>
                    <a:pt x="5313" y="9400"/>
                  </a:cubicBezTo>
                  <a:lnTo>
                    <a:pt x="8512" y="8608"/>
                  </a:lnTo>
                  <a:cubicBezTo>
                    <a:pt x="8621" y="8581"/>
                    <a:pt x="8688" y="8470"/>
                    <a:pt x="8659" y="8361"/>
                  </a:cubicBezTo>
                  <a:cubicBezTo>
                    <a:pt x="8636" y="8269"/>
                    <a:pt x="8553" y="8206"/>
                    <a:pt x="8462" y="8206"/>
                  </a:cubicBezTo>
                  <a:cubicBezTo>
                    <a:pt x="8446" y="8206"/>
                    <a:pt x="8430" y="8208"/>
                    <a:pt x="8414" y="8212"/>
                  </a:cubicBezTo>
                  <a:lnTo>
                    <a:pt x="5215" y="9004"/>
                  </a:lnTo>
                  <a:cubicBezTo>
                    <a:pt x="5017" y="9055"/>
                    <a:pt x="4811" y="9079"/>
                    <a:pt x="4606" y="9079"/>
                  </a:cubicBezTo>
                  <a:lnTo>
                    <a:pt x="2598" y="9079"/>
                  </a:lnTo>
                  <a:lnTo>
                    <a:pt x="2598" y="4857"/>
                  </a:lnTo>
                  <a:lnTo>
                    <a:pt x="2751" y="4857"/>
                  </a:lnTo>
                  <a:cubicBezTo>
                    <a:pt x="2939" y="4857"/>
                    <a:pt x="3125" y="4827"/>
                    <a:pt x="3303" y="4769"/>
                  </a:cubicBezTo>
                  <a:cubicBezTo>
                    <a:pt x="3482" y="4711"/>
                    <a:pt x="3650" y="4626"/>
                    <a:pt x="3800" y="4516"/>
                  </a:cubicBezTo>
                  <a:cubicBezTo>
                    <a:pt x="4085" y="4309"/>
                    <a:pt x="4420" y="4200"/>
                    <a:pt x="4771" y="4200"/>
                  </a:cubicBezTo>
                  <a:cubicBezTo>
                    <a:pt x="5122" y="4200"/>
                    <a:pt x="5459" y="4309"/>
                    <a:pt x="5743" y="4516"/>
                  </a:cubicBezTo>
                  <a:cubicBezTo>
                    <a:pt x="6050" y="4739"/>
                    <a:pt x="6411" y="4857"/>
                    <a:pt x="6793" y="4857"/>
                  </a:cubicBezTo>
                  <a:lnTo>
                    <a:pt x="8845" y="4857"/>
                  </a:lnTo>
                  <a:cubicBezTo>
                    <a:pt x="8991" y="4857"/>
                    <a:pt x="9130" y="4913"/>
                    <a:pt x="9234" y="5018"/>
                  </a:cubicBezTo>
                  <a:cubicBezTo>
                    <a:pt x="9338" y="5122"/>
                    <a:pt x="9395" y="5260"/>
                    <a:pt x="9395" y="5408"/>
                  </a:cubicBezTo>
                  <a:cubicBezTo>
                    <a:pt x="9395" y="5710"/>
                    <a:pt x="9148" y="5957"/>
                    <a:pt x="8845" y="5957"/>
                  </a:cubicBezTo>
                  <a:lnTo>
                    <a:pt x="6339" y="5957"/>
                  </a:lnTo>
                  <a:cubicBezTo>
                    <a:pt x="6285" y="5957"/>
                    <a:pt x="6233" y="5978"/>
                    <a:pt x="6196" y="6016"/>
                  </a:cubicBezTo>
                  <a:lnTo>
                    <a:pt x="5785" y="6427"/>
                  </a:lnTo>
                  <a:cubicBezTo>
                    <a:pt x="5704" y="6506"/>
                    <a:pt x="5704" y="6636"/>
                    <a:pt x="5785" y="6715"/>
                  </a:cubicBezTo>
                  <a:cubicBezTo>
                    <a:pt x="5823" y="6755"/>
                    <a:pt x="5876" y="6774"/>
                    <a:pt x="5928" y="6774"/>
                  </a:cubicBezTo>
                  <a:cubicBezTo>
                    <a:pt x="5980" y="6774"/>
                    <a:pt x="6032" y="6755"/>
                    <a:pt x="6072" y="6715"/>
                  </a:cubicBezTo>
                  <a:lnTo>
                    <a:pt x="6423" y="6363"/>
                  </a:lnTo>
                  <a:lnTo>
                    <a:pt x="10091" y="6363"/>
                  </a:lnTo>
                  <a:cubicBezTo>
                    <a:pt x="10146" y="6363"/>
                    <a:pt x="10199" y="6341"/>
                    <a:pt x="10237" y="6302"/>
                  </a:cubicBezTo>
                  <a:lnTo>
                    <a:pt x="12513" y="3980"/>
                  </a:lnTo>
                  <a:cubicBezTo>
                    <a:pt x="12515" y="3979"/>
                    <a:pt x="12516" y="3977"/>
                    <a:pt x="12516" y="3977"/>
                  </a:cubicBezTo>
                  <a:cubicBezTo>
                    <a:pt x="12620" y="3867"/>
                    <a:pt x="12760" y="3806"/>
                    <a:pt x="12911" y="3803"/>
                  </a:cubicBezTo>
                  <a:cubicBezTo>
                    <a:pt x="12914" y="3803"/>
                    <a:pt x="12918" y="3803"/>
                    <a:pt x="12922" y="3803"/>
                  </a:cubicBezTo>
                  <a:cubicBezTo>
                    <a:pt x="13069" y="3803"/>
                    <a:pt x="13208" y="3862"/>
                    <a:pt x="13314" y="3967"/>
                  </a:cubicBezTo>
                  <a:cubicBezTo>
                    <a:pt x="13526" y="4178"/>
                    <a:pt x="13532" y="4516"/>
                    <a:pt x="13328" y="4733"/>
                  </a:cubicBezTo>
                  <a:lnTo>
                    <a:pt x="11098" y="7123"/>
                  </a:lnTo>
                  <a:cubicBezTo>
                    <a:pt x="10761" y="7484"/>
                    <a:pt x="10331" y="7737"/>
                    <a:pt x="9852" y="7856"/>
                  </a:cubicBezTo>
                  <a:lnTo>
                    <a:pt x="9335" y="7984"/>
                  </a:lnTo>
                  <a:cubicBezTo>
                    <a:pt x="9226" y="8011"/>
                    <a:pt x="9159" y="8121"/>
                    <a:pt x="9186" y="8230"/>
                  </a:cubicBezTo>
                  <a:cubicBezTo>
                    <a:pt x="9209" y="8324"/>
                    <a:pt x="9292" y="8385"/>
                    <a:pt x="9384" y="8385"/>
                  </a:cubicBezTo>
                  <a:cubicBezTo>
                    <a:pt x="9400" y="8385"/>
                    <a:pt x="9417" y="8383"/>
                    <a:pt x="9433" y="8379"/>
                  </a:cubicBezTo>
                  <a:lnTo>
                    <a:pt x="9950" y="8251"/>
                  </a:lnTo>
                  <a:cubicBezTo>
                    <a:pt x="10505" y="8114"/>
                    <a:pt x="11005" y="7819"/>
                    <a:pt x="11395" y="7401"/>
                  </a:cubicBezTo>
                  <a:lnTo>
                    <a:pt x="13625" y="5012"/>
                  </a:lnTo>
                  <a:cubicBezTo>
                    <a:pt x="13978" y="4632"/>
                    <a:pt x="13968" y="4047"/>
                    <a:pt x="13601" y="3681"/>
                  </a:cubicBezTo>
                  <a:cubicBezTo>
                    <a:pt x="13419" y="3497"/>
                    <a:pt x="13177" y="3396"/>
                    <a:pt x="12921" y="3396"/>
                  </a:cubicBezTo>
                  <a:cubicBezTo>
                    <a:pt x="12916" y="3396"/>
                    <a:pt x="12910" y="3396"/>
                    <a:pt x="12905" y="3397"/>
                  </a:cubicBezTo>
                  <a:cubicBezTo>
                    <a:pt x="12643" y="3401"/>
                    <a:pt x="12402" y="3507"/>
                    <a:pt x="12222" y="3697"/>
                  </a:cubicBezTo>
                  <a:lnTo>
                    <a:pt x="10005" y="5957"/>
                  </a:lnTo>
                  <a:lnTo>
                    <a:pt x="9627" y="5957"/>
                  </a:lnTo>
                  <a:cubicBezTo>
                    <a:pt x="9737" y="5801"/>
                    <a:pt x="9801" y="5612"/>
                    <a:pt x="9801" y="5408"/>
                  </a:cubicBezTo>
                  <a:cubicBezTo>
                    <a:pt x="9801" y="5152"/>
                    <a:pt x="9701" y="4910"/>
                    <a:pt x="9521" y="4730"/>
                  </a:cubicBezTo>
                  <a:cubicBezTo>
                    <a:pt x="9426" y="4635"/>
                    <a:pt x="9313" y="4562"/>
                    <a:pt x="9191" y="4514"/>
                  </a:cubicBezTo>
                  <a:lnTo>
                    <a:pt x="11416" y="2277"/>
                  </a:lnTo>
                  <a:cubicBezTo>
                    <a:pt x="11495" y="2197"/>
                    <a:pt x="11495" y="2069"/>
                    <a:pt x="11415" y="1990"/>
                  </a:cubicBezTo>
                  <a:cubicBezTo>
                    <a:pt x="11375" y="1950"/>
                    <a:pt x="11323" y="1931"/>
                    <a:pt x="11271" y="1931"/>
                  </a:cubicBezTo>
                  <a:cubicBezTo>
                    <a:pt x="11219" y="1931"/>
                    <a:pt x="11167" y="1950"/>
                    <a:pt x="11127" y="1990"/>
                  </a:cubicBezTo>
                  <a:lnTo>
                    <a:pt x="8682" y="4450"/>
                  </a:lnTo>
                  <a:lnTo>
                    <a:pt x="6793" y="4450"/>
                  </a:lnTo>
                  <a:cubicBezTo>
                    <a:pt x="6498" y="4450"/>
                    <a:pt x="6218" y="4360"/>
                    <a:pt x="5981" y="4187"/>
                  </a:cubicBezTo>
                  <a:cubicBezTo>
                    <a:pt x="5628" y="3929"/>
                    <a:pt x="5209" y="3794"/>
                    <a:pt x="4771" y="3794"/>
                  </a:cubicBezTo>
                  <a:cubicBezTo>
                    <a:pt x="4700" y="3794"/>
                    <a:pt x="4630" y="3797"/>
                    <a:pt x="4560" y="3804"/>
                  </a:cubicBezTo>
                  <a:lnTo>
                    <a:pt x="1849" y="1079"/>
                  </a:lnTo>
                  <a:cubicBezTo>
                    <a:pt x="1572" y="802"/>
                    <a:pt x="1358" y="482"/>
                    <a:pt x="1209" y="125"/>
                  </a:cubicBezTo>
                  <a:cubicBezTo>
                    <a:pt x="1176" y="47"/>
                    <a:pt x="1101" y="0"/>
                    <a:pt x="10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8" name="Google Shape;8488;p63"/>
            <p:cNvSpPr/>
            <p:nvPr/>
          </p:nvSpPr>
          <p:spPr>
            <a:xfrm>
              <a:off x="842127" y="2199290"/>
              <a:ext cx="159668" cy="153954"/>
            </a:xfrm>
            <a:custGeom>
              <a:avLst/>
              <a:gdLst/>
              <a:ahLst/>
              <a:cxnLst/>
              <a:rect l="l" t="t" r="r" b="b"/>
              <a:pathLst>
                <a:path w="5309" h="5119" extrusionOk="0">
                  <a:moveTo>
                    <a:pt x="2654" y="565"/>
                  </a:moveTo>
                  <a:cubicBezTo>
                    <a:pt x="2811" y="825"/>
                    <a:pt x="3028" y="1288"/>
                    <a:pt x="3028" y="1846"/>
                  </a:cubicBezTo>
                  <a:cubicBezTo>
                    <a:pt x="3028" y="1977"/>
                    <a:pt x="3015" y="2113"/>
                    <a:pt x="2991" y="2250"/>
                  </a:cubicBezTo>
                  <a:cubicBezTo>
                    <a:pt x="2974" y="2342"/>
                    <a:pt x="3024" y="2434"/>
                    <a:pt x="3110" y="2472"/>
                  </a:cubicBezTo>
                  <a:cubicBezTo>
                    <a:pt x="3136" y="2483"/>
                    <a:pt x="3164" y="2489"/>
                    <a:pt x="3191" y="2489"/>
                  </a:cubicBezTo>
                  <a:cubicBezTo>
                    <a:pt x="3253" y="2489"/>
                    <a:pt x="3313" y="2461"/>
                    <a:pt x="3353" y="2409"/>
                  </a:cubicBezTo>
                  <a:cubicBezTo>
                    <a:pt x="3408" y="2338"/>
                    <a:pt x="3466" y="2271"/>
                    <a:pt x="3524" y="2213"/>
                  </a:cubicBezTo>
                  <a:cubicBezTo>
                    <a:pt x="3874" y="1863"/>
                    <a:pt x="4307" y="1710"/>
                    <a:pt x="4579" y="1644"/>
                  </a:cubicBezTo>
                  <a:lnTo>
                    <a:pt x="4579" y="1644"/>
                  </a:lnTo>
                  <a:cubicBezTo>
                    <a:pt x="4514" y="1915"/>
                    <a:pt x="4360" y="2347"/>
                    <a:pt x="4011" y="2698"/>
                  </a:cubicBezTo>
                  <a:cubicBezTo>
                    <a:pt x="3911" y="2796"/>
                    <a:pt x="3798" y="2888"/>
                    <a:pt x="3671" y="2969"/>
                  </a:cubicBezTo>
                  <a:cubicBezTo>
                    <a:pt x="3592" y="3019"/>
                    <a:pt x="3559" y="3116"/>
                    <a:pt x="3589" y="3206"/>
                  </a:cubicBezTo>
                  <a:cubicBezTo>
                    <a:pt x="3617" y="3288"/>
                    <a:pt x="3694" y="3343"/>
                    <a:pt x="3780" y="3343"/>
                  </a:cubicBezTo>
                  <a:cubicBezTo>
                    <a:pt x="3785" y="3343"/>
                    <a:pt x="3791" y="3343"/>
                    <a:pt x="3796" y="3343"/>
                  </a:cubicBezTo>
                  <a:cubicBezTo>
                    <a:pt x="3835" y="3340"/>
                    <a:pt x="3872" y="3338"/>
                    <a:pt x="3909" y="3338"/>
                  </a:cubicBezTo>
                  <a:cubicBezTo>
                    <a:pt x="4253" y="3338"/>
                    <a:pt x="4548" y="3462"/>
                    <a:pt x="4740" y="3569"/>
                  </a:cubicBezTo>
                  <a:cubicBezTo>
                    <a:pt x="4549" y="3674"/>
                    <a:pt x="4255" y="3797"/>
                    <a:pt x="3909" y="3797"/>
                  </a:cubicBezTo>
                  <a:cubicBezTo>
                    <a:pt x="3841" y="3797"/>
                    <a:pt x="3769" y="3792"/>
                    <a:pt x="3696" y="3782"/>
                  </a:cubicBezTo>
                  <a:cubicBezTo>
                    <a:pt x="3687" y="3780"/>
                    <a:pt x="3678" y="3780"/>
                    <a:pt x="3669" y="3780"/>
                  </a:cubicBezTo>
                  <a:cubicBezTo>
                    <a:pt x="3604" y="3780"/>
                    <a:pt x="3542" y="3812"/>
                    <a:pt x="3503" y="3867"/>
                  </a:cubicBezTo>
                  <a:cubicBezTo>
                    <a:pt x="3460" y="3928"/>
                    <a:pt x="3454" y="4008"/>
                    <a:pt x="3488" y="4076"/>
                  </a:cubicBezTo>
                  <a:cubicBezTo>
                    <a:pt x="3552" y="4200"/>
                    <a:pt x="3568" y="4344"/>
                    <a:pt x="3570" y="4456"/>
                  </a:cubicBezTo>
                  <a:cubicBezTo>
                    <a:pt x="3434" y="4434"/>
                    <a:pt x="3248" y="4379"/>
                    <a:pt x="3110" y="4242"/>
                  </a:cubicBezTo>
                  <a:cubicBezTo>
                    <a:pt x="2967" y="4099"/>
                    <a:pt x="2884" y="3896"/>
                    <a:pt x="2846" y="3789"/>
                  </a:cubicBezTo>
                  <a:cubicBezTo>
                    <a:pt x="2818" y="3707"/>
                    <a:pt x="2741" y="3652"/>
                    <a:pt x="2654" y="3652"/>
                  </a:cubicBezTo>
                  <a:cubicBezTo>
                    <a:pt x="2568" y="3652"/>
                    <a:pt x="2491" y="3707"/>
                    <a:pt x="2462" y="3789"/>
                  </a:cubicBezTo>
                  <a:cubicBezTo>
                    <a:pt x="2425" y="3896"/>
                    <a:pt x="2342" y="4097"/>
                    <a:pt x="2197" y="4242"/>
                  </a:cubicBezTo>
                  <a:cubicBezTo>
                    <a:pt x="2060" y="4379"/>
                    <a:pt x="1874" y="4434"/>
                    <a:pt x="1739" y="4456"/>
                  </a:cubicBezTo>
                  <a:cubicBezTo>
                    <a:pt x="1740" y="4344"/>
                    <a:pt x="1757" y="4200"/>
                    <a:pt x="1821" y="4076"/>
                  </a:cubicBezTo>
                  <a:cubicBezTo>
                    <a:pt x="1855" y="4008"/>
                    <a:pt x="1849" y="3928"/>
                    <a:pt x="1804" y="3867"/>
                  </a:cubicBezTo>
                  <a:cubicBezTo>
                    <a:pt x="1766" y="3811"/>
                    <a:pt x="1705" y="3780"/>
                    <a:pt x="1639" y="3780"/>
                  </a:cubicBezTo>
                  <a:cubicBezTo>
                    <a:pt x="1630" y="3780"/>
                    <a:pt x="1621" y="3780"/>
                    <a:pt x="1611" y="3782"/>
                  </a:cubicBezTo>
                  <a:cubicBezTo>
                    <a:pt x="1539" y="3792"/>
                    <a:pt x="1468" y="3797"/>
                    <a:pt x="1400" y="3797"/>
                  </a:cubicBezTo>
                  <a:cubicBezTo>
                    <a:pt x="1056" y="3797"/>
                    <a:pt x="761" y="3674"/>
                    <a:pt x="569" y="3567"/>
                  </a:cubicBezTo>
                  <a:cubicBezTo>
                    <a:pt x="761" y="3462"/>
                    <a:pt x="1056" y="3340"/>
                    <a:pt x="1400" y="3340"/>
                  </a:cubicBezTo>
                  <a:cubicBezTo>
                    <a:pt x="1437" y="3340"/>
                    <a:pt x="1474" y="3341"/>
                    <a:pt x="1511" y="3343"/>
                  </a:cubicBezTo>
                  <a:cubicBezTo>
                    <a:pt x="1517" y="3343"/>
                    <a:pt x="1522" y="3343"/>
                    <a:pt x="1528" y="3343"/>
                  </a:cubicBezTo>
                  <a:cubicBezTo>
                    <a:pt x="1615" y="3343"/>
                    <a:pt x="1692" y="3288"/>
                    <a:pt x="1720" y="3206"/>
                  </a:cubicBezTo>
                  <a:cubicBezTo>
                    <a:pt x="1749" y="3118"/>
                    <a:pt x="1715" y="3021"/>
                    <a:pt x="1638" y="2970"/>
                  </a:cubicBezTo>
                  <a:cubicBezTo>
                    <a:pt x="1511" y="2888"/>
                    <a:pt x="1397" y="2796"/>
                    <a:pt x="1298" y="2698"/>
                  </a:cubicBezTo>
                  <a:cubicBezTo>
                    <a:pt x="948" y="2348"/>
                    <a:pt x="795" y="1915"/>
                    <a:pt x="730" y="1643"/>
                  </a:cubicBezTo>
                  <a:lnTo>
                    <a:pt x="730" y="1643"/>
                  </a:lnTo>
                  <a:cubicBezTo>
                    <a:pt x="1001" y="1708"/>
                    <a:pt x="1432" y="1861"/>
                    <a:pt x="1784" y="2213"/>
                  </a:cubicBezTo>
                  <a:cubicBezTo>
                    <a:pt x="1843" y="2271"/>
                    <a:pt x="1901" y="2338"/>
                    <a:pt x="1956" y="2409"/>
                  </a:cubicBezTo>
                  <a:cubicBezTo>
                    <a:pt x="1995" y="2461"/>
                    <a:pt x="2055" y="2489"/>
                    <a:pt x="2117" y="2489"/>
                  </a:cubicBezTo>
                  <a:cubicBezTo>
                    <a:pt x="2144" y="2489"/>
                    <a:pt x="2172" y="2483"/>
                    <a:pt x="2199" y="2472"/>
                  </a:cubicBezTo>
                  <a:cubicBezTo>
                    <a:pt x="2285" y="2434"/>
                    <a:pt x="2334" y="2342"/>
                    <a:pt x="2318" y="2250"/>
                  </a:cubicBezTo>
                  <a:cubicBezTo>
                    <a:pt x="2293" y="2113"/>
                    <a:pt x="2281" y="1977"/>
                    <a:pt x="2281" y="1846"/>
                  </a:cubicBezTo>
                  <a:cubicBezTo>
                    <a:pt x="2281" y="1291"/>
                    <a:pt x="2498" y="827"/>
                    <a:pt x="2654" y="565"/>
                  </a:cubicBezTo>
                  <a:close/>
                  <a:moveTo>
                    <a:pt x="2654" y="1"/>
                  </a:moveTo>
                  <a:cubicBezTo>
                    <a:pt x="2593" y="1"/>
                    <a:pt x="2537" y="27"/>
                    <a:pt x="2498" y="75"/>
                  </a:cubicBezTo>
                  <a:cubicBezTo>
                    <a:pt x="2473" y="103"/>
                    <a:pt x="1912" y="788"/>
                    <a:pt x="1876" y="1750"/>
                  </a:cubicBezTo>
                  <a:cubicBezTo>
                    <a:pt x="1249" y="1251"/>
                    <a:pt x="527" y="1193"/>
                    <a:pt x="494" y="1191"/>
                  </a:cubicBezTo>
                  <a:cubicBezTo>
                    <a:pt x="489" y="1191"/>
                    <a:pt x="484" y="1191"/>
                    <a:pt x="479" y="1191"/>
                  </a:cubicBezTo>
                  <a:cubicBezTo>
                    <a:pt x="425" y="1191"/>
                    <a:pt x="373" y="1212"/>
                    <a:pt x="335" y="1250"/>
                  </a:cubicBezTo>
                  <a:cubicBezTo>
                    <a:pt x="293" y="1291"/>
                    <a:pt x="273" y="1349"/>
                    <a:pt x="277" y="1409"/>
                  </a:cubicBezTo>
                  <a:cubicBezTo>
                    <a:pt x="280" y="1445"/>
                    <a:pt x="349" y="2315"/>
                    <a:pt x="999" y="2975"/>
                  </a:cubicBezTo>
                  <a:cubicBezTo>
                    <a:pt x="454" y="3089"/>
                    <a:pt x="90" y="3398"/>
                    <a:pt x="70" y="3414"/>
                  </a:cubicBezTo>
                  <a:cubicBezTo>
                    <a:pt x="26" y="3453"/>
                    <a:pt x="0" y="3509"/>
                    <a:pt x="0" y="3567"/>
                  </a:cubicBezTo>
                  <a:cubicBezTo>
                    <a:pt x="0" y="3627"/>
                    <a:pt x="26" y="3683"/>
                    <a:pt x="70" y="3722"/>
                  </a:cubicBezTo>
                  <a:cubicBezTo>
                    <a:pt x="93" y="3741"/>
                    <a:pt x="619" y="4187"/>
                    <a:pt x="1355" y="4203"/>
                  </a:cubicBezTo>
                  <a:cubicBezTo>
                    <a:pt x="1307" y="4466"/>
                    <a:pt x="1346" y="4696"/>
                    <a:pt x="1349" y="4709"/>
                  </a:cubicBezTo>
                  <a:cubicBezTo>
                    <a:pt x="1365" y="4801"/>
                    <a:pt x="1444" y="4871"/>
                    <a:pt x="1538" y="4876"/>
                  </a:cubicBezTo>
                  <a:cubicBezTo>
                    <a:pt x="1541" y="4877"/>
                    <a:pt x="1553" y="4877"/>
                    <a:pt x="1572" y="4877"/>
                  </a:cubicBezTo>
                  <a:cubicBezTo>
                    <a:pt x="1696" y="4877"/>
                    <a:pt x="2129" y="4855"/>
                    <a:pt x="2450" y="4562"/>
                  </a:cubicBezTo>
                  <a:lnTo>
                    <a:pt x="2450" y="4916"/>
                  </a:lnTo>
                  <a:cubicBezTo>
                    <a:pt x="2450" y="5028"/>
                    <a:pt x="2541" y="5118"/>
                    <a:pt x="2654" y="5118"/>
                  </a:cubicBezTo>
                  <a:cubicBezTo>
                    <a:pt x="2766" y="5118"/>
                    <a:pt x="2857" y="5028"/>
                    <a:pt x="2857" y="4916"/>
                  </a:cubicBezTo>
                  <a:lnTo>
                    <a:pt x="2857" y="4562"/>
                  </a:lnTo>
                  <a:cubicBezTo>
                    <a:pt x="3176" y="4853"/>
                    <a:pt x="3607" y="4877"/>
                    <a:pt x="3734" y="4877"/>
                  </a:cubicBezTo>
                  <a:cubicBezTo>
                    <a:pt x="3754" y="4877"/>
                    <a:pt x="3766" y="4876"/>
                    <a:pt x="3769" y="4876"/>
                  </a:cubicBezTo>
                  <a:cubicBezTo>
                    <a:pt x="3863" y="4871"/>
                    <a:pt x="3942" y="4801"/>
                    <a:pt x="3960" y="4709"/>
                  </a:cubicBezTo>
                  <a:cubicBezTo>
                    <a:pt x="3961" y="4696"/>
                    <a:pt x="4000" y="4466"/>
                    <a:pt x="3952" y="4203"/>
                  </a:cubicBezTo>
                  <a:cubicBezTo>
                    <a:pt x="4689" y="4187"/>
                    <a:pt x="5215" y="3741"/>
                    <a:pt x="5237" y="3722"/>
                  </a:cubicBezTo>
                  <a:cubicBezTo>
                    <a:pt x="5282" y="3683"/>
                    <a:pt x="5309" y="3627"/>
                    <a:pt x="5309" y="3567"/>
                  </a:cubicBezTo>
                  <a:cubicBezTo>
                    <a:pt x="5309" y="3509"/>
                    <a:pt x="5282" y="3453"/>
                    <a:pt x="5237" y="3414"/>
                  </a:cubicBezTo>
                  <a:cubicBezTo>
                    <a:pt x="5219" y="3398"/>
                    <a:pt x="4853" y="3089"/>
                    <a:pt x="4308" y="2975"/>
                  </a:cubicBezTo>
                  <a:cubicBezTo>
                    <a:pt x="4959" y="2315"/>
                    <a:pt x="5029" y="1445"/>
                    <a:pt x="5032" y="1409"/>
                  </a:cubicBezTo>
                  <a:cubicBezTo>
                    <a:pt x="5036" y="1349"/>
                    <a:pt x="5014" y="1291"/>
                    <a:pt x="4972" y="1250"/>
                  </a:cubicBezTo>
                  <a:cubicBezTo>
                    <a:pt x="4934" y="1212"/>
                    <a:pt x="4883" y="1191"/>
                    <a:pt x="4830" y="1191"/>
                  </a:cubicBezTo>
                  <a:cubicBezTo>
                    <a:pt x="4825" y="1191"/>
                    <a:pt x="4820" y="1191"/>
                    <a:pt x="4814" y="1191"/>
                  </a:cubicBezTo>
                  <a:cubicBezTo>
                    <a:pt x="4780" y="1193"/>
                    <a:pt x="4058" y="1251"/>
                    <a:pt x="3431" y="1750"/>
                  </a:cubicBezTo>
                  <a:cubicBezTo>
                    <a:pt x="3396" y="788"/>
                    <a:pt x="2835" y="103"/>
                    <a:pt x="2811" y="75"/>
                  </a:cubicBezTo>
                  <a:cubicBezTo>
                    <a:pt x="2772" y="27"/>
                    <a:pt x="2714" y="1"/>
                    <a:pt x="26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89" name="Google Shape;8489;p63"/>
          <p:cNvGrpSpPr/>
          <p:nvPr/>
        </p:nvGrpSpPr>
        <p:grpSpPr>
          <a:xfrm>
            <a:off x="5921605" y="2043067"/>
            <a:ext cx="453639" cy="451491"/>
            <a:chOff x="4062708" y="1425972"/>
            <a:chExt cx="417561" cy="412358"/>
          </a:xfrm>
        </p:grpSpPr>
        <p:sp>
          <p:nvSpPr>
            <p:cNvPr id="8490" name="Google Shape;8490;p63"/>
            <p:cNvSpPr/>
            <p:nvPr/>
          </p:nvSpPr>
          <p:spPr>
            <a:xfrm>
              <a:off x="4068784" y="1432137"/>
              <a:ext cx="405351" cy="400058"/>
            </a:xfrm>
            <a:custGeom>
              <a:avLst/>
              <a:gdLst/>
              <a:ahLst/>
              <a:cxnLst/>
              <a:rect l="l" t="t" r="r" b="b"/>
              <a:pathLst>
                <a:path w="13478" h="13302" extrusionOk="0">
                  <a:moveTo>
                    <a:pt x="5743" y="0"/>
                  </a:moveTo>
                  <a:cubicBezTo>
                    <a:pt x="5684" y="0"/>
                    <a:pt x="5626" y="5"/>
                    <a:pt x="5568" y="15"/>
                  </a:cubicBezTo>
                  <a:cubicBezTo>
                    <a:pt x="5184" y="82"/>
                    <a:pt x="4865" y="390"/>
                    <a:pt x="4507" y="521"/>
                  </a:cubicBezTo>
                  <a:cubicBezTo>
                    <a:pt x="4142" y="653"/>
                    <a:pt x="3701" y="622"/>
                    <a:pt x="3369" y="814"/>
                  </a:cubicBezTo>
                  <a:cubicBezTo>
                    <a:pt x="3034" y="1009"/>
                    <a:pt x="2841" y="1406"/>
                    <a:pt x="2546" y="1654"/>
                  </a:cubicBezTo>
                  <a:cubicBezTo>
                    <a:pt x="2250" y="1902"/>
                    <a:pt x="1824" y="2024"/>
                    <a:pt x="1577" y="2319"/>
                  </a:cubicBezTo>
                  <a:cubicBezTo>
                    <a:pt x="1330" y="2614"/>
                    <a:pt x="1282" y="3054"/>
                    <a:pt x="1089" y="3389"/>
                  </a:cubicBezTo>
                  <a:cubicBezTo>
                    <a:pt x="897" y="3721"/>
                    <a:pt x="538" y="3980"/>
                    <a:pt x="406" y="4345"/>
                  </a:cubicBezTo>
                  <a:cubicBezTo>
                    <a:pt x="275" y="4704"/>
                    <a:pt x="382" y="5132"/>
                    <a:pt x="315" y="5518"/>
                  </a:cubicBezTo>
                  <a:cubicBezTo>
                    <a:pt x="248" y="5892"/>
                    <a:pt x="1" y="6258"/>
                    <a:pt x="1" y="6651"/>
                  </a:cubicBezTo>
                  <a:cubicBezTo>
                    <a:pt x="1" y="7044"/>
                    <a:pt x="248" y="7410"/>
                    <a:pt x="315" y="7784"/>
                  </a:cubicBezTo>
                  <a:cubicBezTo>
                    <a:pt x="382" y="8169"/>
                    <a:pt x="275" y="8598"/>
                    <a:pt x="406" y="8957"/>
                  </a:cubicBezTo>
                  <a:cubicBezTo>
                    <a:pt x="538" y="9321"/>
                    <a:pt x="897" y="9580"/>
                    <a:pt x="1089" y="9912"/>
                  </a:cubicBezTo>
                  <a:cubicBezTo>
                    <a:pt x="1282" y="10247"/>
                    <a:pt x="1330" y="10688"/>
                    <a:pt x="1577" y="10983"/>
                  </a:cubicBezTo>
                  <a:cubicBezTo>
                    <a:pt x="1826" y="11277"/>
                    <a:pt x="2250" y="11400"/>
                    <a:pt x="2546" y="11648"/>
                  </a:cubicBezTo>
                  <a:cubicBezTo>
                    <a:pt x="2841" y="11895"/>
                    <a:pt x="3034" y="12293"/>
                    <a:pt x="3369" y="12488"/>
                  </a:cubicBezTo>
                  <a:cubicBezTo>
                    <a:pt x="3701" y="12680"/>
                    <a:pt x="4142" y="12648"/>
                    <a:pt x="4507" y="12781"/>
                  </a:cubicBezTo>
                  <a:cubicBezTo>
                    <a:pt x="4865" y="12912"/>
                    <a:pt x="5184" y="13220"/>
                    <a:pt x="5568" y="13287"/>
                  </a:cubicBezTo>
                  <a:cubicBezTo>
                    <a:pt x="5626" y="13297"/>
                    <a:pt x="5685" y="13302"/>
                    <a:pt x="5744" y="13302"/>
                  </a:cubicBezTo>
                  <a:cubicBezTo>
                    <a:pt x="6068" y="13302"/>
                    <a:pt x="6407" y="13174"/>
                    <a:pt x="6738" y="13174"/>
                  </a:cubicBezTo>
                  <a:cubicBezTo>
                    <a:pt x="7070" y="13174"/>
                    <a:pt x="7410" y="13302"/>
                    <a:pt x="7733" y="13302"/>
                  </a:cubicBezTo>
                  <a:cubicBezTo>
                    <a:pt x="7793" y="13302"/>
                    <a:pt x="7852" y="13297"/>
                    <a:pt x="7910" y="13287"/>
                  </a:cubicBezTo>
                  <a:cubicBezTo>
                    <a:pt x="8294" y="13220"/>
                    <a:pt x="8611" y="12912"/>
                    <a:pt x="8970" y="12781"/>
                  </a:cubicBezTo>
                  <a:cubicBezTo>
                    <a:pt x="9336" y="12648"/>
                    <a:pt x="9776" y="12680"/>
                    <a:pt x="10108" y="12488"/>
                  </a:cubicBezTo>
                  <a:cubicBezTo>
                    <a:pt x="10443" y="12293"/>
                    <a:pt x="10637" y="11895"/>
                    <a:pt x="10932" y="11648"/>
                  </a:cubicBezTo>
                  <a:cubicBezTo>
                    <a:pt x="11228" y="11400"/>
                    <a:pt x="11652" y="11277"/>
                    <a:pt x="11901" y="10983"/>
                  </a:cubicBezTo>
                  <a:cubicBezTo>
                    <a:pt x="12148" y="10688"/>
                    <a:pt x="12195" y="10247"/>
                    <a:pt x="12389" y="9912"/>
                  </a:cubicBezTo>
                  <a:cubicBezTo>
                    <a:pt x="12581" y="9580"/>
                    <a:pt x="12940" y="9321"/>
                    <a:pt x="13072" y="8957"/>
                  </a:cubicBezTo>
                  <a:cubicBezTo>
                    <a:pt x="13203" y="8598"/>
                    <a:pt x="13096" y="8169"/>
                    <a:pt x="13163" y="7784"/>
                  </a:cubicBezTo>
                  <a:cubicBezTo>
                    <a:pt x="13228" y="7410"/>
                    <a:pt x="13477" y="7044"/>
                    <a:pt x="13477" y="6651"/>
                  </a:cubicBezTo>
                  <a:cubicBezTo>
                    <a:pt x="13477" y="6258"/>
                    <a:pt x="13228" y="5892"/>
                    <a:pt x="13163" y="5518"/>
                  </a:cubicBezTo>
                  <a:cubicBezTo>
                    <a:pt x="13096" y="5134"/>
                    <a:pt x="13203" y="4705"/>
                    <a:pt x="13072" y="4345"/>
                  </a:cubicBezTo>
                  <a:cubicBezTo>
                    <a:pt x="12940" y="3980"/>
                    <a:pt x="12581" y="3721"/>
                    <a:pt x="12389" y="3389"/>
                  </a:cubicBezTo>
                  <a:cubicBezTo>
                    <a:pt x="12195" y="3054"/>
                    <a:pt x="12148" y="2614"/>
                    <a:pt x="11901" y="2319"/>
                  </a:cubicBezTo>
                  <a:cubicBezTo>
                    <a:pt x="11652" y="2024"/>
                    <a:pt x="11228" y="1902"/>
                    <a:pt x="10932" y="1654"/>
                  </a:cubicBezTo>
                  <a:cubicBezTo>
                    <a:pt x="10637" y="1406"/>
                    <a:pt x="10443" y="1009"/>
                    <a:pt x="10108" y="814"/>
                  </a:cubicBezTo>
                  <a:cubicBezTo>
                    <a:pt x="9776" y="622"/>
                    <a:pt x="9336" y="653"/>
                    <a:pt x="8971" y="521"/>
                  </a:cubicBezTo>
                  <a:cubicBezTo>
                    <a:pt x="8611" y="390"/>
                    <a:pt x="8294" y="82"/>
                    <a:pt x="7910" y="15"/>
                  </a:cubicBezTo>
                  <a:cubicBezTo>
                    <a:pt x="7852" y="5"/>
                    <a:pt x="7794" y="0"/>
                    <a:pt x="7735" y="0"/>
                  </a:cubicBezTo>
                  <a:cubicBezTo>
                    <a:pt x="7411" y="0"/>
                    <a:pt x="7071" y="129"/>
                    <a:pt x="6738" y="129"/>
                  </a:cubicBezTo>
                  <a:cubicBezTo>
                    <a:pt x="6407" y="129"/>
                    <a:pt x="6067" y="0"/>
                    <a:pt x="57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1" name="Google Shape;8491;p63"/>
            <p:cNvSpPr/>
            <p:nvPr/>
          </p:nvSpPr>
          <p:spPr>
            <a:xfrm>
              <a:off x="4173866" y="1637038"/>
              <a:ext cx="195187" cy="195157"/>
            </a:xfrm>
            <a:custGeom>
              <a:avLst/>
              <a:gdLst/>
              <a:ahLst/>
              <a:cxnLst/>
              <a:rect l="l" t="t" r="r" b="b"/>
              <a:pathLst>
                <a:path w="6490" h="6489" extrusionOk="0">
                  <a:moveTo>
                    <a:pt x="3246" y="0"/>
                  </a:moveTo>
                  <a:cubicBezTo>
                    <a:pt x="1453" y="0"/>
                    <a:pt x="0" y="1453"/>
                    <a:pt x="0" y="3245"/>
                  </a:cubicBezTo>
                  <a:cubicBezTo>
                    <a:pt x="0" y="5036"/>
                    <a:pt x="1453" y="6489"/>
                    <a:pt x="3246" y="6489"/>
                  </a:cubicBezTo>
                  <a:cubicBezTo>
                    <a:pt x="5036" y="6489"/>
                    <a:pt x="6489" y="5036"/>
                    <a:pt x="6489" y="3245"/>
                  </a:cubicBezTo>
                  <a:cubicBezTo>
                    <a:pt x="6489" y="2385"/>
                    <a:pt x="6147" y="1559"/>
                    <a:pt x="5540" y="950"/>
                  </a:cubicBezTo>
                  <a:cubicBezTo>
                    <a:pt x="4931" y="342"/>
                    <a:pt x="4106" y="0"/>
                    <a:pt x="32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2" name="Google Shape;8492;p63"/>
            <p:cNvSpPr/>
            <p:nvPr/>
          </p:nvSpPr>
          <p:spPr>
            <a:xfrm>
              <a:off x="4205414" y="1671173"/>
              <a:ext cx="132029" cy="120360"/>
            </a:xfrm>
            <a:custGeom>
              <a:avLst/>
              <a:gdLst/>
              <a:ahLst/>
              <a:cxnLst/>
              <a:rect l="l" t="t" r="r" b="b"/>
              <a:pathLst>
                <a:path w="4390" h="4002" extrusionOk="0">
                  <a:moveTo>
                    <a:pt x="2197" y="1"/>
                  </a:moveTo>
                  <a:cubicBezTo>
                    <a:pt x="2197" y="1"/>
                    <a:pt x="1680" y="619"/>
                    <a:pt x="1680" y="1470"/>
                  </a:cubicBezTo>
                  <a:cubicBezTo>
                    <a:pt x="1680" y="1607"/>
                    <a:pt x="1693" y="1738"/>
                    <a:pt x="1714" y="1865"/>
                  </a:cubicBezTo>
                  <a:cubicBezTo>
                    <a:pt x="1664" y="1798"/>
                    <a:pt x="1607" y="1732"/>
                    <a:pt x="1546" y="1670"/>
                  </a:cubicBezTo>
                  <a:cubicBezTo>
                    <a:pt x="995" y="1119"/>
                    <a:pt x="250" y="1065"/>
                    <a:pt x="250" y="1065"/>
                  </a:cubicBezTo>
                  <a:lnTo>
                    <a:pt x="250" y="1065"/>
                  </a:lnTo>
                  <a:cubicBezTo>
                    <a:pt x="250" y="1065"/>
                    <a:pt x="303" y="1811"/>
                    <a:pt x="854" y="2362"/>
                  </a:cubicBezTo>
                  <a:cubicBezTo>
                    <a:pt x="958" y="2466"/>
                    <a:pt x="1071" y="2555"/>
                    <a:pt x="1187" y="2630"/>
                  </a:cubicBezTo>
                  <a:cubicBezTo>
                    <a:pt x="1149" y="2627"/>
                    <a:pt x="1111" y="2625"/>
                    <a:pt x="1073" y="2625"/>
                  </a:cubicBezTo>
                  <a:cubicBezTo>
                    <a:pt x="452" y="2625"/>
                    <a:pt x="1" y="3012"/>
                    <a:pt x="1" y="3012"/>
                  </a:cubicBezTo>
                  <a:cubicBezTo>
                    <a:pt x="1" y="3012"/>
                    <a:pt x="452" y="3399"/>
                    <a:pt x="1073" y="3399"/>
                  </a:cubicBezTo>
                  <a:cubicBezTo>
                    <a:pt x="1146" y="3399"/>
                    <a:pt x="1217" y="3393"/>
                    <a:pt x="1287" y="3385"/>
                  </a:cubicBezTo>
                  <a:lnTo>
                    <a:pt x="1287" y="3385"/>
                  </a:lnTo>
                  <a:cubicBezTo>
                    <a:pt x="1146" y="3660"/>
                    <a:pt x="1207" y="4001"/>
                    <a:pt x="1207" y="4001"/>
                  </a:cubicBezTo>
                  <a:cubicBezTo>
                    <a:pt x="1207" y="4001"/>
                    <a:pt x="1215" y="4001"/>
                    <a:pt x="1230" y="4001"/>
                  </a:cubicBezTo>
                  <a:cubicBezTo>
                    <a:pt x="1322" y="4001"/>
                    <a:pt x="1675" y="3985"/>
                    <a:pt x="1917" y="3743"/>
                  </a:cubicBezTo>
                  <a:cubicBezTo>
                    <a:pt x="2064" y="3594"/>
                    <a:pt x="2153" y="3393"/>
                    <a:pt x="2195" y="3270"/>
                  </a:cubicBezTo>
                  <a:cubicBezTo>
                    <a:pt x="2238" y="3393"/>
                    <a:pt x="2326" y="3594"/>
                    <a:pt x="2475" y="3743"/>
                  </a:cubicBezTo>
                  <a:cubicBezTo>
                    <a:pt x="2716" y="3985"/>
                    <a:pt x="3069" y="4001"/>
                    <a:pt x="3162" y="4001"/>
                  </a:cubicBezTo>
                  <a:cubicBezTo>
                    <a:pt x="3177" y="4001"/>
                    <a:pt x="3185" y="4001"/>
                    <a:pt x="3185" y="4001"/>
                  </a:cubicBezTo>
                  <a:cubicBezTo>
                    <a:pt x="3185" y="4001"/>
                    <a:pt x="3246" y="3660"/>
                    <a:pt x="3105" y="3385"/>
                  </a:cubicBezTo>
                  <a:lnTo>
                    <a:pt x="3105" y="3385"/>
                  </a:lnTo>
                  <a:cubicBezTo>
                    <a:pt x="3175" y="3393"/>
                    <a:pt x="3246" y="3399"/>
                    <a:pt x="3319" y="3399"/>
                  </a:cubicBezTo>
                  <a:cubicBezTo>
                    <a:pt x="3940" y="3399"/>
                    <a:pt x="4389" y="3012"/>
                    <a:pt x="4389" y="3012"/>
                  </a:cubicBezTo>
                  <a:cubicBezTo>
                    <a:pt x="4389" y="3012"/>
                    <a:pt x="3940" y="2625"/>
                    <a:pt x="3319" y="2625"/>
                  </a:cubicBezTo>
                  <a:cubicBezTo>
                    <a:pt x="3280" y="2625"/>
                    <a:pt x="3243" y="2627"/>
                    <a:pt x="3204" y="2630"/>
                  </a:cubicBezTo>
                  <a:cubicBezTo>
                    <a:pt x="3321" y="2555"/>
                    <a:pt x="3434" y="2466"/>
                    <a:pt x="3538" y="2362"/>
                  </a:cubicBezTo>
                  <a:cubicBezTo>
                    <a:pt x="4089" y="1811"/>
                    <a:pt x="4142" y="1065"/>
                    <a:pt x="4142" y="1065"/>
                  </a:cubicBezTo>
                  <a:lnTo>
                    <a:pt x="4142" y="1065"/>
                  </a:lnTo>
                  <a:cubicBezTo>
                    <a:pt x="4142" y="1065"/>
                    <a:pt x="3396" y="1119"/>
                    <a:pt x="2846" y="1670"/>
                  </a:cubicBezTo>
                  <a:cubicBezTo>
                    <a:pt x="2783" y="1732"/>
                    <a:pt x="2728" y="1798"/>
                    <a:pt x="2676" y="1865"/>
                  </a:cubicBezTo>
                  <a:cubicBezTo>
                    <a:pt x="2698" y="1738"/>
                    <a:pt x="2712" y="1607"/>
                    <a:pt x="2712" y="1470"/>
                  </a:cubicBezTo>
                  <a:cubicBezTo>
                    <a:pt x="2712" y="619"/>
                    <a:pt x="2197" y="1"/>
                    <a:pt x="21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3" name="Google Shape;8493;p63"/>
            <p:cNvSpPr/>
            <p:nvPr/>
          </p:nvSpPr>
          <p:spPr>
            <a:xfrm>
              <a:off x="4212091" y="1470362"/>
              <a:ext cx="52060" cy="52030"/>
            </a:xfrm>
            <a:custGeom>
              <a:avLst/>
              <a:gdLst/>
              <a:ahLst/>
              <a:cxnLst/>
              <a:rect l="l" t="t" r="r" b="b"/>
              <a:pathLst>
                <a:path w="1731" h="1730" extrusionOk="0">
                  <a:moveTo>
                    <a:pt x="866" y="0"/>
                  </a:moveTo>
                  <a:cubicBezTo>
                    <a:pt x="388" y="0"/>
                    <a:pt x="1" y="387"/>
                    <a:pt x="1" y="865"/>
                  </a:cubicBezTo>
                  <a:cubicBezTo>
                    <a:pt x="1" y="1343"/>
                    <a:pt x="388" y="1730"/>
                    <a:pt x="866" y="1730"/>
                  </a:cubicBezTo>
                  <a:cubicBezTo>
                    <a:pt x="1343" y="1730"/>
                    <a:pt x="1730" y="1343"/>
                    <a:pt x="1730" y="865"/>
                  </a:cubicBezTo>
                  <a:cubicBezTo>
                    <a:pt x="1730" y="387"/>
                    <a:pt x="1343" y="0"/>
                    <a:pt x="8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4" name="Google Shape;8494;p63"/>
            <p:cNvSpPr/>
            <p:nvPr/>
          </p:nvSpPr>
          <p:spPr>
            <a:xfrm>
              <a:off x="4363338" y="1521550"/>
              <a:ext cx="52060" cy="52060"/>
            </a:xfrm>
            <a:custGeom>
              <a:avLst/>
              <a:gdLst/>
              <a:ahLst/>
              <a:cxnLst/>
              <a:rect l="l" t="t" r="r" b="b"/>
              <a:pathLst>
                <a:path w="1731" h="1731" extrusionOk="0">
                  <a:moveTo>
                    <a:pt x="865" y="1"/>
                  </a:moveTo>
                  <a:cubicBezTo>
                    <a:pt x="387" y="1"/>
                    <a:pt x="0" y="388"/>
                    <a:pt x="0" y="866"/>
                  </a:cubicBezTo>
                  <a:cubicBezTo>
                    <a:pt x="0" y="1344"/>
                    <a:pt x="387" y="1731"/>
                    <a:pt x="865" y="1731"/>
                  </a:cubicBezTo>
                  <a:cubicBezTo>
                    <a:pt x="1343" y="1731"/>
                    <a:pt x="1730" y="1344"/>
                    <a:pt x="1730" y="866"/>
                  </a:cubicBezTo>
                  <a:cubicBezTo>
                    <a:pt x="1730" y="388"/>
                    <a:pt x="1343" y="1"/>
                    <a:pt x="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5" name="Google Shape;8495;p63"/>
            <p:cNvSpPr/>
            <p:nvPr/>
          </p:nvSpPr>
          <p:spPr>
            <a:xfrm>
              <a:off x="4120242" y="1543505"/>
              <a:ext cx="52030" cy="52090"/>
            </a:xfrm>
            <a:custGeom>
              <a:avLst/>
              <a:gdLst/>
              <a:ahLst/>
              <a:cxnLst/>
              <a:rect l="l" t="t" r="r" b="b"/>
              <a:pathLst>
                <a:path w="1730" h="1732" extrusionOk="0">
                  <a:moveTo>
                    <a:pt x="865" y="0"/>
                  </a:moveTo>
                  <a:cubicBezTo>
                    <a:pt x="387" y="0"/>
                    <a:pt x="0" y="389"/>
                    <a:pt x="0" y="867"/>
                  </a:cubicBezTo>
                  <a:cubicBezTo>
                    <a:pt x="0" y="1345"/>
                    <a:pt x="387" y="1732"/>
                    <a:pt x="865" y="1732"/>
                  </a:cubicBezTo>
                  <a:cubicBezTo>
                    <a:pt x="1343" y="1732"/>
                    <a:pt x="1730" y="1345"/>
                    <a:pt x="1730" y="867"/>
                  </a:cubicBezTo>
                  <a:cubicBezTo>
                    <a:pt x="1730" y="389"/>
                    <a:pt x="1343" y="0"/>
                    <a:pt x="8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6" name="Google Shape;8496;p63"/>
            <p:cNvSpPr/>
            <p:nvPr/>
          </p:nvSpPr>
          <p:spPr>
            <a:xfrm>
              <a:off x="4157204" y="1545971"/>
              <a:ext cx="30" cy="30"/>
            </a:xfrm>
            <a:custGeom>
              <a:avLst/>
              <a:gdLst/>
              <a:ahLst/>
              <a:cxnLst/>
              <a:rect l="l" t="t" r="r" b="b"/>
              <a:pathLst>
                <a:path w="1" h="1" extrusionOk="0">
                  <a:moveTo>
                    <a:pt x="1" y="0"/>
                  </a:moveTo>
                  <a:close/>
                </a:path>
              </a:pathLst>
            </a:custGeom>
            <a:solidFill>
              <a:srgbClr val="78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7" name="Google Shape;8497;p63"/>
            <p:cNvSpPr/>
            <p:nvPr/>
          </p:nvSpPr>
          <p:spPr>
            <a:xfrm>
              <a:off x="4269805" y="1550843"/>
              <a:ext cx="52090" cy="52060"/>
            </a:xfrm>
            <a:custGeom>
              <a:avLst/>
              <a:gdLst/>
              <a:ahLst/>
              <a:cxnLst/>
              <a:rect l="l" t="t" r="r" b="b"/>
              <a:pathLst>
                <a:path w="1732" h="1731" extrusionOk="0">
                  <a:moveTo>
                    <a:pt x="865" y="1"/>
                  </a:moveTo>
                  <a:cubicBezTo>
                    <a:pt x="389" y="1"/>
                    <a:pt x="1" y="388"/>
                    <a:pt x="1" y="865"/>
                  </a:cubicBezTo>
                  <a:cubicBezTo>
                    <a:pt x="1" y="1343"/>
                    <a:pt x="388" y="1730"/>
                    <a:pt x="865" y="1730"/>
                  </a:cubicBezTo>
                  <a:cubicBezTo>
                    <a:pt x="1343" y="1730"/>
                    <a:pt x="1732" y="1343"/>
                    <a:pt x="1732" y="865"/>
                  </a:cubicBezTo>
                  <a:cubicBezTo>
                    <a:pt x="1732" y="388"/>
                    <a:pt x="1343" y="1"/>
                    <a:pt x="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8" name="Google Shape;8498;p63"/>
            <p:cNvSpPr/>
            <p:nvPr/>
          </p:nvSpPr>
          <p:spPr>
            <a:xfrm>
              <a:off x="4112873" y="1642722"/>
              <a:ext cx="43970" cy="43940"/>
            </a:xfrm>
            <a:custGeom>
              <a:avLst/>
              <a:gdLst/>
              <a:ahLst/>
              <a:cxnLst/>
              <a:rect l="l" t="t" r="r" b="b"/>
              <a:pathLst>
                <a:path w="1462" h="1461" extrusionOk="0">
                  <a:moveTo>
                    <a:pt x="730" y="0"/>
                  </a:moveTo>
                  <a:cubicBezTo>
                    <a:pt x="327" y="0"/>
                    <a:pt x="1" y="328"/>
                    <a:pt x="1" y="731"/>
                  </a:cubicBezTo>
                  <a:cubicBezTo>
                    <a:pt x="1" y="1133"/>
                    <a:pt x="327" y="1460"/>
                    <a:pt x="730" y="1460"/>
                  </a:cubicBezTo>
                  <a:cubicBezTo>
                    <a:pt x="1134" y="1460"/>
                    <a:pt x="1461" y="1133"/>
                    <a:pt x="1461" y="731"/>
                  </a:cubicBezTo>
                  <a:cubicBezTo>
                    <a:pt x="1461" y="328"/>
                    <a:pt x="1134" y="0"/>
                    <a:pt x="7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9" name="Google Shape;8499;p63"/>
            <p:cNvSpPr/>
            <p:nvPr/>
          </p:nvSpPr>
          <p:spPr>
            <a:xfrm>
              <a:off x="4382857" y="1645188"/>
              <a:ext cx="52060" cy="52030"/>
            </a:xfrm>
            <a:custGeom>
              <a:avLst/>
              <a:gdLst/>
              <a:ahLst/>
              <a:cxnLst/>
              <a:rect l="l" t="t" r="r" b="b"/>
              <a:pathLst>
                <a:path w="1731" h="1730" extrusionOk="0">
                  <a:moveTo>
                    <a:pt x="865" y="0"/>
                  </a:moveTo>
                  <a:cubicBezTo>
                    <a:pt x="387" y="0"/>
                    <a:pt x="0" y="387"/>
                    <a:pt x="0" y="865"/>
                  </a:cubicBezTo>
                  <a:cubicBezTo>
                    <a:pt x="0" y="1343"/>
                    <a:pt x="387" y="1730"/>
                    <a:pt x="865" y="1730"/>
                  </a:cubicBezTo>
                  <a:cubicBezTo>
                    <a:pt x="1343" y="1730"/>
                    <a:pt x="1730" y="1343"/>
                    <a:pt x="1730" y="865"/>
                  </a:cubicBezTo>
                  <a:cubicBezTo>
                    <a:pt x="1730" y="387"/>
                    <a:pt x="1343" y="0"/>
                    <a:pt x="8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0" name="Google Shape;8500;p63"/>
            <p:cNvSpPr/>
            <p:nvPr/>
          </p:nvSpPr>
          <p:spPr>
            <a:xfrm>
              <a:off x="4321053" y="1497971"/>
              <a:ext cx="19519" cy="19549"/>
            </a:xfrm>
            <a:custGeom>
              <a:avLst/>
              <a:gdLst/>
              <a:ahLst/>
              <a:cxnLst/>
              <a:rect l="l" t="t" r="r" b="b"/>
              <a:pathLst>
                <a:path w="649" h="650" extrusionOk="0">
                  <a:moveTo>
                    <a:pt x="324" y="0"/>
                  </a:moveTo>
                  <a:cubicBezTo>
                    <a:pt x="145" y="0"/>
                    <a:pt x="1" y="146"/>
                    <a:pt x="1" y="325"/>
                  </a:cubicBezTo>
                  <a:cubicBezTo>
                    <a:pt x="1" y="505"/>
                    <a:pt x="145" y="650"/>
                    <a:pt x="324" y="650"/>
                  </a:cubicBezTo>
                  <a:cubicBezTo>
                    <a:pt x="504" y="650"/>
                    <a:pt x="649" y="505"/>
                    <a:pt x="649" y="325"/>
                  </a:cubicBezTo>
                  <a:cubicBezTo>
                    <a:pt x="649" y="146"/>
                    <a:pt x="504" y="0"/>
                    <a:pt x="3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1" name="Google Shape;8501;p63"/>
            <p:cNvSpPr/>
            <p:nvPr/>
          </p:nvSpPr>
          <p:spPr>
            <a:xfrm>
              <a:off x="4351158" y="1615895"/>
              <a:ext cx="19489" cy="19549"/>
            </a:xfrm>
            <a:custGeom>
              <a:avLst/>
              <a:gdLst/>
              <a:ahLst/>
              <a:cxnLst/>
              <a:rect l="l" t="t" r="r" b="b"/>
              <a:pathLst>
                <a:path w="648" h="650" extrusionOk="0">
                  <a:moveTo>
                    <a:pt x="325" y="0"/>
                  </a:moveTo>
                  <a:cubicBezTo>
                    <a:pt x="145" y="0"/>
                    <a:pt x="0" y="145"/>
                    <a:pt x="0" y="325"/>
                  </a:cubicBezTo>
                  <a:cubicBezTo>
                    <a:pt x="0" y="504"/>
                    <a:pt x="145" y="650"/>
                    <a:pt x="325" y="650"/>
                  </a:cubicBezTo>
                  <a:cubicBezTo>
                    <a:pt x="503" y="650"/>
                    <a:pt x="648" y="504"/>
                    <a:pt x="648" y="325"/>
                  </a:cubicBezTo>
                  <a:cubicBezTo>
                    <a:pt x="648" y="145"/>
                    <a:pt x="503" y="0"/>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2" name="Google Shape;8502;p63"/>
            <p:cNvSpPr/>
            <p:nvPr/>
          </p:nvSpPr>
          <p:spPr>
            <a:xfrm>
              <a:off x="4408872" y="1600437"/>
              <a:ext cx="19549" cy="19549"/>
            </a:xfrm>
            <a:custGeom>
              <a:avLst/>
              <a:gdLst/>
              <a:ahLst/>
              <a:cxnLst/>
              <a:rect l="l" t="t" r="r" b="b"/>
              <a:pathLst>
                <a:path w="650" h="650" extrusionOk="0">
                  <a:moveTo>
                    <a:pt x="325" y="1"/>
                  </a:moveTo>
                  <a:cubicBezTo>
                    <a:pt x="146" y="1"/>
                    <a:pt x="0" y="145"/>
                    <a:pt x="0" y="325"/>
                  </a:cubicBezTo>
                  <a:cubicBezTo>
                    <a:pt x="0" y="504"/>
                    <a:pt x="146" y="650"/>
                    <a:pt x="325" y="650"/>
                  </a:cubicBezTo>
                  <a:cubicBezTo>
                    <a:pt x="503" y="650"/>
                    <a:pt x="649" y="504"/>
                    <a:pt x="649" y="325"/>
                  </a:cubicBezTo>
                  <a:cubicBezTo>
                    <a:pt x="649" y="145"/>
                    <a:pt x="503"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3" name="Google Shape;8503;p63"/>
            <p:cNvSpPr/>
            <p:nvPr/>
          </p:nvSpPr>
          <p:spPr>
            <a:xfrm>
              <a:off x="4168993" y="1498783"/>
              <a:ext cx="19549" cy="19549"/>
            </a:xfrm>
            <a:custGeom>
              <a:avLst/>
              <a:gdLst/>
              <a:ahLst/>
              <a:cxnLst/>
              <a:rect l="l" t="t" r="r" b="b"/>
              <a:pathLst>
                <a:path w="650" h="650" extrusionOk="0">
                  <a:moveTo>
                    <a:pt x="325" y="0"/>
                  </a:moveTo>
                  <a:cubicBezTo>
                    <a:pt x="146" y="0"/>
                    <a:pt x="0" y="146"/>
                    <a:pt x="0" y="325"/>
                  </a:cubicBezTo>
                  <a:cubicBezTo>
                    <a:pt x="0" y="505"/>
                    <a:pt x="146" y="649"/>
                    <a:pt x="325" y="649"/>
                  </a:cubicBezTo>
                  <a:cubicBezTo>
                    <a:pt x="505" y="649"/>
                    <a:pt x="649" y="505"/>
                    <a:pt x="649" y="325"/>
                  </a:cubicBezTo>
                  <a:cubicBezTo>
                    <a:pt x="649" y="146"/>
                    <a:pt x="503" y="0"/>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4" name="Google Shape;8504;p63"/>
            <p:cNvSpPr/>
            <p:nvPr/>
          </p:nvSpPr>
          <p:spPr>
            <a:xfrm>
              <a:off x="4211279" y="1585820"/>
              <a:ext cx="19549" cy="19549"/>
            </a:xfrm>
            <a:custGeom>
              <a:avLst/>
              <a:gdLst/>
              <a:ahLst/>
              <a:cxnLst/>
              <a:rect l="l" t="t" r="r" b="b"/>
              <a:pathLst>
                <a:path w="650" h="650" extrusionOk="0">
                  <a:moveTo>
                    <a:pt x="325" y="0"/>
                  </a:moveTo>
                  <a:cubicBezTo>
                    <a:pt x="145" y="0"/>
                    <a:pt x="1" y="145"/>
                    <a:pt x="1" y="325"/>
                  </a:cubicBezTo>
                  <a:cubicBezTo>
                    <a:pt x="1" y="503"/>
                    <a:pt x="145" y="649"/>
                    <a:pt x="325" y="649"/>
                  </a:cubicBezTo>
                  <a:cubicBezTo>
                    <a:pt x="504" y="649"/>
                    <a:pt x="650" y="503"/>
                    <a:pt x="650" y="325"/>
                  </a:cubicBezTo>
                  <a:cubicBezTo>
                    <a:pt x="650" y="145"/>
                    <a:pt x="504" y="0"/>
                    <a:pt x="3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5" name="Google Shape;8505;p63"/>
            <p:cNvSpPr/>
            <p:nvPr/>
          </p:nvSpPr>
          <p:spPr>
            <a:xfrm>
              <a:off x="4177926" y="1615083"/>
              <a:ext cx="19549" cy="19549"/>
            </a:xfrm>
            <a:custGeom>
              <a:avLst/>
              <a:gdLst/>
              <a:ahLst/>
              <a:cxnLst/>
              <a:rect l="l" t="t" r="r" b="b"/>
              <a:pathLst>
                <a:path w="650" h="650" extrusionOk="0">
                  <a:moveTo>
                    <a:pt x="325" y="1"/>
                  </a:moveTo>
                  <a:cubicBezTo>
                    <a:pt x="147" y="1"/>
                    <a:pt x="1" y="145"/>
                    <a:pt x="1" y="325"/>
                  </a:cubicBezTo>
                  <a:cubicBezTo>
                    <a:pt x="1" y="504"/>
                    <a:pt x="147" y="650"/>
                    <a:pt x="325" y="650"/>
                  </a:cubicBezTo>
                  <a:cubicBezTo>
                    <a:pt x="504" y="650"/>
                    <a:pt x="650" y="504"/>
                    <a:pt x="650" y="325"/>
                  </a:cubicBezTo>
                  <a:cubicBezTo>
                    <a:pt x="650" y="145"/>
                    <a:pt x="504"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6" name="Google Shape;8506;p63"/>
            <p:cNvSpPr/>
            <p:nvPr/>
          </p:nvSpPr>
          <p:spPr>
            <a:xfrm>
              <a:off x="4129986" y="1721549"/>
              <a:ext cx="20992" cy="19579"/>
            </a:xfrm>
            <a:custGeom>
              <a:avLst/>
              <a:gdLst/>
              <a:ahLst/>
              <a:cxnLst/>
              <a:rect l="l" t="t" r="r" b="b"/>
              <a:pathLst>
                <a:path w="698" h="651" extrusionOk="0">
                  <a:moveTo>
                    <a:pt x="348" y="1"/>
                  </a:moveTo>
                  <a:cubicBezTo>
                    <a:pt x="331" y="1"/>
                    <a:pt x="314" y="2"/>
                    <a:pt x="297" y="5"/>
                  </a:cubicBezTo>
                  <a:cubicBezTo>
                    <a:pt x="120" y="35"/>
                    <a:pt x="1" y="202"/>
                    <a:pt x="29" y="379"/>
                  </a:cubicBezTo>
                  <a:cubicBezTo>
                    <a:pt x="54" y="537"/>
                    <a:pt x="193" y="651"/>
                    <a:pt x="349" y="651"/>
                  </a:cubicBezTo>
                  <a:cubicBezTo>
                    <a:pt x="366" y="651"/>
                    <a:pt x="384" y="649"/>
                    <a:pt x="401" y="647"/>
                  </a:cubicBezTo>
                  <a:cubicBezTo>
                    <a:pt x="578" y="618"/>
                    <a:pt x="697" y="452"/>
                    <a:pt x="669" y="275"/>
                  </a:cubicBezTo>
                  <a:cubicBezTo>
                    <a:pt x="643" y="115"/>
                    <a:pt x="505" y="1"/>
                    <a:pt x="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7" name="Google Shape;8507;p63"/>
            <p:cNvSpPr/>
            <p:nvPr/>
          </p:nvSpPr>
          <p:spPr>
            <a:xfrm>
              <a:off x="4062708" y="1425972"/>
              <a:ext cx="417561" cy="412358"/>
            </a:xfrm>
            <a:custGeom>
              <a:avLst/>
              <a:gdLst/>
              <a:ahLst/>
              <a:cxnLst/>
              <a:rect l="l" t="t" r="r" b="b"/>
              <a:pathLst>
                <a:path w="13884" h="13711" extrusionOk="0">
                  <a:moveTo>
                    <a:pt x="7935" y="1"/>
                  </a:moveTo>
                  <a:cubicBezTo>
                    <a:pt x="7756" y="1"/>
                    <a:pt x="7580" y="35"/>
                    <a:pt x="7408" y="69"/>
                  </a:cubicBezTo>
                  <a:cubicBezTo>
                    <a:pt x="7244" y="101"/>
                    <a:pt x="7089" y="130"/>
                    <a:pt x="6942" y="130"/>
                  </a:cubicBezTo>
                  <a:cubicBezTo>
                    <a:pt x="6793" y="130"/>
                    <a:pt x="6638" y="101"/>
                    <a:pt x="6476" y="69"/>
                  </a:cubicBezTo>
                  <a:cubicBezTo>
                    <a:pt x="6303" y="36"/>
                    <a:pt x="6125" y="1"/>
                    <a:pt x="5945" y="1"/>
                  </a:cubicBezTo>
                  <a:cubicBezTo>
                    <a:pt x="5875" y="1"/>
                    <a:pt x="5806" y="6"/>
                    <a:pt x="5736" y="19"/>
                  </a:cubicBezTo>
                  <a:cubicBezTo>
                    <a:pt x="5475" y="65"/>
                    <a:pt x="5255" y="196"/>
                    <a:pt x="5042" y="324"/>
                  </a:cubicBezTo>
                  <a:cubicBezTo>
                    <a:pt x="4904" y="407"/>
                    <a:pt x="4773" y="486"/>
                    <a:pt x="4640" y="534"/>
                  </a:cubicBezTo>
                  <a:cubicBezTo>
                    <a:pt x="4505" y="584"/>
                    <a:pt x="4351" y="608"/>
                    <a:pt x="4189" y="635"/>
                  </a:cubicBezTo>
                  <a:cubicBezTo>
                    <a:pt x="3945" y="674"/>
                    <a:pt x="3695" y="714"/>
                    <a:pt x="3470" y="843"/>
                  </a:cubicBezTo>
                  <a:cubicBezTo>
                    <a:pt x="3244" y="974"/>
                    <a:pt x="3083" y="1174"/>
                    <a:pt x="2927" y="1364"/>
                  </a:cubicBezTo>
                  <a:cubicBezTo>
                    <a:pt x="2824" y="1492"/>
                    <a:pt x="2727" y="1611"/>
                    <a:pt x="2619" y="1704"/>
                  </a:cubicBezTo>
                  <a:cubicBezTo>
                    <a:pt x="2509" y="1796"/>
                    <a:pt x="2373" y="1871"/>
                    <a:pt x="2229" y="1951"/>
                  </a:cubicBezTo>
                  <a:cubicBezTo>
                    <a:pt x="2014" y="2070"/>
                    <a:pt x="1791" y="2195"/>
                    <a:pt x="1624" y="2394"/>
                  </a:cubicBezTo>
                  <a:cubicBezTo>
                    <a:pt x="1456" y="2592"/>
                    <a:pt x="1373" y="2834"/>
                    <a:pt x="1292" y="3066"/>
                  </a:cubicBezTo>
                  <a:cubicBezTo>
                    <a:pt x="1239" y="3221"/>
                    <a:pt x="1188" y="3368"/>
                    <a:pt x="1115" y="3493"/>
                  </a:cubicBezTo>
                  <a:cubicBezTo>
                    <a:pt x="1045" y="3615"/>
                    <a:pt x="944" y="3731"/>
                    <a:pt x="837" y="3855"/>
                  </a:cubicBezTo>
                  <a:cubicBezTo>
                    <a:pt x="675" y="4041"/>
                    <a:pt x="506" y="4234"/>
                    <a:pt x="417" y="4482"/>
                  </a:cubicBezTo>
                  <a:cubicBezTo>
                    <a:pt x="329" y="4724"/>
                    <a:pt x="332" y="4977"/>
                    <a:pt x="337" y="5223"/>
                  </a:cubicBezTo>
                  <a:cubicBezTo>
                    <a:pt x="340" y="5388"/>
                    <a:pt x="341" y="5544"/>
                    <a:pt x="316" y="5687"/>
                  </a:cubicBezTo>
                  <a:cubicBezTo>
                    <a:pt x="292" y="5824"/>
                    <a:pt x="238" y="5967"/>
                    <a:pt x="180" y="6118"/>
                  </a:cubicBezTo>
                  <a:cubicBezTo>
                    <a:pt x="91" y="6350"/>
                    <a:pt x="0" y="6589"/>
                    <a:pt x="0" y="6856"/>
                  </a:cubicBezTo>
                  <a:cubicBezTo>
                    <a:pt x="0" y="7122"/>
                    <a:pt x="91" y="7362"/>
                    <a:pt x="180" y="7594"/>
                  </a:cubicBezTo>
                  <a:cubicBezTo>
                    <a:pt x="238" y="7745"/>
                    <a:pt x="292" y="7887"/>
                    <a:pt x="316" y="8024"/>
                  </a:cubicBezTo>
                  <a:cubicBezTo>
                    <a:pt x="341" y="8167"/>
                    <a:pt x="340" y="8324"/>
                    <a:pt x="337" y="8489"/>
                  </a:cubicBezTo>
                  <a:cubicBezTo>
                    <a:pt x="332" y="8734"/>
                    <a:pt x="329" y="8989"/>
                    <a:pt x="417" y="9230"/>
                  </a:cubicBezTo>
                  <a:cubicBezTo>
                    <a:pt x="506" y="9477"/>
                    <a:pt x="675" y="9671"/>
                    <a:pt x="837" y="9858"/>
                  </a:cubicBezTo>
                  <a:cubicBezTo>
                    <a:pt x="944" y="9980"/>
                    <a:pt x="1045" y="10097"/>
                    <a:pt x="1115" y="10220"/>
                  </a:cubicBezTo>
                  <a:cubicBezTo>
                    <a:pt x="1188" y="10344"/>
                    <a:pt x="1239" y="10491"/>
                    <a:pt x="1292" y="10646"/>
                  </a:cubicBezTo>
                  <a:cubicBezTo>
                    <a:pt x="1373" y="10878"/>
                    <a:pt x="1456" y="11119"/>
                    <a:pt x="1624" y="11319"/>
                  </a:cubicBezTo>
                  <a:cubicBezTo>
                    <a:pt x="1791" y="11518"/>
                    <a:pt x="2014" y="11642"/>
                    <a:pt x="2229" y="11761"/>
                  </a:cubicBezTo>
                  <a:cubicBezTo>
                    <a:pt x="2373" y="11841"/>
                    <a:pt x="2509" y="11916"/>
                    <a:pt x="2617" y="12008"/>
                  </a:cubicBezTo>
                  <a:cubicBezTo>
                    <a:pt x="2727" y="12100"/>
                    <a:pt x="2824" y="12221"/>
                    <a:pt x="2927" y="12347"/>
                  </a:cubicBezTo>
                  <a:cubicBezTo>
                    <a:pt x="3082" y="12539"/>
                    <a:pt x="3242" y="12737"/>
                    <a:pt x="3470" y="12868"/>
                  </a:cubicBezTo>
                  <a:cubicBezTo>
                    <a:pt x="3693" y="12998"/>
                    <a:pt x="3945" y="13038"/>
                    <a:pt x="4188" y="13078"/>
                  </a:cubicBezTo>
                  <a:cubicBezTo>
                    <a:pt x="4351" y="13104"/>
                    <a:pt x="4505" y="13129"/>
                    <a:pt x="4640" y="13178"/>
                  </a:cubicBezTo>
                  <a:cubicBezTo>
                    <a:pt x="4773" y="13226"/>
                    <a:pt x="4904" y="13305"/>
                    <a:pt x="5042" y="13388"/>
                  </a:cubicBezTo>
                  <a:cubicBezTo>
                    <a:pt x="5255" y="13516"/>
                    <a:pt x="5475" y="13647"/>
                    <a:pt x="5736" y="13693"/>
                  </a:cubicBezTo>
                  <a:cubicBezTo>
                    <a:pt x="5806" y="13705"/>
                    <a:pt x="5876" y="13711"/>
                    <a:pt x="5946" y="13711"/>
                  </a:cubicBezTo>
                  <a:cubicBezTo>
                    <a:pt x="6090" y="13711"/>
                    <a:pt x="6233" y="13689"/>
                    <a:pt x="6371" y="13663"/>
                  </a:cubicBezTo>
                  <a:cubicBezTo>
                    <a:pt x="6556" y="13695"/>
                    <a:pt x="6747" y="13711"/>
                    <a:pt x="6942" y="13711"/>
                  </a:cubicBezTo>
                  <a:cubicBezTo>
                    <a:pt x="7135" y="13711"/>
                    <a:pt x="7326" y="13695"/>
                    <a:pt x="7512" y="13663"/>
                  </a:cubicBezTo>
                  <a:cubicBezTo>
                    <a:pt x="7649" y="13689"/>
                    <a:pt x="7792" y="13711"/>
                    <a:pt x="7937" y="13711"/>
                  </a:cubicBezTo>
                  <a:cubicBezTo>
                    <a:pt x="8006" y="13711"/>
                    <a:pt x="8076" y="13705"/>
                    <a:pt x="8146" y="13693"/>
                  </a:cubicBezTo>
                  <a:cubicBezTo>
                    <a:pt x="8406" y="13647"/>
                    <a:pt x="8627" y="13516"/>
                    <a:pt x="8840" y="13388"/>
                  </a:cubicBezTo>
                  <a:cubicBezTo>
                    <a:pt x="8980" y="13305"/>
                    <a:pt x="9111" y="13226"/>
                    <a:pt x="9242" y="13178"/>
                  </a:cubicBezTo>
                  <a:cubicBezTo>
                    <a:pt x="9377" y="13129"/>
                    <a:pt x="9532" y="13104"/>
                    <a:pt x="9694" y="13077"/>
                  </a:cubicBezTo>
                  <a:cubicBezTo>
                    <a:pt x="9937" y="13038"/>
                    <a:pt x="10188" y="12998"/>
                    <a:pt x="10412" y="12868"/>
                  </a:cubicBezTo>
                  <a:cubicBezTo>
                    <a:pt x="10639" y="12737"/>
                    <a:pt x="10800" y="12539"/>
                    <a:pt x="10955" y="12347"/>
                  </a:cubicBezTo>
                  <a:cubicBezTo>
                    <a:pt x="11058" y="12219"/>
                    <a:pt x="11154" y="12100"/>
                    <a:pt x="11265" y="12008"/>
                  </a:cubicBezTo>
                  <a:cubicBezTo>
                    <a:pt x="11373" y="11916"/>
                    <a:pt x="11509" y="11841"/>
                    <a:pt x="11653" y="11761"/>
                  </a:cubicBezTo>
                  <a:cubicBezTo>
                    <a:pt x="11867" y="11642"/>
                    <a:pt x="12091" y="11518"/>
                    <a:pt x="12259" y="11319"/>
                  </a:cubicBezTo>
                  <a:cubicBezTo>
                    <a:pt x="12426" y="11119"/>
                    <a:pt x="12509" y="10878"/>
                    <a:pt x="12589" y="10646"/>
                  </a:cubicBezTo>
                  <a:cubicBezTo>
                    <a:pt x="12643" y="10491"/>
                    <a:pt x="12694" y="10344"/>
                    <a:pt x="12767" y="10219"/>
                  </a:cubicBezTo>
                  <a:cubicBezTo>
                    <a:pt x="12838" y="10097"/>
                    <a:pt x="12938" y="9980"/>
                    <a:pt x="13045" y="9857"/>
                  </a:cubicBezTo>
                  <a:cubicBezTo>
                    <a:pt x="13207" y="9671"/>
                    <a:pt x="13375" y="9477"/>
                    <a:pt x="13465" y="9230"/>
                  </a:cubicBezTo>
                  <a:cubicBezTo>
                    <a:pt x="13554" y="8988"/>
                    <a:pt x="13550" y="8734"/>
                    <a:pt x="13545" y="8489"/>
                  </a:cubicBezTo>
                  <a:cubicBezTo>
                    <a:pt x="13542" y="8324"/>
                    <a:pt x="13541" y="8167"/>
                    <a:pt x="13566" y="8024"/>
                  </a:cubicBezTo>
                  <a:cubicBezTo>
                    <a:pt x="13590" y="7887"/>
                    <a:pt x="13643" y="7745"/>
                    <a:pt x="13701" y="7594"/>
                  </a:cubicBezTo>
                  <a:cubicBezTo>
                    <a:pt x="13791" y="7362"/>
                    <a:pt x="13883" y="7122"/>
                    <a:pt x="13883" y="6856"/>
                  </a:cubicBezTo>
                  <a:cubicBezTo>
                    <a:pt x="13883" y="6589"/>
                    <a:pt x="13791" y="6350"/>
                    <a:pt x="13701" y="6118"/>
                  </a:cubicBezTo>
                  <a:cubicBezTo>
                    <a:pt x="13645" y="5967"/>
                    <a:pt x="13590" y="5824"/>
                    <a:pt x="13566" y="5687"/>
                  </a:cubicBezTo>
                  <a:cubicBezTo>
                    <a:pt x="13541" y="5544"/>
                    <a:pt x="13544" y="5388"/>
                    <a:pt x="13545" y="5223"/>
                  </a:cubicBezTo>
                  <a:cubicBezTo>
                    <a:pt x="13550" y="4977"/>
                    <a:pt x="13554" y="4724"/>
                    <a:pt x="13466" y="4482"/>
                  </a:cubicBezTo>
                  <a:cubicBezTo>
                    <a:pt x="13375" y="4234"/>
                    <a:pt x="13207" y="4041"/>
                    <a:pt x="13045" y="3855"/>
                  </a:cubicBezTo>
                  <a:cubicBezTo>
                    <a:pt x="12938" y="3731"/>
                    <a:pt x="12838" y="3615"/>
                    <a:pt x="12767" y="3493"/>
                  </a:cubicBezTo>
                  <a:cubicBezTo>
                    <a:pt x="12695" y="3368"/>
                    <a:pt x="12643" y="3221"/>
                    <a:pt x="12589" y="3066"/>
                  </a:cubicBezTo>
                  <a:cubicBezTo>
                    <a:pt x="12509" y="2834"/>
                    <a:pt x="12426" y="2592"/>
                    <a:pt x="12259" y="2393"/>
                  </a:cubicBezTo>
                  <a:cubicBezTo>
                    <a:pt x="12091" y="2195"/>
                    <a:pt x="11869" y="2070"/>
                    <a:pt x="11653" y="1951"/>
                  </a:cubicBezTo>
                  <a:cubicBezTo>
                    <a:pt x="11510" y="1871"/>
                    <a:pt x="11375" y="1796"/>
                    <a:pt x="11265" y="1704"/>
                  </a:cubicBezTo>
                  <a:cubicBezTo>
                    <a:pt x="11154" y="1611"/>
                    <a:pt x="11058" y="1492"/>
                    <a:pt x="10955" y="1364"/>
                  </a:cubicBezTo>
                  <a:cubicBezTo>
                    <a:pt x="10800" y="1172"/>
                    <a:pt x="10639" y="974"/>
                    <a:pt x="10413" y="843"/>
                  </a:cubicBezTo>
                  <a:cubicBezTo>
                    <a:pt x="10318" y="788"/>
                    <a:pt x="10209" y="745"/>
                    <a:pt x="10084" y="711"/>
                  </a:cubicBezTo>
                  <a:cubicBezTo>
                    <a:pt x="10067" y="706"/>
                    <a:pt x="10049" y="704"/>
                    <a:pt x="10032" y="704"/>
                  </a:cubicBezTo>
                  <a:cubicBezTo>
                    <a:pt x="9942" y="704"/>
                    <a:pt x="9859" y="764"/>
                    <a:pt x="9834" y="855"/>
                  </a:cubicBezTo>
                  <a:cubicBezTo>
                    <a:pt x="9806" y="962"/>
                    <a:pt x="9870" y="1074"/>
                    <a:pt x="9978" y="1104"/>
                  </a:cubicBezTo>
                  <a:cubicBezTo>
                    <a:pt x="10069" y="1129"/>
                    <a:pt x="10145" y="1159"/>
                    <a:pt x="10209" y="1196"/>
                  </a:cubicBezTo>
                  <a:cubicBezTo>
                    <a:pt x="10370" y="1288"/>
                    <a:pt x="10501" y="1451"/>
                    <a:pt x="10639" y="1620"/>
                  </a:cubicBezTo>
                  <a:cubicBezTo>
                    <a:pt x="10749" y="1757"/>
                    <a:pt x="10864" y="1899"/>
                    <a:pt x="11003" y="2015"/>
                  </a:cubicBezTo>
                  <a:cubicBezTo>
                    <a:pt x="11142" y="2132"/>
                    <a:pt x="11302" y="2220"/>
                    <a:pt x="11455" y="2307"/>
                  </a:cubicBezTo>
                  <a:cubicBezTo>
                    <a:pt x="11647" y="2412"/>
                    <a:pt x="11827" y="2514"/>
                    <a:pt x="11946" y="2655"/>
                  </a:cubicBezTo>
                  <a:cubicBezTo>
                    <a:pt x="12065" y="2796"/>
                    <a:pt x="12134" y="2993"/>
                    <a:pt x="12205" y="3198"/>
                  </a:cubicBezTo>
                  <a:cubicBezTo>
                    <a:pt x="12263" y="3365"/>
                    <a:pt x="12323" y="3538"/>
                    <a:pt x="12414" y="3696"/>
                  </a:cubicBezTo>
                  <a:cubicBezTo>
                    <a:pt x="12505" y="3852"/>
                    <a:pt x="12624" y="3989"/>
                    <a:pt x="12738" y="4121"/>
                  </a:cubicBezTo>
                  <a:cubicBezTo>
                    <a:pt x="12883" y="4287"/>
                    <a:pt x="13020" y="4444"/>
                    <a:pt x="13084" y="4620"/>
                  </a:cubicBezTo>
                  <a:cubicBezTo>
                    <a:pt x="13146" y="4793"/>
                    <a:pt x="13142" y="4998"/>
                    <a:pt x="13139" y="5217"/>
                  </a:cubicBezTo>
                  <a:cubicBezTo>
                    <a:pt x="13136" y="5393"/>
                    <a:pt x="13133" y="5576"/>
                    <a:pt x="13166" y="5757"/>
                  </a:cubicBezTo>
                  <a:cubicBezTo>
                    <a:pt x="13195" y="5934"/>
                    <a:pt x="13259" y="6101"/>
                    <a:pt x="13322" y="6263"/>
                  </a:cubicBezTo>
                  <a:cubicBezTo>
                    <a:pt x="13401" y="6470"/>
                    <a:pt x="13475" y="6665"/>
                    <a:pt x="13475" y="6856"/>
                  </a:cubicBezTo>
                  <a:cubicBezTo>
                    <a:pt x="13475" y="7046"/>
                    <a:pt x="13401" y="7243"/>
                    <a:pt x="13322" y="7448"/>
                  </a:cubicBezTo>
                  <a:cubicBezTo>
                    <a:pt x="13259" y="7611"/>
                    <a:pt x="13195" y="7779"/>
                    <a:pt x="13166" y="7954"/>
                  </a:cubicBezTo>
                  <a:cubicBezTo>
                    <a:pt x="13133" y="8136"/>
                    <a:pt x="13136" y="8319"/>
                    <a:pt x="13139" y="8496"/>
                  </a:cubicBezTo>
                  <a:cubicBezTo>
                    <a:pt x="13142" y="8714"/>
                    <a:pt x="13146" y="8921"/>
                    <a:pt x="13084" y="9092"/>
                  </a:cubicBezTo>
                  <a:cubicBezTo>
                    <a:pt x="13020" y="9267"/>
                    <a:pt x="12883" y="9425"/>
                    <a:pt x="12738" y="9590"/>
                  </a:cubicBezTo>
                  <a:cubicBezTo>
                    <a:pt x="12624" y="9723"/>
                    <a:pt x="12505" y="9860"/>
                    <a:pt x="12414" y="10016"/>
                  </a:cubicBezTo>
                  <a:cubicBezTo>
                    <a:pt x="12323" y="10174"/>
                    <a:pt x="12263" y="10347"/>
                    <a:pt x="12205" y="10513"/>
                  </a:cubicBezTo>
                  <a:cubicBezTo>
                    <a:pt x="12134" y="10720"/>
                    <a:pt x="12065" y="10915"/>
                    <a:pt x="11946" y="11057"/>
                  </a:cubicBezTo>
                  <a:cubicBezTo>
                    <a:pt x="11827" y="11198"/>
                    <a:pt x="11647" y="11299"/>
                    <a:pt x="11455" y="11405"/>
                  </a:cubicBezTo>
                  <a:cubicBezTo>
                    <a:pt x="11302" y="11491"/>
                    <a:pt x="11142" y="11579"/>
                    <a:pt x="11003" y="11697"/>
                  </a:cubicBezTo>
                  <a:cubicBezTo>
                    <a:pt x="10864" y="11813"/>
                    <a:pt x="10749" y="11954"/>
                    <a:pt x="10639" y="12091"/>
                  </a:cubicBezTo>
                  <a:cubicBezTo>
                    <a:pt x="10501" y="12261"/>
                    <a:pt x="10370" y="12423"/>
                    <a:pt x="10208" y="12517"/>
                  </a:cubicBezTo>
                  <a:cubicBezTo>
                    <a:pt x="10050" y="12609"/>
                    <a:pt x="9844" y="12641"/>
                    <a:pt x="9629" y="12676"/>
                  </a:cubicBezTo>
                  <a:cubicBezTo>
                    <a:pt x="9538" y="12691"/>
                    <a:pt x="9444" y="12706"/>
                    <a:pt x="9350" y="12725"/>
                  </a:cubicBezTo>
                  <a:cubicBezTo>
                    <a:pt x="9990" y="12100"/>
                    <a:pt x="10389" y="11226"/>
                    <a:pt x="10389" y="10263"/>
                  </a:cubicBezTo>
                  <a:cubicBezTo>
                    <a:pt x="10389" y="8361"/>
                    <a:pt x="8843" y="6814"/>
                    <a:pt x="6942" y="6814"/>
                  </a:cubicBezTo>
                  <a:cubicBezTo>
                    <a:pt x="5888" y="6814"/>
                    <a:pt x="4907" y="7286"/>
                    <a:pt x="4247" y="8109"/>
                  </a:cubicBezTo>
                  <a:cubicBezTo>
                    <a:pt x="4177" y="8197"/>
                    <a:pt x="4192" y="8325"/>
                    <a:pt x="4280" y="8395"/>
                  </a:cubicBezTo>
                  <a:cubicBezTo>
                    <a:pt x="4318" y="8425"/>
                    <a:pt x="4363" y="8440"/>
                    <a:pt x="4408" y="8440"/>
                  </a:cubicBezTo>
                  <a:cubicBezTo>
                    <a:pt x="4467" y="8440"/>
                    <a:pt x="4526" y="8414"/>
                    <a:pt x="4566" y="8364"/>
                  </a:cubicBezTo>
                  <a:cubicBezTo>
                    <a:pt x="5146" y="7637"/>
                    <a:pt x="6013" y="7221"/>
                    <a:pt x="6942" y="7221"/>
                  </a:cubicBezTo>
                  <a:cubicBezTo>
                    <a:pt x="8618" y="7221"/>
                    <a:pt x="9981" y="8586"/>
                    <a:pt x="9981" y="10262"/>
                  </a:cubicBezTo>
                  <a:cubicBezTo>
                    <a:pt x="9981" y="11939"/>
                    <a:pt x="8618" y="13303"/>
                    <a:pt x="6942" y="13303"/>
                  </a:cubicBezTo>
                  <a:cubicBezTo>
                    <a:pt x="5264" y="13303"/>
                    <a:pt x="3900" y="11939"/>
                    <a:pt x="3900" y="10262"/>
                  </a:cubicBezTo>
                  <a:cubicBezTo>
                    <a:pt x="3900" y="9870"/>
                    <a:pt x="3973" y="9489"/>
                    <a:pt x="4118" y="9129"/>
                  </a:cubicBezTo>
                  <a:cubicBezTo>
                    <a:pt x="4159" y="9025"/>
                    <a:pt x="4109" y="8907"/>
                    <a:pt x="4005" y="8865"/>
                  </a:cubicBezTo>
                  <a:cubicBezTo>
                    <a:pt x="3980" y="8855"/>
                    <a:pt x="3954" y="8851"/>
                    <a:pt x="3929" y="8851"/>
                  </a:cubicBezTo>
                  <a:cubicBezTo>
                    <a:pt x="3849" y="8851"/>
                    <a:pt x="3773" y="8898"/>
                    <a:pt x="3741" y="8977"/>
                  </a:cubicBezTo>
                  <a:cubicBezTo>
                    <a:pt x="3576" y="9386"/>
                    <a:pt x="3492" y="9818"/>
                    <a:pt x="3492" y="10262"/>
                  </a:cubicBezTo>
                  <a:cubicBezTo>
                    <a:pt x="3492" y="11226"/>
                    <a:pt x="3891" y="12100"/>
                    <a:pt x="4532" y="12725"/>
                  </a:cubicBezTo>
                  <a:cubicBezTo>
                    <a:pt x="4438" y="12706"/>
                    <a:pt x="4344" y="12690"/>
                    <a:pt x="4253" y="12676"/>
                  </a:cubicBezTo>
                  <a:cubicBezTo>
                    <a:pt x="4037" y="12641"/>
                    <a:pt x="3833" y="12608"/>
                    <a:pt x="3674" y="12516"/>
                  </a:cubicBezTo>
                  <a:cubicBezTo>
                    <a:pt x="3512" y="12422"/>
                    <a:pt x="3381" y="12261"/>
                    <a:pt x="3242" y="12091"/>
                  </a:cubicBezTo>
                  <a:cubicBezTo>
                    <a:pt x="3132" y="11954"/>
                    <a:pt x="3019" y="11813"/>
                    <a:pt x="2879" y="11697"/>
                  </a:cubicBezTo>
                  <a:cubicBezTo>
                    <a:pt x="2739" y="11579"/>
                    <a:pt x="2580" y="11491"/>
                    <a:pt x="2427" y="11405"/>
                  </a:cubicBezTo>
                  <a:cubicBezTo>
                    <a:pt x="2235" y="11299"/>
                    <a:pt x="2054" y="11198"/>
                    <a:pt x="1935" y="11057"/>
                  </a:cubicBezTo>
                  <a:cubicBezTo>
                    <a:pt x="1816" y="10915"/>
                    <a:pt x="1748" y="10719"/>
                    <a:pt x="1676" y="10512"/>
                  </a:cubicBezTo>
                  <a:cubicBezTo>
                    <a:pt x="1618" y="10347"/>
                    <a:pt x="1559" y="10174"/>
                    <a:pt x="1468" y="10016"/>
                  </a:cubicBezTo>
                  <a:cubicBezTo>
                    <a:pt x="1377" y="9858"/>
                    <a:pt x="1258" y="9723"/>
                    <a:pt x="1143" y="9590"/>
                  </a:cubicBezTo>
                  <a:cubicBezTo>
                    <a:pt x="999" y="9425"/>
                    <a:pt x="864" y="9267"/>
                    <a:pt x="798" y="9092"/>
                  </a:cubicBezTo>
                  <a:cubicBezTo>
                    <a:pt x="737" y="8919"/>
                    <a:pt x="740" y="8714"/>
                    <a:pt x="743" y="8495"/>
                  </a:cubicBezTo>
                  <a:cubicBezTo>
                    <a:pt x="746" y="8319"/>
                    <a:pt x="749" y="8136"/>
                    <a:pt x="718" y="7954"/>
                  </a:cubicBezTo>
                  <a:cubicBezTo>
                    <a:pt x="686" y="7779"/>
                    <a:pt x="622" y="7611"/>
                    <a:pt x="560" y="7448"/>
                  </a:cubicBezTo>
                  <a:cubicBezTo>
                    <a:pt x="481" y="7241"/>
                    <a:pt x="407" y="7046"/>
                    <a:pt x="407" y="6856"/>
                  </a:cubicBezTo>
                  <a:cubicBezTo>
                    <a:pt x="407" y="6664"/>
                    <a:pt x="481" y="6469"/>
                    <a:pt x="560" y="6263"/>
                  </a:cubicBezTo>
                  <a:cubicBezTo>
                    <a:pt x="622" y="6101"/>
                    <a:pt x="686" y="5933"/>
                    <a:pt x="718" y="5757"/>
                  </a:cubicBezTo>
                  <a:cubicBezTo>
                    <a:pt x="749" y="5576"/>
                    <a:pt x="746" y="5393"/>
                    <a:pt x="743" y="5215"/>
                  </a:cubicBezTo>
                  <a:cubicBezTo>
                    <a:pt x="740" y="4998"/>
                    <a:pt x="737" y="4791"/>
                    <a:pt x="798" y="4620"/>
                  </a:cubicBezTo>
                  <a:cubicBezTo>
                    <a:pt x="864" y="4444"/>
                    <a:pt x="999" y="4287"/>
                    <a:pt x="1143" y="4121"/>
                  </a:cubicBezTo>
                  <a:cubicBezTo>
                    <a:pt x="1258" y="3989"/>
                    <a:pt x="1377" y="3852"/>
                    <a:pt x="1468" y="3696"/>
                  </a:cubicBezTo>
                  <a:cubicBezTo>
                    <a:pt x="1559" y="3538"/>
                    <a:pt x="1618" y="3365"/>
                    <a:pt x="1676" y="3198"/>
                  </a:cubicBezTo>
                  <a:cubicBezTo>
                    <a:pt x="1748" y="2991"/>
                    <a:pt x="1816" y="2796"/>
                    <a:pt x="1935" y="2655"/>
                  </a:cubicBezTo>
                  <a:cubicBezTo>
                    <a:pt x="2054" y="2514"/>
                    <a:pt x="2235" y="2412"/>
                    <a:pt x="2427" y="2307"/>
                  </a:cubicBezTo>
                  <a:cubicBezTo>
                    <a:pt x="2581" y="2220"/>
                    <a:pt x="2739" y="2132"/>
                    <a:pt x="2879" y="2015"/>
                  </a:cubicBezTo>
                  <a:cubicBezTo>
                    <a:pt x="3019" y="1897"/>
                    <a:pt x="3132" y="1757"/>
                    <a:pt x="3242" y="1620"/>
                  </a:cubicBezTo>
                  <a:cubicBezTo>
                    <a:pt x="3381" y="1451"/>
                    <a:pt x="3512" y="1288"/>
                    <a:pt x="3674" y="1195"/>
                  </a:cubicBezTo>
                  <a:cubicBezTo>
                    <a:pt x="3832" y="1102"/>
                    <a:pt x="4037" y="1070"/>
                    <a:pt x="4253" y="1035"/>
                  </a:cubicBezTo>
                  <a:cubicBezTo>
                    <a:pt x="4427" y="1007"/>
                    <a:pt x="4607" y="979"/>
                    <a:pt x="4779" y="916"/>
                  </a:cubicBezTo>
                  <a:cubicBezTo>
                    <a:pt x="4948" y="855"/>
                    <a:pt x="5102" y="761"/>
                    <a:pt x="5251" y="672"/>
                  </a:cubicBezTo>
                  <a:cubicBezTo>
                    <a:pt x="5441" y="559"/>
                    <a:pt x="5620" y="452"/>
                    <a:pt x="5806" y="419"/>
                  </a:cubicBezTo>
                  <a:cubicBezTo>
                    <a:pt x="5851" y="411"/>
                    <a:pt x="5898" y="408"/>
                    <a:pt x="5946" y="408"/>
                  </a:cubicBezTo>
                  <a:cubicBezTo>
                    <a:pt x="6087" y="408"/>
                    <a:pt x="6240" y="437"/>
                    <a:pt x="6398" y="468"/>
                  </a:cubicBezTo>
                  <a:cubicBezTo>
                    <a:pt x="6572" y="501"/>
                    <a:pt x="6754" y="537"/>
                    <a:pt x="6942" y="537"/>
                  </a:cubicBezTo>
                  <a:cubicBezTo>
                    <a:pt x="7128" y="537"/>
                    <a:pt x="7309" y="501"/>
                    <a:pt x="7483" y="468"/>
                  </a:cubicBezTo>
                  <a:cubicBezTo>
                    <a:pt x="7643" y="437"/>
                    <a:pt x="7796" y="408"/>
                    <a:pt x="7936" y="408"/>
                  </a:cubicBezTo>
                  <a:cubicBezTo>
                    <a:pt x="7984" y="408"/>
                    <a:pt x="8031" y="411"/>
                    <a:pt x="8076" y="419"/>
                  </a:cubicBezTo>
                  <a:cubicBezTo>
                    <a:pt x="8262" y="452"/>
                    <a:pt x="8442" y="559"/>
                    <a:pt x="8631" y="672"/>
                  </a:cubicBezTo>
                  <a:cubicBezTo>
                    <a:pt x="8758" y="748"/>
                    <a:pt x="8887" y="825"/>
                    <a:pt x="9026" y="885"/>
                  </a:cubicBezTo>
                  <a:cubicBezTo>
                    <a:pt x="9052" y="896"/>
                    <a:pt x="9080" y="902"/>
                    <a:pt x="9107" y="902"/>
                  </a:cubicBezTo>
                  <a:cubicBezTo>
                    <a:pt x="9186" y="902"/>
                    <a:pt x="9260" y="856"/>
                    <a:pt x="9292" y="778"/>
                  </a:cubicBezTo>
                  <a:cubicBezTo>
                    <a:pt x="9337" y="675"/>
                    <a:pt x="9289" y="556"/>
                    <a:pt x="9185" y="511"/>
                  </a:cubicBezTo>
                  <a:cubicBezTo>
                    <a:pt x="9072" y="464"/>
                    <a:pt x="8960" y="395"/>
                    <a:pt x="8841" y="324"/>
                  </a:cubicBezTo>
                  <a:cubicBezTo>
                    <a:pt x="8628" y="196"/>
                    <a:pt x="8408" y="65"/>
                    <a:pt x="8146" y="19"/>
                  </a:cubicBezTo>
                  <a:cubicBezTo>
                    <a:pt x="8075" y="6"/>
                    <a:pt x="8005" y="1"/>
                    <a:pt x="79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8" name="Google Shape;8508;p63"/>
            <p:cNvSpPr/>
            <p:nvPr/>
          </p:nvSpPr>
          <p:spPr>
            <a:xfrm>
              <a:off x="4199339" y="1665038"/>
              <a:ext cx="144270" cy="139157"/>
            </a:xfrm>
            <a:custGeom>
              <a:avLst/>
              <a:gdLst/>
              <a:ahLst/>
              <a:cxnLst/>
              <a:rect l="l" t="t" r="r" b="b"/>
              <a:pathLst>
                <a:path w="4797" h="4627" extrusionOk="0">
                  <a:moveTo>
                    <a:pt x="2399" y="1"/>
                  </a:moveTo>
                  <a:cubicBezTo>
                    <a:pt x="2338" y="1"/>
                    <a:pt x="2281" y="28"/>
                    <a:pt x="2242" y="74"/>
                  </a:cubicBezTo>
                  <a:cubicBezTo>
                    <a:pt x="2220" y="101"/>
                    <a:pt x="1729" y="699"/>
                    <a:pt x="1683" y="1546"/>
                  </a:cubicBezTo>
                  <a:cubicBezTo>
                    <a:pt x="1124" y="1119"/>
                    <a:pt x="496" y="1068"/>
                    <a:pt x="466" y="1067"/>
                  </a:cubicBezTo>
                  <a:cubicBezTo>
                    <a:pt x="461" y="1066"/>
                    <a:pt x="456" y="1066"/>
                    <a:pt x="451" y="1066"/>
                  </a:cubicBezTo>
                  <a:cubicBezTo>
                    <a:pt x="397" y="1066"/>
                    <a:pt x="345" y="1088"/>
                    <a:pt x="307" y="1126"/>
                  </a:cubicBezTo>
                  <a:cubicBezTo>
                    <a:pt x="265" y="1168"/>
                    <a:pt x="245" y="1225"/>
                    <a:pt x="249" y="1284"/>
                  </a:cubicBezTo>
                  <a:cubicBezTo>
                    <a:pt x="251" y="1317"/>
                    <a:pt x="312" y="2081"/>
                    <a:pt x="876" y="2673"/>
                  </a:cubicBezTo>
                  <a:cubicBezTo>
                    <a:pt x="402" y="2782"/>
                    <a:pt x="88" y="3048"/>
                    <a:pt x="72" y="3062"/>
                  </a:cubicBezTo>
                  <a:cubicBezTo>
                    <a:pt x="26" y="3100"/>
                    <a:pt x="0" y="3157"/>
                    <a:pt x="0" y="3216"/>
                  </a:cubicBezTo>
                  <a:cubicBezTo>
                    <a:pt x="0" y="3276"/>
                    <a:pt x="27" y="3333"/>
                    <a:pt x="72" y="3371"/>
                  </a:cubicBezTo>
                  <a:cubicBezTo>
                    <a:pt x="91" y="3388"/>
                    <a:pt x="556" y="3781"/>
                    <a:pt x="1209" y="3806"/>
                  </a:cubicBezTo>
                  <a:cubicBezTo>
                    <a:pt x="1173" y="4026"/>
                    <a:pt x="1203" y="4212"/>
                    <a:pt x="1209" y="4242"/>
                  </a:cubicBezTo>
                  <a:cubicBezTo>
                    <a:pt x="1226" y="4334"/>
                    <a:pt x="1304" y="4404"/>
                    <a:pt x="1398" y="4409"/>
                  </a:cubicBezTo>
                  <a:cubicBezTo>
                    <a:pt x="1401" y="4409"/>
                    <a:pt x="1412" y="4410"/>
                    <a:pt x="1430" y="4410"/>
                  </a:cubicBezTo>
                  <a:cubicBezTo>
                    <a:pt x="1540" y="4410"/>
                    <a:pt x="1907" y="4390"/>
                    <a:pt x="2195" y="4153"/>
                  </a:cubicBezTo>
                  <a:lnTo>
                    <a:pt x="2195" y="4422"/>
                  </a:lnTo>
                  <a:cubicBezTo>
                    <a:pt x="2195" y="4535"/>
                    <a:pt x="2285" y="4626"/>
                    <a:pt x="2399" y="4626"/>
                  </a:cubicBezTo>
                  <a:cubicBezTo>
                    <a:pt x="2510" y="4626"/>
                    <a:pt x="2601" y="4535"/>
                    <a:pt x="2601" y="4422"/>
                  </a:cubicBezTo>
                  <a:lnTo>
                    <a:pt x="2601" y="4153"/>
                  </a:lnTo>
                  <a:cubicBezTo>
                    <a:pt x="2891" y="4391"/>
                    <a:pt x="3259" y="4410"/>
                    <a:pt x="3368" y="4410"/>
                  </a:cubicBezTo>
                  <a:cubicBezTo>
                    <a:pt x="3384" y="4410"/>
                    <a:pt x="3396" y="4409"/>
                    <a:pt x="3397" y="4409"/>
                  </a:cubicBezTo>
                  <a:cubicBezTo>
                    <a:pt x="3493" y="4404"/>
                    <a:pt x="3572" y="4334"/>
                    <a:pt x="3588" y="4241"/>
                  </a:cubicBezTo>
                  <a:cubicBezTo>
                    <a:pt x="3592" y="4212"/>
                    <a:pt x="3624" y="4026"/>
                    <a:pt x="3587" y="3806"/>
                  </a:cubicBezTo>
                  <a:cubicBezTo>
                    <a:pt x="4240" y="3781"/>
                    <a:pt x="4704" y="3388"/>
                    <a:pt x="4725" y="3371"/>
                  </a:cubicBezTo>
                  <a:cubicBezTo>
                    <a:pt x="4770" y="3333"/>
                    <a:pt x="4797" y="3276"/>
                    <a:pt x="4797" y="3216"/>
                  </a:cubicBezTo>
                  <a:cubicBezTo>
                    <a:pt x="4797" y="3157"/>
                    <a:pt x="4770" y="3100"/>
                    <a:pt x="4725" y="3062"/>
                  </a:cubicBezTo>
                  <a:cubicBezTo>
                    <a:pt x="4709" y="3048"/>
                    <a:pt x="4393" y="2782"/>
                    <a:pt x="3921" y="2672"/>
                  </a:cubicBezTo>
                  <a:cubicBezTo>
                    <a:pt x="3926" y="2667"/>
                    <a:pt x="3930" y="2663"/>
                    <a:pt x="3935" y="2658"/>
                  </a:cubicBezTo>
                  <a:cubicBezTo>
                    <a:pt x="4011" y="2576"/>
                    <a:pt x="4006" y="2447"/>
                    <a:pt x="3923" y="2371"/>
                  </a:cubicBezTo>
                  <a:cubicBezTo>
                    <a:pt x="3884" y="2335"/>
                    <a:pt x="3834" y="2317"/>
                    <a:pt x="3785" y="2317"/>
                  </a:cubicBezTo>
                  <a:cubicBezTo>
                    <a:pt x="3731" y="2317"/>
                    <a:pt x="3676" y="2338"/>
                    <a:pt x="3636" y="2381"/>
                  </a:cubicBezTo>
                  <a:cubicBezTo>
                    <a:pt x="3624" y="2395"/>
                    <a:pt x="3610" y="2408"/>
                    <a:pt x="3597" y="2421"/>
                  </a:cubicBezTo>
                  <a:cubicBezTo>
                    <a:pt x="3511" y="2509"/>
                    <a:pt x="3409" y="2590"/>
                    <a:pt x="3298" y="2663"/>
                  </a:cubicBezTo>
                  <a:cubicBezTo>
                    <a:pt x="3219" y="2713"/>
                    <a:pt x="3186" y="2810"/>
                    <a:pt x="3214" y="2898"/>
                  </a:cubicBezTo>
                  <a:cubicBezTo>
                    <a:pt x="3243" y="2981"/>
                    <a:pt x="3322" y="3037"/>
                    <a:pt x="3409" y="3037"/>
                  </a:cubicBezTo>
                  <a:cubicBezTo>
                    <a:pt x="3414" y="3037"/>
                    <a:pt x="3418" y="3037"/>
                    <a:pt x="3423" y="3036"/>
                  </a:cubicBezTo>
                  <a:cubicBezTo>
                    <a:pt x="3459" y="3033"/>
                    <a:pt x="3490" y="3032"/>
                    <a:pt x="3521" y="3032"/>
                  </a:cubicBezTo>
                  <a:cubicBezTo>
                    <a:pt x="3805" y="3032"/>
                    <a:pt x="4052" y="3127"/>
                    <a:pt x="4221" y="3216"/>
                  </a:cubicBezTo>
                  <a:cubicBezTo>
                    <a:pt x="4052" y="3306"/>
                    <a:pt x="3807" y="3399"/>
                    <a:pt x="3521" y="3399"/>
                  </a:cubicBezTo>
                  <a:cubicBezTo>
                    <a:pt x="3460" y="3399"/>
                    <a:pt x="3397" y="3395"/>
                    <a:pt x="3335" y="3386"/>
                  </a:cubicBezTo>
                  <a:cubicBezTo>
                    <a:pt x="3326" y="3385"/>
                    <a:pt x="3317" y="3384"/>
                    <a:pt x="3307" y="3384"/>
                  </a:cubicBezTo>
                  <a:cubicBezTo>
                    <a:pt x="3243" y="3384"/>
                    <a:pt x="3181" y="3416"/>
                    <a:pt x="3141" y="3469"/>
                  </a:cubicBezTo>
                  <a:cubicBezTo>
                    <a:pt x="3098" y="3532"/>
                    <a:pt x="3092" y="3612"/>
                    <a:pt x="3127" y="3681"/>
                  </a:cubicBezTo>
                  <a:cubicBezTo>
                    <a:pt x="3176" y="3779"/>
                    <a:pt x="3194" y="3892"/>
                    <a:pt x="3197" y="3986"/>
                  </a:cubicBezTo>
                  <a:cubicBezTo>
                    <a:pt x="3082" y="3964"/>
                    <a:pt x="2933" y="3915"/>
                    <a:pt x="2821" y="3803"/>
                  </a:cubicBezTo>
                  <a:cubicBezTo>
                    <a:pt x="2698" y="3679"/>
                    <a:pt x="2623" y="3502"/>
                    <a:pt x="2591" y="3407"/>
                  </a:cubicBezTo>
                  <a:cubicBezTo>
                    <a:pt x="2562" y="3325"/>
                    <a:pt x="2485" y="3271"/>
                    <a:pt x="2399" y="3271"/>
                  </a:cubicBezTo>
                  <a:cubicBezTo>
                    <a:pt x="2312" y="3271"/>
                    <a:pt x="2235" y="3325"/>
                    <a:pt x="2207" y="3407"/>
                  </a:cubicBezTo>
                  <a:cubicBezTo>
                    <a:pt x="2174" y="3502"/>
                    <a:pt x="2099" y="3679"/>
                    <a:pt x="1974" y="3803"/>
                  </a:cubicBezTo>
                  <a:cubicBezTo>
                    <a:pt x="1864" y="3915"/>
                    <a:pt x="1715" y="3964"/>
                    <a:pt x="1601" y="3986"/>
                  </a:cubicBezTo>
                  <a:cubicBezTo>
                    <a:pt x="1604" y="3892"/>
                    <a:pt x="1620" y="3779"/>
                    <a:pt x="1671" y="3681"/>
                  </a:cubicBezTo>
                  <a:cubicBezTo>
                    <a:pt x="1705" y="3612"/>
                    <a:pt x="1699" y="3532"/>
                    <a:pt x="1656" y="3469"/>
                  </a:cubicBezTo>
                  <a:cubicBezTo>
                    <a:pt x="1617" y="3416"/>
                    <a:pt x="1555" y="3384"/>
                    <a:pt x="1489" y="3384"/>
                  </a:cubicBezTo>
                  <a:cubicBezTo>
                    <a:pt x="1479" y="3384"/>
                    <a:pt x="1470" y="3385"/>
                    <a:pt x="1461" y="3386"/>
                  </a:cubicBezTo>
                  <a:cubicBezTo>
                    <a:pt x="1398" y="3395"/>
                    <a:pt x="1336" y="3399"/>
                    <a:pt x="1275" y="3399"/>
                  </a:cubicBezTo>
                  <a:cubicBezTo>
                    <a:pt x="992" y="3399"/>
                    <a:pt x="746" y="3306"/>
                    <a:pt x="577" y="3216"/>
                  </a:cubicBezTo>
                  <a:cubicBezTo>
                    <a:pt x="746" y="3127"/>
                    <a:pt x="992" y="3032"/>
                    <a:pt x="1275" y="3032"/>
                  </a:cubicBezTo>
                  <a:cubicBezTo>
                    <a:pt x="1306" y="3032"/>
                    <a:pt x="1339" y="3033"/>
                    <a:pt x="1374" y="3036"/>
                  </a:cubicBezTo>
                  <a:cubicBezTo>
                    <a:pt x="1379" y="3037"/>
                    <a:pt x="1383" y="3037"/>
                    <a:pt x="1388" y="3037"/>
                  </a:cubicBezTo>
                  <a:cubicBezTo>
                    <a:pt x="1475" y="3037"/>
                    <a:pt x="1553" y="2981"/>
                    <a:pt x="1581" y="2898"/>
                  </a:cubicBezTo>
                  <a:cubicBezTo>
                    <a:pt x="1611" y="2810"/>
                    <a:pt x="1577" y="2713"/>
                    <a:pt x="1499" y="2663"/>
                  </a:cubicBezTo>
                  <a:cubicBezTo>
                    <a:pt x="1388" y="2590"/>
                    <a:pt x="1287" y="2509"/>
                    <a:pt x="1199" y="2421"/>
                  </a:cubicBezTo>
                  <a:cubicBezTo>
                    <a:pt x="906" y="2127"/>
                    <a:pt x="767" y="1765"/>
                    <a:pt x="705" y="1522"/>
                  </a:cubicBezTo>
                  <a:lnTo>
                    <a:pt x="705" y="1522"/>
                  </a:lnTo>
                  <a:cubicBezTo>
                    <a:pt x="947" y="1585"/>
                    <a:pt x="1309" y="1723"/>
                    <a:pt x="1604" y="2018"/>
                  </a:cubicBezTo>
                  <a:cubicBezTo>
                    <a:pt x="1657" y="2070"/>
                    <a:pt x="1706" y="2128"/>
                    <a:pt x="1756" y="2192"/>
                  </a:cubicBezTo>
                  <a:cubicBezTo>
                    <a:pt x="1796" y="2244"/>
                    <a:pt x="1856" y="2272"/>
                    <a:pt x="1918" y="2272"/>
                  </a:cubicBezTo>
                  <a:cubicBezTo>
                    <a:pt x="1945" y="2272"/>
                    <a:pt x="1973" y="2266"/>
                    <a:pt x="2000" y="2255"/>
                  </a:cubicBezTo>
                  <a:cubicBezTo>
                    <a:pt x="2085" y="2216"/>
                    <a:pt x="2134" y="2125"/>
                    <a:pt x="2117" y="2033"/>
                  </a:cubicBezTo>
                  <a:cubicBezTo>
                    <a:pt x="2096" y="1911"/>
                    <a:pt x="2086" y="1790"/>
                    <a:pt x="2086" y="1674"/>
                  </a:cubicBezTo>
                  <a:cubicBezTo>
                    <a:pt x="2086" y="1204"/>
                    <a:pt x="2262" y="806"/>
                    <a:pt x="2399" y="570"/>
                  </a:cubicBezTo>
                  <a:cubicBezTo>
                    <a:pt x="2534" y="806"/>
                    <a:pt x="2711" y="1204"/>
                    <a:pt x="2711" y="1674"/>
                  </a:cubicBezTo>
                  <a:cubicBezTo>
                    <a:pt x="2711" y="1790"/>
                    <a:pt x="2701" y="1911"/>
                    <a:pt x="2678" y="2033"/>
                  </a:cubicBezTo>
                  <a:cubicBezTo>
                    <a:pt x="2662" y="2125"/>
                    <a:pt x="2711" y="2216"/>
                    <a:pt x="2798" y="2255"/>
                  </a:cubicBezTo>
                  <a:cubicBezTo>
                    <a:pt x="2824" y="2266"/>
                    <a:pt x="2851" y="2272"/>
                    <a:pt x="2879" y="2272"/>
                  </a:cubicBezTo>
                  <a:cubicBezTo>
                    <a:pt x="2940" y="2272"/>
                    <a:pt x="3001" y="2244"/>
                    <a:pt x="3040" y="2192"/>
                  </a:cubicBezTo>
                  <a:cubicBezTo>
                    <a:pt x="3089" y="2128"/>
                    <a:pt x="3140" y="2070"/>
                    <a:pt x="3192" y="2018"/>
                  </a:cubicBezTo>
                  <a:cubicBezTo>
                    <a:pt x="3487" y="1723"/>
                    <a:pt x="3850" y="1585"/>
                    <a:pt x="4093" y="1522"/>
                  </a:cubicBezTo>
                  <a:lnTo>
                    <a:pt x="4093" y="1522"/>
                  </a:lnTo>
                  <a:cubicBezTo>
                    <a:pt x="4084" y="1560"/>
                    <a:pt x="4072" y="1598"/>
                    <a:pt x="4058" y="1640"/>
                  </a:cubicBezTo>
                  <a:cubicBezTo>
                    <a:pt x="4026" y="1747"/>
                    <a:pt x="4084" y="1860"/>
                    <a:pt x="4191" y="1895"/>
                  </a:cubicBezTo>
                  <a:cubicBezTo>
                    <a:pt x="4211" y="1901"/>
                    <a:pt x="4232" y="1904"/>
                    <a:pt x="4253" y="1904"/>
                  </a:cubicBezTo>
                  <a:cubicBezTo>
                    <a:pt x="4339" y="1904"/>
                    <a:pt x="4419" y="1849"/>
                    <a:pt x="4447" y="1762"/>
                  </a:cubicBezTo>
                  <a:cubicBezTo>
                    <a:pt x="4532" y="1493"/>
                    <a:pt x="4547" y="1293"/>
                    <a:pt x="4548" y="1284"/>
                  </a:cubicBezTo>
                  <a:cubicBezTo>
                    <a:pt x="4553" y="1226"/>
                    <a:pt x="4530" y="1168"/>
                    <a:pt x="4489" y="1126"/>
                  </a:cubicBezTo>
                  <a:cubicBezTo>
                    <a:pt x="4450" y="1088"/>
                    <a:pt x="4399" y="1066"/>
                    <a:pt x="4346" y="1066"/>
                  </a:cubicBezTo>
                  <a:cubicBezTo>
                    <a:pt x="4341" y="1066"/>
                    <a:pt x="4336" y="1066"/>
                    <a:pt x="4331" y="1067"/>
                  </a:cubicBezTo>
                  <a:cubicBezTo>
                    <a:pt x="4301" y="1068"/>
                    <a:pt x="3673" y="1119"/>
                    <a:pt x="3115" y="1546"/>
                  </a:cubicBezTo>
                  <a:cubicBezTo>
                    <a:pt x="3068" y="699"/>
                    <a:pt x="2576" y="101"/>
                    <a:pt x="2555" y="74"/>
                  </a:cubicBezTo>
                  <a:cubicBezTo>
                    <a:pt x="2516" y="28"/>
                    <a:pt x="2458" y="1"/>
                    <a:pt x="23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9" name="Google Shape;8509;p63"/>
            <p:cNvSpPr/>
            <p:nvPr/>
          </p:nvSpPr>
          <p:spPr>
            <a:xfrm>
              <a:off x="4205956" y="1464227"/>
              <a:ext cx="64330" cy="64300"/>
            </a:xfrm>
            <a:custGeom>
              <a:avLst/>
              <a:gdLst/>
              <a:ahLst/>
              <a:cxnLst/>
              <a:rect l="l" t="t" r="r" b="b"/>
              <a:pathLst>
                <a:path w="2139" h="2138" extrusionOk="0">
                  <a:moveTo>
                    <a:pt x="1070" y="406"/>
                  </a:moveTo>
                  <a:cubicBezTo>
                    <a:pt x="1434" y="406"/>
                    <a:pt x="1731" y="704"/>
                    <a:pt x="1731" y="1069"/>
                  </a:cubicBezTo>
                  <a:cubicBezTo>
                    <a:pt x="1731" y="1434"/>
                    <a:pt x="1434" y="1731"/>
                    <a:pt x="1070" y="1731"/>
                  </a:cubicBezTo>
                  <a:cubicBezTo>
                    <a:pt x="705" y="1730"/>
                    <a:pt x="407" y="1434"/>
                    <a:pt x="407" y="1069"/>
                  </a:cubicBezTo>
                  <a:cubicBezTo>
                    <a:pt x="407" y="704"/>
                    <a:pt x="705" y="406"/>
                    <a:pt x="1070" y="406"/>
                  </a:cubicBezTo>
                  <a:close/>
                  <a:moveTo>
                    <a:pt x="1070" y="0"/>
                  </a:moveTo>
                  <a:cubicBezTo>
                    <a:pt x="480" y="0"/>
                    <a:pt x="1" y="479"/>
                    <a:pt x="1" y="1069"/>
                  </a:cubicBezTo>
                  <a:cubicBezTo>
                    <a:pt x="1" y="1658"/>
                    <a:pt x="480" y="2138"/>
                    <a:pt x="1070" y="2138"/>
                  </a:cubicBezTo>
                  <a:cubicBezTo>
                    <a:pt x="1659" y="2138"/>
                    <a:pt x="2138" y="1658"/>
                    <a:pt x="2138" y="1069"/>
                  </a:cubicBezTo>
                  <a:cubicBezTo>
                    <a:pt x="2138" y="479"/>
                    <a:pt x="1659" y="0"/>
                    <a:pt x="10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0" name="Google Shape;8510;p63"/>
            <p:cNvSpPr/>
            <p:nvPr/>
          </p:nvSpPr>
          <p:spPr>
            <a:xfrm>
              <a:off x="4357203" y="1515445"/>
              <a:ext cx="64300" cy="64300"/>
            </a:xfrm>
            <a:custGeom>
              <a:avLst/>
              <a:gdLst/>
              <a:ahLst/>
              <a:cxnLst/>
              <a:rect l="l" t="t" r="r" b="b"/>
              <a:pathLst>
                <a:path w="2138" h="2138" extrusionOk="0">
                  <a:moveTo>
                    <a:pt x="1069" y="408"/>
                  </a:moveTo>
                  <a:cubicBezTo>
                    <a:pt x="1434" y="408"/>
                    <a:pt x="1732" y="704"/>
                    <a:pt x="1732" y="1069"/>
                  </a:cubicBezTo>
                  <a:cubicBezTo>
                    <a:pt x="1732" y="1434"/>
                    <a:pt x="1434" y="1731"/>
                    <a:pt x="1069" y="1731"/>
                  </a:cubicBezTo>
                  <a:cubicBezTo>
                    <a:pt x="704" y="1731"/>
                    <a:pt x="408" y="1434"/>
                    <a:pt x="408" y="1069"/>
                  </a:cubicBezTo>
                  <a:cubicBezTo>
                    <a:pt x="408" y="704"/>
                    <a:pt x="704" y="408"/>
                    <a:pt x="1069" y="408"/>
                  </a:cubicBezTo>
                  <a:close/>
                  <a:moveTo>
                    <a:pt x="1069" y="0"/>
                  </a:moveTo>
                  <a:cubicBezTo>
                    <a:pt x="480" y="0"/>
                    <a:pt x="0" y="479"/>
                    <a:pt x="0" y="1069"/>
                  </a:cubicBezTo>
                  <a:cubicBezTo>
                    <a:pt x="0" y="1658"/>
                    <a:pt x="480" y="2138"/>
                    <a:pt x="1069" y="2138"/>
                  </a:cubicBezTo>
                  <a:cubicBezTo>
                    <a:pt x="1659" y="2138"/>
                    <a:pt x="2138" y="1658"/>
                    <a:pt x="2138" y="1069"/>
                  </a:cubicBezTo>
                  <a:cubicBezTo>
                    <a:pt x="2138" y="479"/>
                    <a:pt x="1659" y="0"/>
                    <a:pt x="1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1" name="Google Shape;8511;p63"/>
            <p:cNvSpPr/>
            <p:nvPr/>
          </p:nvSpPr>
          <p:spPr>
            <a:xfrm>
              <a:off x="4114107" y="1537399"/>
              <a:ext cx="64270" cy="64300"/>
            </a:xfrm>
            <a:custGeom>
              <a:avLst/>
              <a:gdLst/>
              <a:ahLst/>
              <a:cxnLst/>
              <a:rect l="l" t="t" r="r" b="b"/>
              <a:pathLst>
                <a:path w="2137" h="2138" extrusionOk="0">
                  <a:moveTo>
                    <a:pt x="1069" y="407"/>
                  </a:moveTo>
                  <a:cubicBezTo>
                    <a:pt x="1434" y="407"/>
                    <a:pt x="1730" y="704"/>
                    <a:pt x="1730" y="1070"/>
                  </a:cubicBezTo>
                  <a:cubicBezTo>
                    <a:pt x="1730" y="1434"/>
                    <a:pt x="1434" y="1731"/>
                    <a:pt x="1069" y="1731"/>
                  </a:cubicBezTo>
                  <a:cubicBezTo>
                    <a:pt x="703" y="1731"/>
                    <a:pt x="407" y="1434"/>
                    <a:pt x="407" y="1070"/>
                  </a:cubicBezTo>
                  <a:cubicBezTo>
                    <a:pt x="407" y="704"/>
                    <a:pt x="703" y="407"/>
                    <a:pt x="1069" y="407"/>
                  </a:cubicBezTo>
                  <a:close/>
                  <a:moveTo>
                    <a:pt x="1069" y="1"/>
                  </a:moveTo>
                  <a:cubicBezTo>
                    <a:pt x="479" y="1"/>
                    <a:pt x="0" y="480"/>
                    <a:pt x="0" y="1070"/>
                  </a:cubicBezTo>
                  <a:cubicBezTo>
                    <a:pt x="0" y="1658"/>
                    <a:pt x="479" y="2137"/>
                    <a:pt x="1069" y="2137"/>
                  </a:cubicBezTo>
                  <a:cubicBezTo>
                    <a:pt x="1657" y="2137"/>
                    <a:pt x="2136" y="1658"/>
                    <a:pt x="2136" y="1070"/>
                  </a:cubicBezTo>
                  <a:cubicBezTo>
                    <a:pt x="2136" y="480"/>
                    <a:pt x="1657" y="1"/>
                    <a:pt x="1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2" name="Google Shape;8512;p63"/>
            <p:cNvSpPr/>
            <p:nvPr/>
          </p:nvSpPr>
          <p:spPr>
            <a:xfrm>
              <a:off x="4263730" y="1544708"/>
              <a:ext cx="64270" cy="64330"/>
            </a:xfrm>
            <a:custGeom>
              <a:avLst/>
              <a:gdLst/>
              <a:ahLst/>
              <a:cxnLst/>
              <a:rect l="l" t="t" r="r" b="b"/>
              <a:pathLst>
                <a:path w="2137" h="2139" extrusionOk="0">
                  <a:moveTo>
                    <a:pt x="1067" y="407"/>
                  </a:moveTo>
                  <a:cubicBezTo>
                    <a:pt x="1434" y="407"/>
                    <a:pt x="1730" y="705"/>
                    <a:pt x="1730" y="1069"/>
                  </a:cubicBezTo>
                  <a:cubicBezTo>
                    <a:pt x="1730" y="1434"/>
                    <a:pt x="1434" y="1732"/>
                    <a:pt x="1067" y="1732"/>
                  </a:cubicBezTo>
                  <a:cubicBezTo>
                    <a:pt x="703" y="1732"/>
                    <a:pt x="406" y="1434"/>
                    <a:pt x="406" y="1069"/>
                  </a:cubicBezTo>
                  <a:cubicBezTo>
                    <a:pt x="406" y="705"/>
                    <a:pt x="703" y="407"/>
                    <a:pt x="1067" y="407"/>
                  </a:cubicBezTo>
                  <a:close/>
                  <a:moveTo>
                    <a:pt x="1067" y="1"/>
                  </a:moveTo>
                  <a:cubicBezTo>
                    <a:pt x="479" y="1"/>
                    <a:pt x="0" y="480"/>
                    <a:pt x="0" y="1069"/>
                  </a:cubicBezTo>
                  <a:cubicBezTo>
                    <a:pt x="0" y="1659"/>
                    <a:pt x="479" y="2138"/>
                    <a:pt x="1067" y="2138"/>
                  </a:cubicBezTo>
                  <a:cubicBezTo>
                    <a:pt x="1657" y="2138"/>
                    <a:pt x="2136" y="1659"/>
                    <a:pt x="2136" y="1069"/>
                  </a:cubicBezTo>
                  <a:cubicBezTo>
                    <a:pt x="2136" y="480"/>
                    <a:pt x="1657" y="1"/>
                    <a:pt x="10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3" name="Google Shape;8513;p63"/>
            <p:cNvSpPr/>
            <p:nvPr/>
          </p:nvSpPr>
          <p:spPr>
            <a:xfrm>
              <a:off x="4106768" y="1636617"/>
              <a:ext cx="56150" cy="56180"/>
            </a:xfrm>
            <a:custGeom>
              <a:avLst/>
              <a:gdLst/>
              <a:ahLst/>
              <a:cxnLst/>
              <a:rect l="l" t="t" r="r" b="b"/>
              <a:pathLst>
                <a:path w="1867" h="1868" extrusionOk="0">
                  <a:moveTo>
                    <a:pt x="933" y="407"/>
                  </a:moveTo>
                  <a:cubicBezTo>
                    <a:pt x="1224" y="407"/>
                    <a:pt x="1460" y="644"/>
                    <a:pt x="1460" y="934"/>
                  </a:cubicBezTo>
                  <a:cubicBezTo>
                    <a:pt x="1460" y="1224"/>
                    <a:pt x="1224" y="1460"/>
                    <a:pt x="933" y="1460"/>
                  </a:cubicBezTo>
                  <a:cubicBezTo>
                    <a:pt x="643" y="1460"/>
                    <a:pt x="406" y="1224"/>
                    <a:pt x="406" y="934"/>
                  </a:cubicBezTo>
                  <a:cubicBezTo>
                    <a:pt x="406" y="644"/>
                    <a:pt x="643" y="407"/>
                    <a:pt x="933" y="407"/>
                  </a:cubicBezTo>
                  <a:close/>
                  <a:moveTo>
                    <a:pt x="933" y="1"/>
                  </a:moveTo>
                  <a:cubicBezTo>
                    <a:pt x="418" y="1"/>
                    <a:pt x="0" y="419"/>
                    <a:pt x="0" y="934"/>
                  </a:cubicBezTo>
                  <a:cubicBezTo>
                    <a:pt x="0" y="1448"/>
                    <a:pt x="420" y="1867"/>
                    <a:pt x="933" y="1867"/>
                  </a:cubicBezTo>
                  <a:cubicBezTo>
                    <a:pt x="1448" y="1867"/>
                    <a:pt x="1867" y="1448"/>
                    <a:pt x="1867" y="934"/>
                  </a:cubicBezTo>
                  <a:cubicBezTo>
                    <a:pt x="1867" y="419"/>
                    <a:pt x="1448" y="1"/>
                    <a:pt x="9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4" name="Google Shape;8514;p63"/>
            <p:cNvSpPr/>
            <p:nvPr/>
          </p:nvSpPr>
          <p:spPr>
            <a:xfrm>
              <a:off x="4376721" y="1639053"/>
              <a:ext cx="64300" cy="64300"/>
            </a:xfrm>
            <a:custGeom>
              <a:avLst/>
              <a:gdLst/>
              <a:ahLst/>
              <a:cxnLst/>
              <a:rect l="l" t="t" r="r" b="b"/>
              <a:pathLst>
                <a:path w="2138" h="2138" extrusionOk="0">
                  <a:moveTo>
                    <a:pt x="1069" y="406"/>
                  </a:moveTo>
                  <a:cubicBezTo>
                    <a:pt x="1434" y="406"/>
                    <a:pt x="1732" y="704"/>
                    <a:pt x="1732" y="1069"/>
                  </a:cubicBezTo>
                  <a:cubicBezTo>
                    <a:pt x="1732" y="1434"/>
                    <a:pt x="1434" y="1731"/>
                    <a:pt x="1069" y="1731"/>
                  </a:cubicBezTo>
                  <a:cubicBezTo>
                    <a:pt x="704" y="1731"/>
                    <a:pt x="408" y="1434"/>
                    <a:pt x="408" y="1069"/>
                  </a:cubicBezTo>
                  <a:cubicBezTo>
                    <a:pt x="408" y="704"/>
                    <a:pt x="704" y="406"/>
                    <a:pt x="1069" y="406"/>
                  </a:cubicBezTo>
                  <a:close/>
                  <a:moveTo>
                    <a:pt x="1069" y="0"/>
                  </a:moveTo>
                  <a:cubicBezTo>
                    <a:pt x="480" y="0"/>
                    <a:pt x="0" y="479"/>
                    <a:pt x="0" y="1069"/>
                  </a:cubicBezTo>
                  <a:cubicBezTo>
                    <a:pt x="0" y="1658"/>
                    <a:pt x="480" y="2138"/>
                    <a:pt x="1069" y="2138"/>
                  </a:cubicBezTo>
                  <a:cubicBezTo>
                    <a:pt x="1659" y="2138"/>
                    <a:pt x="2138" y="1658"/>
                    <a:pt x="2138" y="1069"/>
                  </a:cubicBezTo>
                  <a:cubicBezTo>
                    <a:pt x="2138" y="479"/>
                    <a:pt x="1659" y="0"/>
                    <a:pt x="1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15" name="Google Shape;8515;p63"/>
          <p:cNvGrpSpPr/>
          <p:nvPr/>
        </p:nvGrpSpPr>
        <p:grpSpPr>
          <a:xfrm>
            <a:off x="4345274" y="2040219"/>
            <a:ext cx="453639" cy="457188"/>
            <a:chOff x="2728672" y="1423385"/>
            <a:chExt cx="417561" cy="417561"/>
          </a:xfrm>
        </p:grpSpPr>
        <p:sp>
          <p:nvSpPr>
            <p:cNvPr id="8516" name="Google Shape;8516;p63"/>
            <p:cNvSpPr/>
            <p:nvPr/>
          </p:nvSpPr>
          <p:spPr>
            <a:xfrm>
              <a:off x="2734807" y="1429520"/>
              <a:ext cx="405351" cy="405291"/>
            </a:xfrm>
            <a:custGeom>
              <a:avLst/>
              <a:gdLst/>
              <a:ahLst/>
              <a:cxnLst/>
              <a:rect l="l" t="t" r="r" b="b"/>
              <a:pathLst>
                <a:path w="13478" h="13476" extrusionOk="0">
                  <a:moveTo>
                    <a:pt x="6738" y="0"/>
                  </a:moveTo>
                  <a:cubicBezTo>
                    <a:pt x="3017" y="0"/>
                    <a:pt x="1" y="3016"/>
                    <a:pt x="1" y="6738"/>
                  </a:cubicBezTo>
                  <a:cubicBezTo>
                    <a:pt x="1" y="10459"/>
                    <a:pt x="3018" y="13475"/>
                    <a:pt x="6738" y="13475"/>
                  </a:cubicBezTo>
                  <a:cubicBezTo>
                    <a:pt x="10460" y="13475"/>
                    <a:pt x="13477" y="10459"/>
                    <a:pt x="13477" y="6738"/>
                  </a:cubicBezTo>
                  <a:cubicBezTo>
                    <a:pt x="13477" y="3016"/>
                    <a:pt x="10460" y="0"/>
                    <a:pt x="67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7" name="Google Shape;8517;p63"/>
            <p:cNvSpPr/>
            <p:nvPr/>
          </p:nvSpPr>
          <p:spPr>
            <a:xfrm>
              <a:off x="2772701" y="1467385"/>
              <a:ext cx="329532" cy="329532"/>
            </a:xfrm>
            <a:custGeom>
              <a:avLst/>
              <a:gdLst/>
              <a:ahLst/>
              <a:cxnLst/>
              <a:rect l="l" t="t" r="r" b="b"/>
              <a:pathLst>
                <a:path w="10957" h="10957" extrusionOk="0">
                  <a:moveTo>
                    <a:pt x="3835" y="1"/>
                  </a:moveTo>
                  <a:lnTo>
                    <a:pt x="3835" y="3835"/>
                  </a:lnTo>
                  <a:lnTo>
                    <a:pt x="0" y="3835"/>
                  </a:lnTo>
                  <a:lnTo>
                    <a:pt x="0" y="7122"/>
                  </a:lnTo>
                  <a:lnTo>
                    <a:pt x="3835" y="7122"/>
                  </a:lnTo>
                  <a:lnTo>
                    <a:pt x="3835" y="10957"/>
                  </a:lnTo>
                  <a:lnTo>
                    <a:pt x="7122" y="10957"/>
                  </a:lnTo>
                  <a:lnTo>
                    <a:pt x="7122" y="7122"/>
                  </a:lnTo>
                  <a:lnTo>
                    <a:pt x="10956" y="7122"/>
                  </a:lnTo>
                  <a:lnTo>
                    <a:pt x="10956" y="3835"/>
                  </a:lnTo>
                  <a:lnTo>
                    <a:pt x="7122" y="3835"/>
                  </a:lnTo>
                  <a:lnTo>
                    <a:pt x="7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8" name="Google Shape;8518;p63"/>
            <p:cNvSpPr/>
            <p:nvPr/>
          </p:nvSpPr>
          <p:spPr>
            <a:xfrm>
              <a:off x="2838596" y="1533309"/>
              <a:ext cx="197743" cy="197713"/>
            </a:xfrm>
            <a:custGeom>
              <a:avLst/>
              <a:gdLst/>
              <a:ahLst/>
              <a:cxnLst/>
              <a:rect l="l" t="t" r="r" b="b"/>
              <a:pathLst>
                <a:path w="6575" h="6574" extrusionOk="0">
                  <a:moveTo>
                    <a:pt x="3287" y="0"/>
                  </a:moveTo>
                  <a:cubicBezTo>
                    <a:pt x="1473" y="0"/>
                    <a:pt x="0" y="1472"/>
                    <a:pt x="0" y="3287"/>
                  </a:cubicBezTo>
                  <a:cubicBezTo>
                    <a:pt x="0" y="5103"/>
                    <a:pt x="1473" y="6574"/>
                    <a:pt x="3287" y="6574"/>
                  </a:cubicBezTo>
                  <a:cubicBezTo>
                    <a:pt x="5103" y="6574"/>
                    <a:pt x="6574" y="5103"/>
                    <a:pt x="6574" y="3287"/>
                  </a:cubicBezTo>
                  <a:cubicBezTo>
                    <a:pt x="6574" y="2415"/>
                    <a:pt x="6229" y="1579"/>
                    <a:pt x="5613" y="963"/>
                  </a:cubicBezTo>
                  <a:cubicBezTo>
                    <a:pt x="4996" y="347"/>
                    <a:pt x="4160" y="0"/>
                    <a:pt x="32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9" name="Google Shape;8519;p63"/>
            <p:cNvSpPr/>
            <p:nvPr/>
          </p:nvSpPr>
          <p:spPr>
            <a:xfrm>
              <a:off x="2870596" y="1567895"/>
              <a:ext cx="133774" cy="121954"/>
            </a:xfrm>
            <a:custGeom>
              <a:avLst/>
              <a:gdLst/>
              <a:ahLst/>
              <a:cxnLst/>
              <a:rect l="l" t="t" r="r" b="b"/>
              <a:pathLst>
                <a:path w="4448" h="4055" extrusionOk="0">
                  <a:moveTo>
                    <a:pt x="2223" y="1"/>
                  </a:moveTo>
                  <a:cubicBezTo>
                    <a:pt x="2223" y="1"/>
                    <a:pt x="1701" y="627"/>
                    <a:pt x="1701" y="1489"/>
                  </a:cubicBezTo>
                  <a:cubicBezTo>
                    <a:pt x="1701" y="1628"/>
                    <a:pt x="1714" y="1762"/>
                    <a:pt x="1737" y="1888"/>
                  </a:cubicBezTo>
                  <a:cubicBezTo>
                    <a:pt x="1684" y="1821"/>
                    <a:pt x="1628" y="1754"/>
                    <a:pt x="1565" y="1692"/>
                  </a:cubicBezTo>
                  <a:cubicBezTo>
                    <a:pt x="1007" y="1134"/>
                    <a:pt x="251" y="1080"/>
                    <a:pt x="251" y="1080"/>
                  </a:cubicBezTo>
                  <a:lnTo>
                    <a:pt x="251" y="1080"/>
                  </a:lnTo>
                  <a:cubicBezTo>
                    <a:pt x="251" y="1080"/>
                    <a:pt x="306" y="1835"/>
                    <a:pt x="864" y="2393"/>
                  </a:cubicBezTo>
                  <a:cubicBezTo>
                    <a:pt x="970" y="2499"/>
                    <a:pt x="1085" y="2588"/>
                    <a:pt x="1201" y="2664"/>
                  </a:cubicBezTo>
                  <a:cubicBezTo>
                    <a:pt x="1163" y="2661"/>
                    <a:pt x="1125" y="2659"/>
                    <a:pt x="1086" y="2659"/>
                  </a:cubicBezTo>
                  <a:cubicBezTo>
                    <a:pt x="458" y="2659"/>
                    <a:pt x="1" y="3051"/>
                    <a:pt x="1" y="3051"/>
                  </a:cubicBezTo>
                  <a:cubicBezTo>
                    <a:pt x="1" y="3051"/>
                    <a:pt x="458" y="3444"/>
                    <a:pt x="1086" y="3444"/>
                  </a:cubicBezTo>
                  <a:cubicBezTo>
                    <a:pt x="1160" y="3444"/>
                    <a:pt x="1233" y="3438"/>
                    <a:pt x="1303" y="3429"/>
                  </a:cubicBezTo>
                  <a:lnTo>
                    <a:pt x="1303" y="3429"/>
                  </a:lnTo>
                  <a:cubicBezTo>
                    <a:pt x="1160" y="3707"/>
                    <a:pt x="1222" y="4054"/>
                    <a:pt x="1222" y="4054"/>
                  </a:cubicBezTo>
                  <a:cubicBezTo>
                    <a:pt x="1222" y="4054"/>
                    <a:pt x="1230" y="4055"/>
                    <a:pt x="1244" y="4055"/>
                  </a:cubicBezTo>
                  <a:cubicBezTo>
                    <a:pt x="1337" y="4055"/>
                    <a:pt x="1696" y="4038"/>
                    <a:pt x="1941" y="3792"/>
                  </a:cubicBezTo>
                  <a:cubicBezTo>
                    <a:pt x="2091" y="3642"/>
                    <a:pt x="2180" y="3438"/>
                    <a:pt x="2225" y="3313"/>
                  </a:cubicBezTo>
                  <a:cubicBezTo>
                    <a:pt x="2268" y="3438"/>
                    <a:pt x="2357" y="3642"/>
                    <a:pt x="2508" y="3792"/>
                  </a:cubicBezTo>
                  <a:cubicBezTo>
                    <a:pt x="2754" y="4039"/>
                    <a:pt x="3117" y="4055"/>
                    <a:pt x="3206" y="4055"/>
                  </a:cubicBezTo>
                  <a:cubicBezTo>
                    <a:pt x="3219" y="4055"/>
                    <a:pt x="3227" y="4054"/>
                    <a:pt x="3227" y="4054"/>
                  </a:cubicBezTo>
                  <a:cubicBezTo>
                    <a:pt x="3227" y="4054"/>
                    <a:pt x="3288" y="3707"/>
                    <a:pt x="3145" y="3429"/>
                  </a:cubicBezTo>
                  <a:lnTo>
                    <a:pt x="3145" y="3429"/>
                  </a:lnTo>
                  <a:cubicBezTo>
                    <a:pt x="3215" y="3438"/>
                    <a:pt x="3288" y="3444"/>
                    <a:pt x="3362" y="3444"/>
                  </a:cubicBezTo>
                  <a:cubicBezTo>
                    <a:pt x="3990" y="3444"/>
                    <a:pt x="4447" y="3051"/>
                    <a:pt x="4447" y="3051"/>
                  </a:cubicBezTo>
                  <a:cubicBezTo>
                    <a:pt x="4447" y="3051"/>
                    <a:pt x="3990" y="2659"/>
                    <a:pt x="3362" y="2659"/>
                  </a:cubicBezTo>
                  <a:cubicBezTo>
                    <a:pt x="3323" y="2659"/>
                    <a:pt x="3285" y="2661"/>
                    <a:pt x="3248" y="2664"/>
                  </a:cubicBezTo>
                  <a:cubicBezTo>
                    <a:pt x="3364" y="2588"/>
                    <a:pt x="3478" y="2499"/>
                    <a:pt x="3584" y="2393"/>
                  </a:cubicBezTo>
                  <a:cubicBezTo>
                    <a:pt x="4142" y="1835"/>
                    <a:pt x="4196" y="1080"/>
                    <a:pt x="4196" y="1080"/>
                  </a:cubicBezTo>
                  <a:lnTo>
                    <a:pt x="4196" y="1080"/>
                  </a:lnTo>
                  <a:cubicBezTo>
                    <a:pt x="4196" y="1080"/>
                    <a:pt x="3441" y="1134"/>
                    <a:pt x="2883" y="1692"/>
                  </a:cubicBezTo>
                  <a:cubicBezTo>
                    <a:pt x="2820" y="1754"/>
                    <a:pt x="2764" y="1820"/>
                    <a:pt x="2712" y="1888"/>
                  </a:cubicBezTo>
                  <a:cubicBezTo>
                    <a:pt x="2734" y="1762"/>
                    <a:pt x="2747" y="1628"/>
                    <a:pt x="2747" y="1489"/>
                  </a:cubicBezTo>
                  <a:cubicBezTo>
                    <a:pt x="2747" y="627"/>
                    <a:pt x="2223" y="1"/>
                    <a:pt x="22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0" name="Google Shape;8520;p63"/>
            <p:cNvSpPr/>
            <p:nvPr/>
          </p:nvSpPr>
          <p:spPr>
            <a:xfrm>
              <a:off x="2728672" y="1423385"/>
              <a:ext cx="417561" cy="417561"/>
            </a:xfrm>
            <a:custGeom>
              <a:avLst/>
              <a:gdLst/>
              <a:ahLst/>
              <a:cxnLst/>
              <a:rect l="l" t="t" r="r" b="b"/>
              <a:pathLst>
                <a:path w="13884" h="13884" extrusionOk="0">
                  <a:moveTo>
                    <a:pt x="6942" y="0"/>
                  </a:moveTo>
                  <a:cubicBezTo>
                    <a:pt x="5089" y="0"/>
                    <a:pt x="3346" y="722"/>
                    <a:pt x="2034" y="2034"/>
                  </a:cubicBezTo>
                  <a:cubicBezTo>
                    <a:pt x="723" y="3344"/>
                    <a:pt x="1" y="5087"/>
                    <a:pt x="1" y="6942"/>
                  </a:cubicBezTo>
                  <a:cubicBezTo>
                    <a:pt x="1" y="8795"/>
                    <a:pt x="723" y="10538"/>
                    <a:pt x="2034" y="11850"/>
                  </a:cubicBezTo>
                  <a:cubicBezTo>
                    <a:pt x="3346" y="13161"/>
                    <a:pt x="5089" y="13883"/>
                    <a:pt x="6942" y="13883"/>
                  </a:cubicBezTo>
                  <a:cubicBezTo>
                    <a:pt x="8797" y="13883"/>
                    <a:pt x="10540" y="13161"/>
                    <a:pt x="11850" y="11850"/>
                  </a:cubicBezTo>
                  <a:cubicBezTo>
                    <a:pt x="13162" y="10538"/>
                    <a:pt x="13884" y="8795"/>
                    <a:pt x="13884" y="6942"/>
                  </a:cubicBezTo>
                  <a:cubicBezTo>
                    <a:pt x="13884" y="4880"/>
                    <a:pt x="12976" y="2937"/>
                    <a:pt x="11392" y="1614"/>
                  </a:cubicBezTo>
                  <a:cubicBezTo>
                    <a:pt x="11354" y="1582"/>
                    <a:pt x="11307" y="1566"/>
                    <a:pt x="11261" y="1566"/>
                  </a:cubicBezTo>
                  <a:cubicBezTo>
                    <a:pt x="11203" y="1566"/>
                    <a:pt x="11146" y="1591"/>
                    <a:pt x="11106" y="1639"/>
                  </a:cubicBezTo>
                  <a:cubicBezTo>
                    <a:pt x="11033" y="1726"/>
                    <a:pt x="11045" y="1854"/>
                    <a:pt x="11131" y="1925"/>
                  </a:cubicBezTo>
                  <a:cubicBezTo>
                    <a:pt x="12623" y="3173"/>
                    <a:pt x="13477" y="5001"/>
                    <a:pt x="13477" y="6942"/>
                  </a:cubicBezTo>
                  <a:cubicBezTo>
                    <a:pt x="13477" y="10546"/>
                    <a:pt x="10546" y="13477"/>
                    <a:pt x="6942" y="13477"/>
                  </a:cubicBezTo>
                  <a:cubicBezTo>
                    <a:pt x="3340" y="13477"/>
                    <a:pt x="407" y="10544"/>
                    <a:pt x="407" y="6942"/>
                  </a:cubicBezTo>
                  <a:cubicBezTo>
                    <a:pt x="407" y="3338"/>
                    <a:pt x="3340" y="407"/>
                    <a:pt x="6942" y="407"/>
                  </a:cubicBezTo>
                  <a:cubicBezTo>
                    <a:pt x="8163" y="407"/>
                    <a:pt x="9354" y="746"/>
                    <a:pt x="10386" y="1386"/>
                  </a:cubicBezTo>
                  <a:cubicBezTo>
                    <a:pt x="10419" y="1407"/>
                    <a:pt x="10456" y="1417"/>
                    <a:pt x="10492" y="1417"/>
                  </a:cubicBezTo>
                  <a:cubicBezTo>
                    <a:pt x="10560" y="1417"/>
                    <a:pt x="10627" y="1383"/>
                    <a:pt x="10665" y="1321"/>
                  </a:cubicBezTo>
                  <a:cubicBezTo>
                    <a:pt x="10725" y="1226"/>
                    <a:pt x="10695" y="1101"/>
                    <a:pt x="10600" y="1041"/>
                  </a:cubicBezTo>
                  <a:cubicBezTo>
                    <a:pt x="9504" y="361"/>
                    <a:pt x="8239" y="0"/>
                    <a:pt x="69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1" name="Google Shape;8521;p63"/>
            <p:cNvSpPr/>
            <p:nvPr/>
          </p:nvSpPr>
          <p:spPr>
            <a:xfrm>
              <a:off x="2766566" y="1461310"/>
              <a:ext cx="341802" cy="341742"/>
            </a:xfrm>
            <a:custGeom>
              <a:avLst/>
              <a:gdLst/>
              <a:ahLst/>
              <a:cxnLst/>
              <a:rect l="l" t="t" r="r" b="b"/>
              <a:pathLst>
                <a:path w="11365" h="11363" extrusionOk="0">
                  <a:moveTo>
                    <a:pt x="7123" y="407"/>
                  </a:moveTo>
                  <a:lnTo>
                    <a:pt x="7123" y="2501"/>
                  </a:lnTo>
                  <a:cubicBezTo>
                    <a:pt x="6684" y="2302"/>
                    <a:pt x="6196" y="2190"/>
                    <a:pt x="5682" y="2190"/>
                  </a:cubicBezTo>
                  <a:cubicBezTo>
                    <a:pt x="5182" y="2190"/>
                    <a:pt x="4691" y="2299"/>
                    <a:pt x="4243" y="2501"/>
                  </a:cubicBezTo>
                  <a:lnTo>
                    <a:pt x="4243" y="407"/>
                  </a:lnTo>
                  <a:close/>
                  <a:moveTo>
                    <a:pt x="10958" y="4241"/>
                  </a:moveTo>
                  <a:lnTo>
                    <a:pt x="10958" y="7120"/>
                  </a:lnTo>
                  <a:lnTo>
                    <a:pt x="8862" y="7120"/>
                  </a:lnTo>
                  <a:cubicBezTo>
                    <a:pt x="9062" y="6681"/>
                    <a:pt x="9173" y="6194"/>
                    <a:pt x="9173" y="5681"/>
                  </a:cubicBezTo>
                  <a:cubicBezTo>
                    <a:pt x="9173" y="5167"/>
                    <a:pt x="9062" y="4681"/>
                    <a:pt x="8862" y="4241"/>
                  </a:cubicBezTo>
                  <a:close/>
                  <a:moveTo>
                    <a:pt x="5682" y="2598"/>
                  </a:moveTo>
                  <a:cubicBezTo>
                    <a:pt x="7384" y="2598"/>
                    <a:pt x="8767" y="3981"/>
                    <a:pt x="8767" y="5681"/>
                  </a:cubicBezTo>
                  <a:cubicBezTo>
                    <a:pt x="8767" y="7381"/>
                    <a:pt x="7384" y="8764"/>
                    <a:pt x="5682" y="8764"/>
                  </a:cubicBezTo>
                  <a:cubicBezTo>
                    <a:pt x="4160" y="8764"/>
                    <a:pt x="2848" y="7629"/>
                    <a:pt x="2632" y="6124"/>
                  </a:cubicBezTo>
                  <a:cubicBezTo>
                    <a:pt x="2617" y="6024"/>
                    <a:pt x="2530" y="5951"/>
                    <a:pt x="2431" y="5951"/>
                  </a:cubicBezTo>
                  <a:cubicBezTo>
                    <a:pt x="2421" y="5951"/>
                    <a:pt x="2411" y="5952"/>
                    <a:pt x="2401" y="5953"/>
                  </a:cubicBezTo>
                  <a:cubicBezTo>
                    <a:pt x="2290" y="5968"/>
                    <a:pt x="2212" y="6072"/>
                    <a:pt x="2229" y="6183"/>
                  </a:cubicBezTo>
                  <a:cubicBezTo>
                    <a:pt x="2276" y="6509"/>
                    <a:pt x="2369" y="6824"/>
                    <a:pt x="2504" y="7120"/>
                  </a:cubicBezTo>
                  <a:lnTo>
                    <a:pt x="408" y="7120"/>
                  </a:lnTo>
                  <a:lnTo>
                    <a:pt x="408" y="4241"/>
                  </a:lnTo>
                  <a:lnTo>
                    <a:pt x="2503" y="4241"/>
                  </a:lnTo>
                  <a:cubicBezTo>
                    <a:pt x="2369" y="4538"/>
                    <a:pt x="2276" y="4853"/>
                    <a:pt x="2229" y="5179"/>
                  </a:cubicBezTo>
                  <a:cubicBezTo>
                    <a:pt x="2212" y="5289"/>
                    <a:pt x="2290" y="5394"/>
                    <a:pt x="2401" y="5408"/>
                  </a:cubicBezTo>
                  <a:cubicBezTo>
                    <a:pt x="2411" y="5410"/>
                    <a:pt x="2421" y="5411"/>
                    <a:pt x="2431" y="5411"/>
                  </a:cubicBezTo>
                  <a:cubicBezTo>
                    <a:pt x="2531" y="5411"/>
                    <a:pt x="2617" y="5338"/>
                    <a:pt x="2632" y="5237"/>
                  </a:cubicBezTo>
                  <a:cubicBezTo>
                    <a:pt x="2848" y="3732"/>
                    <a:pt x="4160" y="2598"/>
                    <a:pt x="5682" y="2598"/>
                  </a:cubicBezTo>
                  <a:close/>
                  <a:moveTo>
                    <a:pt x="4039" y="0"/>
                  </a:moveTo>
                  <a:cubicBezTo>
                    <a:pt x="3927" y="0"/>
                    <a:pt x="3836" y="91"/>
                    <a:pt x="3836" y="203"/>
                  </a:cubicBezTo>
                  <a:lnTo>
                    <a:pt x="3836" y="2720"/>
                  </a:lnTo>
                  <a:cubicBezTo>
                    <a:pt x="3679" y="2817"/>
                    <a:pt x="3530" y="2928"/>
                    <a:pt x="3388" y="3052"/>
                  </a:cubicBezTo>
                  <a:cubicBezTo>
                    <a:pt x="3126" y="3280"/>
                    <a:pt x="2902" y="3545"/>
                    <a:pt x="2722" y="3835"/>
                  </a:cubicBezTo>
                  <a:lnTo>
                    <a:pt x="204" y="3835"/>
                  </a:lnTo>
                  <a:cubicBezTo>
                    <a:pt x="93" y="3835"/>
                    <a:pt x="0" y="3926"/>
                    <a:pt x="0" y="4037"/>
                  </a:cubicBezTo>
                  <a:lnTo>
                    <a:pt x="0" y="7324"/>
                  </a:lnTo>
                  <a:cubicBezTo>
                    <a:pt x="0" y="7437"/>
                    <a:pt x="93" y="7528"/>
                    <a:pt x="204" y="7528"/>
                  </a:cubicBezTo>
                  <a:lnTo>
                    <a:pt x="2722" y="7528"/>
                  </a:lnTo>
                  <a:cubicBezTo>
                    <a:pt x="2902" y="7819"/>
                    <a:pt x="3126" y="8082"/>
                    <a:pt x="3388" y="8311"/>
                  </a:cubicBezTo>
                  <a:cubicBezTo>
                    <a:pt x="3530" y="8435"/>
                    <a:pt x="3679" y="8545"/>
                    <a:pt x="3836" y="8643"/>
                  </a:cubicBezTo>
                  <a:lnTo>
                    <a:pt x="3836" y="11159"/>
                  </a:lnTo>
                  <a:cubicBezTo>
                    <a:pt x="3836" y="11272"/>
                    <a:pt x="3927" y="11363"/>
                    <a:pt x="4039" y="11363"/>
                  </a:cubicBezTo>
                  <a:lnTo>
                    <a:pt x="7326" y="11363"/>
                  </a:lnTo>
                  <a:cubicBezTo>
                    <a:pt x="7439" y="11363"/>
                    <a:pt x="7530" y="11272"/>
                    <a:pt x="7530" y="11159"/>
                  </a:cubicBezTo>
                  <a:lnTo>
                    <a:pt x="7530" y="10477"/>
                  </a:lnTo>
                  <a:cubicBezTo>
                    <a:pt x="7530" y="10366"/>
                    <a:pt x="7439" y="10273"/>
                    <a:pt x="7326" y="10273"/>
                  </a:cubicBezTo>
                  <a:cubicBezTo>
                    <a:pt x="7214" y="10273"/>
                    <a:pt x="7123" y="10366"/>
                    <a:pt x="7123" y="10477"/>
                  </a:cubicBezTo>
                  <a:lnTo>
                    <a:pt x="7123" y="10955"/>
                  </a:lnTo>
                  <a:lnTo>
                    <a:pt x="4243" y="10955"/>
                  </a:lnTo>
                  <a:lnTo>
                    <a:pt x="4243" y="8861"/>
                  </a:lnTo>
                  <a:cubicBezTo>
                    <a:pt x="4691" y="9063"/>
                    <a:pt x="5182" y="9172"/>
                    <a:pt x="5682" y="9172"/>
                  </a:cubicBezTo>
                  <a:cubicBezTo>
                    <a:pt x="6196" y="9172"/>
                    <a:pt x="6684" y="9060"/>
                    <a:pt x="7123" y="8861"/>
                  </a:cubicBezTo>
                  <a:lnTo>
                    <a:pt x="7123" y="9529"/>
                  </a:lnTo>
                  <a:cubicBezTo>
                    <a:pt x="7123" y="9641"/>
                    <a:pt x="7214" y="9731"/>
                    <a:pt x="7326" y="9731"/>
                  </a:cubicBezTo>
                  <a:cubicBezTo>
                    <a:pt x="7439" y="9731"/>
                    <a:pt x="7530" y="9641"/>
                    <a:pt x="7530" y="9527"/>
                  </a:cubicBezTo>
                  <a:lnTo>
                    <a:pt x="7530" y="8642"/>
                  </a:lnTo>
                  <a:cubicBezTo>
                    <a:pt x="7979" y="8359"/>
                    <a:pt x="8362" y="7978"/>
                    <a:pt x="8643" y="7528"/>
                  </a:cubicBezTo>
                  <a:lnTo>
                    <a:pt x="11160" y="7528"/>
                  </a:lnTo>
                  <a:cubicBezTo>
                    <a:pt x="11274" y="7528"/>
                    <a:pt x="11364" y="7437"/>
                    <a:pt x="11364" y="7324"/>
                  </a:cubicBezTo>
                  <a:lnTo>
                    <a:pt x="11364" y="4037"/>
                  </a:lnTo>
                  <a:cubicBezTo>
                    <a:pt x="11364" y="3926"/>
                    <a:pt x="11274" y="3835"/>
                    <a:pt x="11160" y="3835"/>
                  </a:cubicBezTo>
                  <a:lnTo>
                    <a:pt x="8643" y="3835"/>
                  </a:lnTo>
                  <a:cubicBezTo>
                    <a:pt x="8362" y="3384"/>
                    <a:pt x="7979" y="3003"/>
                    <a:pt x="7530" y="2721"/>
                  </a:cubicBezTo>
                  <a:lnTo>
                    <a:pt x="7530" y="203"/>
                  </a:lnTo>
                  <a:cubicBezTo>
                    <a:pt x="7530" y="91"/>
                    <a:pt x="7439" y="0"/>
                    <a:pt x="73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2" name="Google Shape;8522;p63"/>
            <p:cNvSpPr/>
            <p:nvPr/>
          </p:nvSpPr>
          <p:spPr>
            <a:xfrm>
              <a:off x="2864460" y="1561760"/>
              <a:ext cx="145984" cy="140781"/>
            </a:xfrm>
            <a:custGeom>
              <a:avLst/>
              <a:gdLst/>
              <a:ahLst/>
              <a:cxnLst/>
              <a:rect l="l" t="t" r="r" b="b"/>
              <a:pathLst>
                <a:path w="4854" h="4681" extrusionOk="0">
                  <a:moveTo>
                    <a:pt x="2429" y="568"/>
                  </a:moveTo>
                  <a:cubicBezTo>
                    <a:pt x="2567" y="808"/>
                    <a:pt x="2747" y="1211"/>
                    <a:pt x="2747" y="1693"/>
                  </a:cubicBezTo>
                  <a:cubicBezTo>
                    <a:pt x="2747" y="1811"/>
                    <a:pt x="2737" y="1933"/>
                    <a:pt x="2715" y="2057"/>
                  </a:cubicBezTo>
                  <a:cubicBezTo>
                    <a:pt x="2698" y="2149"/>
                    <a:pt x="2747" y="2241"/>
                    <a:pt x="2834" y="2278"/>
                  </a:cubicBezTo>
                  <a:cubicBezTo>
                    <a:pt x="2860" y="2290"/>
                    <a:pt x="2888" y="2296"/>
                    <a:pt x="2915" y="2296"/>
                  </a:cubicBezTo>
                  <a:cubicBezTo>
                    <a:pt x="2977" y="2296"/>
                    <a:pt x="3037" y="2267"/>
                    <a:pt x="3076" y="2216"/>
                  </a:cubicBezTo>
                  <a:cubicBezTo>
                    <a:pt x="3126" y="2152"/>
                    <a:pt x="3178" y="2092"/>
                    <a:pt x="3231" y="2039"/>
                  </a:cubicBezTo>
                  <a:cubicBezTo>
                    <a:pt x="3530" y="1738"/>
                    <a:pt x="3901" y="1600"/>
                    <a:pt x="4147" y="1536"/>
                  </a:cubicBezTo>
                  <a:lnTo>
                    <a:pt x="4147" y="1536"/>
                  </a:lnTo>
                  <a:cubicBezTo>
                    <a:pt x="4084" y="1783"/>
                    <a:pt x="3944" y="2152"/>
                    <a:pt x="3645" y="2453"/>
                  </a:cubicBezTo>
                  <a:cubicBezTo>
                    <a:pt x="3556" y="2542"/>
                    <a:pt x="3453" y="2624"/>
                    <a:pt x="3340" y="2697"/>
                  </a:cubicBezTo>
                  <a:cubicBezTo>
                    <a:pt x="3262" y="2747"/>
                    <a:pt x="3228" y="2844"/>
                    <a:pt x="3258" y="2932"/>
                  </a:cubicBezTo>
                  <a:cubicBezTo>
                    <a:pt x="3286" y="3016"/>
                    <a:pt x="3363" y="3071"/>
                    <a:pt x="3449" y="3071"/>
                  </a:cubicBezTo>
                  <a:cubicBezTo>
                    <a:pt x="3454" y="3071"/>
                    <a:pt x="3459" y="3071"/>
                    <a:pt x="3465" y="3070"/>
                  </a:cubicBezTo>
                  <a:cubicBezTo>
                    <a:pt x="3499" y="3067"/>
                    <a:pt x="3533" y="3067"/>
                    <a:pt x="3566" y="3067"/>
                  </a:cubicBezTo>
                  <a:cubicBezTo>
                    <a:pt x="3856" y="3067"/>
                    <a:pt x="4108" y="3166"/>
                    <a:pt x="4281" y="3256"/>
                  </a:cubicBezTo>
                  <a:cubicBezTo>
                    <a:pt x="4109" y="3347"/>
                    <a:pt x="3858" y="3444"/>
                    <a:pt x="3566" y="3444"/>
                  </a:cubicBezTo>
                  <a:cubicBezTo>
                    <a:pt x="3505" y="3444"/>
                    <a:pt x="3441" y="3439"/>
                    <a:pt x="3377" y="3431"/>
                  </a:cubicBezTo>
                  <a:cubicBezTo>
                    <a:pt x="3368" y="3429"/>
                    <a:pt x="3358" y="3429"/>
                    <a:pt x="3349" y="3429"/>
                  </a:cubicBezTo>
                  <a:cubicBezTo>
                    <a:pt x="3283" y="3429"/>
                    <a:pt x="3221" y="3461"/>
                    <a:pt x="3184" y="3515"/>
                  </a:cubicBezTo>
                  <a:cubicBezTo>
                    <a:pt x="3139" y="3576"/>
                    <a:pt x="3133" y="3657"/>
                    <a:pt x="3167" y="3725"/>
                  </a:cubicBezTo>
                  <a:cubicBezTo>
                    <a:pt x="3219" y="3826"/>
                    <a:pt x="3236" y="3943"/>
                    <a:pt x="3239" y="4038"/>
                  </a:cubicBezTo>
                  <a:cubicBezTo>
                    <a:pt x="3121" y="4017"/>
                    <a:pt x="2969" y="3966"/>
                    <a:pt x="2855" y="3853"/>
                  </a:cubicBezTo>
                  <a:cubicBezTo>
                    <a:pt x="2728" y="3725"/>
                    <a:pt x="2654" y="3547"/>
                    <a:pt x="2619" y="3450"/>
                  </a:cubicBezTo>
                  <a:cubicBezTo>
                    <a:pt x="2591" y="3368"/>
                    <a:pt x="2514" y="3313"/>
                    <a:pt x="2427" y="3313"/>
                  </a:cubicBezTo>
                  <a:cubicBezTo>
                    <a:pt x="2341" y="3313"/>
                    <a:pt x="2264" y="3368"/>
                    <a:pt x="2235" y="3450"/>
                  </a:cubicBezTo>
                  <a:cubicBezTo>
                    <a:pt x="2203" y="3547"/>
                    <a:pt x="2128" y="3725"/>
                    <a:pt x="2000" y="3853"/>
                  </a:cubicBezTo>
                  <a:cubicBezTo>
                    <a:pt x="1887" y="3966"/>
                    <a:pt x="1734" y="4017"/>
                    <a:pt x="1616" y="4038"/>
                  </a:cubicBezTo>
                  <a:cubicBezTo>
                    <a:pt x="1619" y="3943"/>
                    <a:pt x="1637" y="3826"/>
                    <a:pt x="1688" y="3725"/>
                  </a:cubicBezTo>
                  <a:cubicBezTo>
                    <a:pt x="1722" y="3657"/>
                    <a:pt x="1717" y="3576"/>
                    <a:pt x="1673" y="3515"/>
                  </a:cubicBezTo>
                  <a:cubicBezTo>
                    <a:pt x="1634" y="3460"/>
                    <a:pt x="1573" y="3429"/>
                    <a:pt x="1507" y="3429"/>
                  </a:cubicBezTo>
                  <a:cubicBezTo>
                    <a:pt x="1498" y="3429"/>
                    <a:pt x="1488" y="3429"/>
                    <a:pt x="1479" y="3431"/>
                  </a:cubicBezTo>
                  <a:cubicBezTo>
                    <a:pt x="1415" y="3439"/>
                    <a:pt x="1351" y="3444"/>
                    <a:pt x="1290" y="3444"/>
                  </a:cubicBezTo>
                  <a:cubicBezTo>
                    <a:pt x="998" y="3444"/>
                    <a:pt x="747" y="3346"/>
                    <a:pt x="576" y="3255"/>
                  </a:cubicBezTo>
                  <a:cubicBezTo>
                    <a:pt x="745" y="3164"/>
                    <a:pt x="997" y="3067"/>
                    <a:pt x="1290" y="3067"/>
                  </a:cubicBezTo>
                  <a:cubicBezTo>
                    <a:pt x="1323" y="3067"/>
                    <a:pt x="1357" y="3067"/>
                    <a:pt x="1390" y="3070"/>
                  </a:cubicBezTo>
                  <a:cubicBezTo>
                    <a:pt x="1395" y="3071"/>
                    <a:pt x="1401" y="3071"/>
                    <a:pt x="1406" y="3071"/>
                  </a:cubicBezTo>
                  <a:cubicBezTo>
                    <a:pt x="1492" y="3071"/>
                    <a:pt x="1570" y="3016"/>
                    <a:pt x="1598" y="2932"/>
                  </a:cubicBezTo>
                  <a:cubicBezTo>
                    <a:pt x="1628" y="2844"/>
                    <a:pt x="1594" y="2747"/>
                    <a:pt x="1515" y="2697"/>
                  </a:cubicBezTo>
                  <a:cubicBezTo>
                    <a:pt x="1402" y="2624"/>
                    <a:pt x="1299" y="2542"/>
                    <a:pt x="1211" y="2453"/>
                  </a:cubicBezTo>
                  <a:cubicBezTo>
                    <a:pt x="910" y="2152"/>
                    <a:pt x="771" y="1781"/>
                    <a:pt x="708" y="1536"/>
                  </a:cubicBezTo>
                  <a:lnTo>
                    <a:pt x="708" y="1536"/>
                  </a:lnTo>
                  <a:cubicBezTo>
                    <a:pt x="954" y="1600"/>
                    <a:pt x="1324" y="1738"/>
                    <a:pt x="1625" y="2039"/>
                  </a:cubicBezTo>
                  <a:cubicBezTo>
                    <a:pt x="1679" y="2092"/>
                    <a:pt x="1729" y="2152"/>
                    <a:pt x="1778" y="2216"/>
                  </a:cubicBezTo>
                  <a:cubicBezTo>
                    <a:pt x="1818" y="2267"/>
                    <a:pt x="1879" y="2296"/>
                    <a:pt x="1940" y="2296"/>
                  </a:cubicBezTo>
                  <a:cubicBezTo>
                    <a:pt x="1968" y="2296"/>
                    <a:pt x="1996" y="2290"/>
                    <a:pt x="2022" y="2278"/>
                  </a:cubicBezTo>
                  <a:cubicBezTo>
                    <a:pt x="2109" y="2241"/>
                    <a:pt x="2156" y="2149"/>
                    <a:pt x="2142" y="2057"/>
                  </a:cubicBezTo>
                  <a:cubicBezTo>
                    <a:pt x="2119" y="1933"/>
                    <a:pt x="2109" y="1811"/>
                    <a:pt x="2109" y="1693"/>
                  </a:cubicBezTo>
                  <a:cubicBezTo>
                    <a:pt x="2109" y="1214"/>
                    <a:pt x="2289" y="809"/>
                    <a:pt x="2429" y="568"/>
                  </a:cubicBezTo>
                  <a:close/>
                  <a:moveTo>
                    <a:pt x="2427" y="1"/>
                  </a:moveTo>
                  <a:cubicBezTo>
                    <a:pt x="2368" y="1"/>
                    <a:pt x="2310" y="28"/>
                    <a:pt x="2271" y="74"/>
                  </a:cubicBezTo>
                  <a:cubicBezTo>
                    <a:pt x="2250" y="101"/>
                    <a:pt x="1750" y="709"/>
                    <a:pt x="1705" y="1570"/>
                  </a:cubicBezTo>
                  <a:cubicBezTo>
                    <a:pt x="1138" y="1134"/>
                    <a:pt x="501" y="1083"/>
                    <a:pt x="470" y="1080"/>
                  </a:cubicBezTo>
                  <a:cubicBezTo>
                    <a:pt x="465" y="1080"/>
                    <a:pt x="460" y="1079"/>
                    <a:pt x="455" y="1079"/>
                  </a:cubicBezTo>
                  <a:cubicBezTo>
                    <a:pt x="402" y="1079"/>
                    <a:pt x="350" y="1101"/>
                    <a:pt x="312" y="1140"/>
                  </a:cubicBezTo>
                  <a:cubicBezTo>
                    <a:pt x="270" y="1181"/>
                    <a:pt x="248" y="1239"/>
                    <a:pt x="252" y="1297"/>
                  </a:cubicBezTo>
                  <a:cubicBezTo>
                    <a:pt x="255" y="1332"/>
                    <a:pt x="317" y="2106"/>
                    <a:pt x="890" y="2706"/>
                  </a:cubicBezTo>
                  <a:cubicBezTo>
                    <a:pt x="409" y="2816"/>
                    <a:pt x="89" y="3087"/>
                    <a:pt x="72" y="3102"/>
                  </a:cubicBezTo>
                  <a:cubicBezTo>
                    <a:pt x="28" y="3140"/>
                    <a:pt x="1" y="3197"/>
                    <a:pt x="1" y="3255"/>
                  </a:cubicBezTo>
                  <a:cubicBezTo>
                    <a:pt x="1" y="3314"/>
                    <a:pt x="28" y="3371"/>
                    <a:pt x="72" y="3410"/>
                  </a:cubicBezTo>
                  <a:cubicBezTo>
                    <a:pt x="93" y="3428"/>
                    <a:pt x="564" y="3825"/>
                    <a:pt x="1226" y="3850"/>
                  </a:cubicBezTo>
                  <a:cubicBezTo>
                    <a:pt x="1189" y="4074"/>
                    <a:pt x="1220" y="4264"/>
                    <a:pt x="1225" y="4294"/>
                  </a:cubicBezTo>
                  <a:cubicBezTo>
                    <a:pt x="1241" y="4386"/>
                    <a:pt x="1320" y="4456"/>
                    <a:pt x="1415" y="4461"/>
                  </a:cubicBezTo>
                  <a:cubicBezTo>
                    <a:pt x="1418" y="4461"/>
                    <a:pt x="1430" y="4461"/>
                    <a:pt x="1449" y="4461"/>
                  </a:cubicBezTo>
                  <a:cubicBezTo>
                    <a:pt x="1563" y="4461"/>
                    <a:pt x="1934" y="4441"/>
                    <a:pt x="2225" y="4199"/>
                  </a:cubicBezTo>
                  <a:lnTo>
                    <a:pt x="2225" y="4477"/>
                  </a:lnTo>
                  <a:cubicBezTo>
                    <a:pt x="2225" y="4590"/>
                    <a:pt x="2316" y="4681"/>
                    <a:pt x="2427" y="4681"/>
                  </a:cubicBezTo>
                  <a:cubicBezTo>
                    <a:pt x="2540" y="4681"/>
                    <a:pt x="2631" y="4590"/>
                    <a:pt x="2631" y="4477"/>
                  </a:cubicBezTo>
                  <a:lnTo>
                    <a:pt x="2631" y="4199"/>
                  </a:lnTo>
                  <a:cubicBezTo>
                    <a:pt x="2925" y="4443"/>
                    <a:pt x="3300" y="4462"/>
                    <a:pt x="3410" y="4462"/>
                  </a:cubicBezTo>
                  <a:cubicBezTo>
                    <a:pt x="3428" y="4462"/>
                    <a:pt x="3438" y="4461"/>
                    <a:pt x="3441" y="4461"/>
                  </a:cubicBezTo>
                  <a:cubicBezTo>
                    <a:pt x="3535" y="4456"/>
                    <a:pt x="3614" y="4386"/>
                    <a:pt x="3632" y="4294"/>
                  </a:cubicBezTo>
                  <a:cubicBezTo>
                    <a:pt x="3636" y="4264"/>
                    <a:pt x="3666" y="4074"/>
                    <a:pt x="3630" y="3850"/>
                  </a:cubicBezTo>
                  <a:cubicBezTo>
                    <a:pt x="4291" y="3825"/>
                    <a:pt x="4763" y="3428"/>
                    <a:pt x="4784" y="3410"/>
                  </a:cubicBezTo>
                  <a:cubicBezTo>
                    <a:pt x="4828" y="3371"/>
                    <a:pt x="4854" y="3314"/>
                    <a:pt x="4854" y="3255"/>
                  </a:cubicBezTo>
                  <a:cubicBezTo>
                    <a:pt x="4854" y="3197"/>
                    <a:pt x="4828" y="3140"/>
                    <a:pt x="4784" y="3102"/>
                  </a:cubicBezTo>
                  <a:cubicBezTo>
                    <a:pt x="4766" y="3087"/>
                    <a:pt x="4446" y="2816"/>
                    <a:pt x="3965" y="2706"/>
                  </a:cubicBezTo>
                  <a:cubicBezTo>
                    <a:pt x="4538" y="2106"/>
                    <a:pt x="4601" y="1332"/>
                    <a:pt x="4602" y="1297"/>
                  </a:cubicBezTo>
                  <a:cubicBezTo>
                    <a:pt x="4607" y="1239"/>
                    <a:pt x="4586" y="1181"/>
                    <a:pt x="4544" y="1140"/>
                  </a:cubicBezTo>
                  <a:cubicBezTo>
                    <a:pt x="4506" y="1101"/>
                    <a:pt x="4454" y="1079"/>
                    <a:pt x="4400" y="1079"/>
                  </a:cubicBezTo>
                  <a:cubicBezTo>
                    <a:pt x="4395" y="1079"/>
                    <a:pt x="4390" y="1080"/>
                    <a:pt x="4385" y="1080"/>
                  </a:cubicBezTo>
                  <a:cubicBezTo>
                    <a:pt x="4355" y="1083"/>
                    <a:pt x="3716" y="1134"/>
                    <a:pt x="3151" y="1570"/>
                  </a:cubicBezTo>
                  <a:cubicBezTo>
                    <a:pt x="3106" y="709"/>
                    <a:pt x="2606" y="101"/>
                    <a:pt x="2584" y="74"/>
                  </a:cubicBezTo>
                  <a:cubicBezTo>
                    <a:pt x="2545" y="28"/>
                    <a:pt x="2488" y="1"/>
                    <a:pt x="2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3" name="Google Shape;8523;p63"/>
          <p:cNvGrpSpPr/>
          <p:nvPr/>
        </p:nvGrpSpPr>
        <p:grpSpPr>
          <a:xfrm>
            <a:off x="7497940" y="2040219"/>
            <a:ext cx="454292" cy="457188"/>
            <a:chOff x="2058751" y="1423385"/>
            <a:chExt cx="418163" cy="417561"/>
          </a:xfrm>
        </p:grpSpPr>
        <p:sp>
          <p:nvSpPr>
            <p:cNvPr id="8524" name="Google Shape;8524;p63"/>
            <p:cNvSpPr/>
            <p:nvPr/>
          </p:nvSpPr>
          <p:spPr>
            <a:xfrm>
              <a:off x="2331712" y="1696406"/>
              <a:ext cx="91458" cy="91488"/>
            </a:xfrm>
            <a:custGeom>
              <a:avLst/>
              <a:gdLst/>
              <a:ahLst/>
              <a:cxnLst/>
              <a:rect l="l" t="t" r="r" b="b"/>
              <a:pathLst>
                <a:path w="3041" h="3042" extrusionOk="0">
                  <a:moveTo>
                    <a:pt x="1671" y="0"/>
                  </a:moveTo>
                  <a:lnTo>
                    <a:pt x="0" y="1672"/>
                  </a:lnTo>
                  <a:lnTo>
                    <a:pt x="1370" y="3041"/>
                  </a:lnTo>
                  <a:lnTo>
                    <a:pt x="3040" y="1370"/>
                  </a:lnTo>
                  <a:lnTo>
                    <a:pt x="16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5" name="Google Shape;8525;p63"/>
            <p:cNvSpPr/>
            <p:nvPr/>
          </p:nvSpPr>
          <p:spPr>
            <a:xfrm>
              <a:off x="2064886" y="1429520"/>
              <a:ext cx="346013" cy="346013"/>
            </a:xfrm>
            <a:custGeom>
              <a:avLst/>
              <a:gdLst/>
              <a:ahLst/>
              <a:cxnLst/>
              <a:rect l="l" t="t" r="r" b="b"/>
              <a:pathLst>
                <a:path w="11505" h="11505" extrusionOk="0">
                  <a:moveTo>
                    <a:pt x="5752" y="0"/>
                  </a:moveTo>
                  <a:cubicBezTo>
                    <a:pt x="2576" y="0"/>
                    <a:pt x="0" y="2576"/>
                    <a:pt x="0" y="5752"/>
                  </a:cubicBezTo>
                  <a:cubicBezTo>
                    <a:pt x="0" y="8929"/>
                    <a:pt x="2576" y="11504"/>
                    <a:pt x="5752" y="11504"/>
                  </a:cubicBezTo>
                  <a:cubicBezTo>
                    <a:pt x="8929" y="11504"/>
                    <a:pt x="11504" y="8929"/>
                    <a:pt x="11504" y="5752"/>
                  </a:cubicBezTo>
                  <a:cubicBezTo>
                    <a:pt x="11504" y="2576"/>
                    <a:pt x="8929" y="0"/>
                    <a:pt x="57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6" name="Google Shape;8526;p63"/>
            <p:cNvSpPr/>
            <p:nvPr/>
          </p:nvSpPr>
          <p:spPr>
            <a:xfrm>
              <a:off x="2097818" y="1462483"/>
              <a:ext cx="280119" cy="280088"/>
            </a:xfrm>
            <a:custGeom>
              <a:avLst/>
              <a:gdLst/>
              <a:ahLst/>
              <a:cxnLst/>
              <a:rect l="l" t="t" r="r" b="b"/>
              <a:pathLst>
                <a:path w="9314" h="9313" extrusionOk="0">
                  <a:moveTo>
                    <a:pt x="4657" y="0"/>
                  </a:moveTo>
                  <a:cubicBezTo>
                    <a:pt x="2085" y="0"/>
                    <a:pt x="1" y="2084"/>
                    <a:pt x="1" y="4656"/>
                  </a:cubicBezTo>
                  <a:cubicBezTo>
                    <a:pt x="1" y="7227"/>
                    <a:pt x="2085" y="9313"/>
                    <a:pt x="4657" y="9313"/>
                  </a:cubicBezTo>
                  <a:cubicBezTo>
                    <a:pt x="7228" y="9313"/>
                    <a:pt x="9314" y="7227"/>
                    <a:pt x="9314" y="4656"/>
                  </a:cubicBezTo>
                  <a:cubicBezTo>
                    <a:pt x="9314" y="2084"/>
                    <a:pt x="7228" y="0"/>
                    <a:pt x="46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7" name="Google Shape;8527;p63"/>
            <p:cNvSpPr/>
            <p:nvPr/>
          </p:nvSpPr>
          <p:spPr>
            <a:xfrm>
              <a:off x="2139021" y="1497039"/>
              <a:ext cx="197743" cy="198224"/>
            </a:xfrm>
            <a:custGeom>
              <a:avLst/>
              <a:gdLst/>
              <a:ahLst/>
              <a:cxnLst/>
              <a:rect l="l" t="t" r="r" b="b"/>
              <a:pathLst>
                <a:path w="6575" h="6591" extrusionOk="0">
                  <a:moveTo>
                    <a:pt x="3287" y="0"/>
                  </a:moveTo>
                  <a:cubicBezTo>
                    <a:pt x="3287" y="0"/>
                    <a:pt x="2485" y="1164"/>
                    <a:pt x="2485" y="2599"/>
                  </a:cubicBezTo>
                  <a:cubicBezTo>
                    <a:pt x="2485" y="2875"/>
                    <a:pt x="2515" y="3135"/>
                    <a:pt x="2562" y="3376"/>
                  </a:cubicBezTo>
                  <a:cubicBezTo>
                    <a:pt x="2457" y="3233"/>
                    <a:pt x="2338" y="3091"/>
                    <a:pt x="2202" y="2955"/>
                  </a:cubicBezTo>
                  <a:cubicBezTo>
                    <a:pt x="1272" y="2026"/>
                    <a:pt x="1" y="1791"/>
                    <a:pt x="0" y="1791"/>
                  </a:cubicBezTo>
                  <a:lnTo>
                    <a:pt x="0" y="1791"/>
                  </a:lnTo>
                  <a:cubicBezTo>
                    <a:pt x="0" y="1791"/>
                    <a:pt x="234" y="3064"/>
                    <a:pt x="1163" y="3993"/>
                  </a:cubicBezTo>
                  <a:cubicBezTo>
                    <a:pt x="1404" y="4234"/>
                    <a:pt x="1663" y="4423"/>
                    <a:pt x="1913" y="4570"/>
                  </a:cubicBezTo>
                  <a:cubicBezTo>
                    <a:pt x="1839" y="4563"/>
                    <a:pt x="1761" y="4560"/>
                    <a:pt x="1683" y="4560"/>
                  </a:cubicBezTo>
                  <a:cubicBezTo>
                    <a:pt x="754" y="4560"/>
                    <a:pt x="0" y="5078"/>
                    <a:pt x="0" y="5078"/>
                  </a:cubicBezTo>
                  <a:cubicBezTo>
                    <a:pt x="0" y="5078"/>
                    <a:pt x="754" y="5597"/>
                    <a:pt x="1683" y="5597"/>
                  </a:cubicBezTo>
                  <a:cubicBezTo>
                    <a:pt x="1946" y="5597"/>
                    <a:pt x="2190" y="5556"/>
                    <a:pt x="2403" y="5496"/>
                  </a:cubicBezTo>
                  <a:lnTo>
                    <a:pt x="2403" y="5496"/>
                  </a:lnTo>
                  <a:cubicBezTo>
                    <a:pt x="2375" y="5520"/>
                    <a:pt x="2348" y="5545"/>
                    <a:pt x="2320" y="5572"/>
                  </a:cubicBezTo>
                  <a:cubicBezTo>
                    <a:pt x="1897" y="5995"/>
                    <a:pt x="1790" y="6574"/>
                    <a:pt x="1790" y="6574"/>
                  </a:cubicBezTo>
                  <a:cubicBezTo>
                    <a:pt x="1790" y="6574"/>
                    <a:pt x="1875" y="6590"/>
                    <a:pt x="2009" y="6590"/>
                  </a:cubicBezTo>
                  <a:cubicBezTo>
                    <a:pt x="2333" y="6590"/>
                    <a:pt x="2937" y="6494"/>
                    <a:pt x="3287" y="5836"/>
                  </a:cubicBezTo>
                  <a:cubicBezTo>
                    <a:pt x="3636" y="6494"/>
                    <a:pt x="4241" y="6590"/>
                    <a:pt x="4564" y="6590"/>
                  </a:cubicBezTo>
                  <a:cubicBezTo>
                    <a:pt x="4698" y="6590"/>
                    <a:pt x="4783" y="6574"/>
                    <a:pt x="4783" y="6574"/>
                  </a:cubicBezTo>
                  <a:cubicBezTo>
                    <a:pt x="4783" y="6574"/>
                    <a:pt x="4676" y="5995"/>
                    <a:pt x="4253" y="5572"/>
                  </a:cubicBezTo>
                  <a:cubicBezTo>
                    <a:pt x="4227" y="5545"/>
                    <a:pt x="4198" y="5520"/>
                    <a:pt x="4172" y="5496"/>
                  </a:cubicBezTo>
                  <a:lnTo>
                    <a:pt x="4172" y="5496"/>
                  </a:lnTo>
                  <a:cubicBezTo>
                    <a:pt x="4384" y="5556"/>
                    <a:pt x="4627" y="5597"/>
                    <a:pt x="4891" y="5597"/>
                  </a:cubicBezTo>
                  <a:cubicBezTo>
                    <a:pt x="5821" y="5597"/>
                    <a:pt x="6574" y="5078"/>
                    <a:pt x="6574" y="5078"/>
                  </a:cubicBezTo>
                  <a:cubicBezTo>
                    <a:pt x="6574" y="5078"/>
                    <a:pt x="5821" y="4560"/>
                    <a:pt x="4891" y="4560"/>
                  </a:cubicBezTo>
                  <a:cubicBezTo>
                    <a:pt x="4812" y="4560"/>
                    <a:pt x="4736" y="4563"/>
                    <a:pt x="4660" y="4570"/>
                  </a:cubicBezTo>
                  <a:cubicBezTo>
                    <a:pt x="4911" y="4423"/>
                    <a:pt x="5169" y="4234"/>
                    <a:pt x="5410" y="3993"/>
                  </a:cubicBezTo>
                  <a:cubicBezTo>
                    <a:pt x="6339" y="3064"/>
                    <a:pt x="6574" y="1791"/>
                    <a:pt x="6574" y="1791"/>
                  </a:cubicBezTo>
                  <a:lnTo>
                    <a:pt x="6574" y="1791"/>
                  </a:lnTo>
                  <a:cubicBezTo>
                    <a:pt x="6574" y="1791"/>
                    <a:pt x="5301" y="2026"/>
                    <a:pt x="4372" y="2955"/>
                  </a:cubicBezTo>
                  <a:cubicBezTo>
                    <a:pt x="4236" y="3091"/>
                    <a:pt x="4116" y="3233"/>
                    <a:pt x="4012" y="3376"/>
                  </a:cubicBezTo>
                  <a:cubicBezTo>
                    <a:pt x="4058" y="3135"/>
                    <a:pt x="4088" y="2875"/>
                    <a:pt x="4088" y="2599"/>
                  </a:cubicBezTo>
                  <a:cubicBezTo>
                    <a:pt x="4088" y="1164"/>
                    <a:pt x="3287" y="0"/>
                    <a:pt x="32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8" name="Google Shape;8528;p63"/>
            <p:cNvSpPr/>
            <p:nvPr/>
          </p:nvSpPr>
          <p:spPr>
            <a:xfrm>
              <a:off x="2363080" y="1727684"/>
              <a:ext cx="107127" cy="107127"/>
            </a:xfrm>
            <a:custGeom>
              <a:avLst/>
              <a:gdLst/>
              <a:ahLst/>
              <a:cxnLst/>
              <a:rect l="l" t="t" r="r" b="b"/>
              <a:pathLst>
                <a:path w="3562" h="3562" extrusionOk="0">
                  <a:moveTo>
                    <a:pt x="2329" y="1"/>
                  </a:moveTo>
                  <a:lnTo>
                    <a:pt x="1" y="2329"/>
                  </a:lnTo>
                  <a:lnTo>
                    <a:pt x="1233" y="3561"/>
                  </a:lnTo>
                  <a:lnTo>
                    <a:pt x="3562" y="3561"/>
                  </a:lnTo>
                  <a:lnTo>
                    <a:pt x="3562" y="1233"/>
                  </a:lnTo>
                  <a:lnTo>
                    <a:pt x="23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9" name="Google Shape;8529;p63"/>
            <p:cNvSpPr/>
            <p:nvPr/>
          </p:nvSpPr>
          <p:spPr>
            <a:xfrm>
              <a:off x="2091683" y="1456347"/>
              <a:ext cx="292359" cy="292329"/>
            </a:xfrm>
            <a:custGeom>
              <a:avLst/>
              <a:gdLst/>
              <a:ahLst/>
              <a:cxnLst/>
              <a:rect l="l" t="t" r="r" b="b"/>
              <a:pathLst>
                <a:path w="9721" h="9720" extrusionOk="0">
                  <a:moveTo>
                    <a:pt x="4861" y="0"/>
                  </a:moveTo>
                  <a:cubicBezTo>
                    <a:pt x="2182" y="0"/>
                    <a:pt x="1" y="2181"/>
                    <a:pt x="1" y="4860"/>
                  </a:cubicBezTo>
                  <a:cubicBezTo>
                    <a:pt x="1" y="5554"/>
                    <a:pt x="144" y="6222"/>
                    <a:pt x="427" y="6851"/>
                  </a:cubicBezTo>
                  <a:cubicBezTo>
                    <a:pt x="460" y="6925"/>
                    <a:pt x="534" y="6970"/>
                    <a:pt x="611" y="6970"/>
                  </a:cubicBezTo>
                  <a:cubicBezTo>
                    <a:pt x="639" y="6970"/>
                    <a:pt x="668" y="6964"/>
                    <a:pt x="695" y="6952"/>
                  </a:cubicBezTo>
                  <a:cubicBezTo>
                    <a:pt x="797" y="6906"/>
                    <a:pt x="843" y="6785"/>
                    <a:pt x="797" y="6684"/>
                  </a:cubicBezTo>
                  <a:cubicBezTo>
                    <a:pt x="538" y="6109"/>
                    <a:pt x="407" y="5496"/>
                    <a:pt x="407" y="4860"/>
                  </a:cubicBezTo>
                  <a:cubicBezTo>
                    <a:pt x="407" y="2404"/>
                    <a:pt x="2405" y="406"/>
                    <a:pt x="4861" y="406"/>
                  </a:cubicBezTo>
                  <a:cubicBezTo>
                    <a:pt x="7316" y="406"/>
                    <a:pt x="9314" y="2404"/>
                    <a:pt x="9314" y="4860"/>
                  </a:cubicBezTo>
                  <a:cubicBezTo>
                    <a:pt x="9314" y="7315"/>
                    <a:pt x="7316" y="9313"/>
                    <a:pt x="4861" y="9313"/>
                  </a:cubicBezTo>
                  <a:cubicBezTo>
                    <a:pt x="3437" y="9313"/>
                    <a:pt x="2086" y="8624"/>
                    <a:pt x="1251" y="7467"/>
                  </a:cubicBezTo>
                  <a:cubicBezTo>
                    <a:pt x="1211" y="7412"/>
                    <a:pt x="1149" y="7383"/>
                    <a:pt x="1086" y="7383"/>
                  </a:cubicBezTo>
                  <a:cubicBezTo>
                    <a:pt x="1045" y="7383"/>
                    <a:pt x="1003" y="7396"/>
                    <a:pt x="967" y="7422"/>
                  </a:cubicBezTo>
                  <a:cubicBezTo>
                    <a:pt x="876" y="7488"/>
                    <a:pt x="855" y="7614"/>
                    <a:pt x="921" y="7705"/>
                  </a:cubicBezTo>
                  <a:cubicBezTo>
                    <a:pt x="1363" y="8315"/>
                    <a:pt x="1948" y="8822"/>
                    <a:pt x="2613" y="9170"/>
                  </a:cubicBezTo>
                  <a:cubicBezTo>
                    <a:pt x="3303" y="9530"/>
                    <a:pt x="4080" y="9719"/>
                    <a:pt x="4861" y="9719"/>
                  </a:cubicBezTo>
                  <a:cubicBezTo>
                    <a:pt x="7541" y="9719"/>
                    <a:pt x="9720" y="7540"/>
                    <a:pt x="9720" y="4860"/>
                  </a:cubicBezTo>
                  <a:cubicBezTo>
                    <a:pt x="9720" y="2181"/>
                    <a:pt x="7541" y="0"/>
                    <a:pt x="48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0" name="Google Shape;8530;p63"/>
            <p:cNvSpPr/>
            <p:nvPr/>
          </p:nvSpPr>
          <p:spPr>
            <a:xfrm>
              <a:off x="2132615" y="1490934"/>
              <a:ext cx="210495" cy="214946"/>
            </a:xfrm>
            <a:custGeom>
              <a:avLst/>
              <a:gdLst/>
              <a:ahLst/>
              <a:cxnLst/>
              <a:rect l="l" t="t" r="r" b="b"/>
              <a:pathLst>
                <a:path w="6999" h="7147" extrusionOk="0">
                  <a:moveTo>
                    <a:pt x="3500" y="602"/>
                  </a:moveTo>
                  <a:cubicBezTo>
                    <a:pt x="3725" y="1020"/>
                    <a:pt x="4099" y="1856"/>
                    <a:pt x="4099" y="2802"/>
                  </a:cubicBezTo>
                  <a:cubicBezTo>
                    <a:pt x="4099" y="3045"/>
                    <a:pt x="4073" y="3292"/>
                    <a:pt x="4026" y="3539"/>
                  </a:cubicBezTo>
                  <a:cubicBezTo>
                    <a:pt x="4006" y="3633"/>
                    <a:pt x="4056" y="3727"/>
                    <a:pt x="4143" y="3765"/>
                  </a:cubicBezTo>
                  <a:cubicBezTo>
                    <a:pt x="4169" y="3777"/>
                    <a:pt x="4197" y="3782"/>
                    <a:pt x="4224" y="3782"/>
                  </a:cubicBezTo>
                  <a:cubicBezTo>
                    <a:pt x="4287" y="3782"/>
                    <a:pt x="4349" y="3753"/>
                    <a:pt x="4389" y="3698"/>
                  </a:cubicBezTo>
                  <a:cubicBezTo>
                    <a:pt x="4493" y="3557"/>
                    <a:pt x="4608" y="3423"/>
                    <a:pt x="4728" y="3301"/>
                  </a:cubicBezTo>
                  <a:cubicBezTo>
                    <a:pt x="5325" y="2706"/>
                    <a:pt x="6082" y="2408"/>
                    <a:pt x="6503" y="2278"/>
                  </a:cubicBezTo>
                  <a:lnTo>
                    <a:pt x="6503" y="2278"/>
                  </a:lnTo>
                  <a:cubicBezTo>
                    <a:pt x="6373" y="2700"/>
                    <a:pt x="6076" y="3456"/>
                    <a:pt x="5480" y="4053"/>
                  </a:cubicBezTo>
                  <a:cubicBezTo>
                    <a:pt x="5273" y="4258"/>
                    <a:pt x="5034" y="4443"/>
                    <a:pt x="4770" y="4598"/>
                  </a:cubicBezTo>
                  <a:cubicBezTo>
                    <a:pt x="4688" y="4647"/>
                    <a:pt x="4651" y="4745"/>
                    <a:pt x="4679" y="4836"/>
                  </a:cubicBezTo>
                  <a:cubicBezTo>
                    <a:pt x="4707" y="4920"/>
                    <a:pt x="4785" y="4977"/>
                    <a:pt x="4873" y="4977"/>
                  </a:cubicBezTo>
                  <a:cubicBezTo>
                    <a:pt x="4879" y="4977"/>
                    <a:pt x="4886" y="4976"/>
                    <a:pt x="4892" y="4976"/>
                  </a:cubicBezTo>
                  <a:cubicBezTo>
                    <a:pt x="4965" y="4968"/>
                    <a:pt x="5035" y="4965"/>
                    <a:pt x="5105" y="4965"/>
                  </a:cubicBezTo>
                  <a:cubicBezTo>
                    <a:pt x="5622" y="4965"/>
                    <a:pt x="6086" y="5142"/>
                    <a:pt x="6372" y="5281"/>
                  </a:cubicBezTo>
                  <a:cubicBezTo>
                    <a:pt x="6086" y="5421"/>
                    <a:pt x="5623" y="5596"/>
                    <a:pt x="5105" y="5596"/>
                  </a:cubicBezTo>
                  <a:cubicBezTo>
                    <a:pt x="4885" y="5596"/>
                    <a:pt x="4661" y="5565"/>
                    <a:pt x="4440" y="5503"/>
                  </a:cubicBezTo>
                  <a:cubicBezTo>
                    <a:pt x="4421" y="5498"/>
                    <a:pt x="4403" y="5495"/>
                    <a:pt x="4384" y="5495"/>
                  </a:cubicBezTo>
                  <a:cubicBezTo>
                    <a:pt x="4311" y="5495"/>
                    <a:pt x="4242" y="5535"/>
                    <a:pt x="4206" y="5602"/>
                  </a:cubicBezTo>
                  <a:cubicBezTo>
                    <a:pt x="4160" y="5686"/>
                    <a:pt x="4179" y="5790"/>
                    <a:pt x="4251" y="5853"/>
                  </a:cubicBezTo>
                  <a:cubicBezTo>
                    <a:pt x="4276" y="5873"/>
                    <a:pt x="4300" y="5897"/>
                    <a:pt x="4323" y="5919"/>
                  </a:cubicBezTo>
                  <a:cubicBezTo>
                    <a:pt x="4541" y="6137"/>
                    <a:pt x="4666" y="6405"/>
                    <a:pt x="4731" y="6591"/>
                  </a:cubicBezTo>
                  <a:cubicBezTo>
                    <a:pt x="4454" y="6582"/>
                    <a:pt x="3992" y="6487"/>
                    <a:pt x="3703" y="5985"/>
                  </a:cubicBezTo>
                  <a:lnTo>
                    <a:pt x="3703" y="5437"/>
                  </a:lnTo>
                  <a:lnTo>
                    <a:pt x="4136" y="5004"/>
                  </a:lnTo>
                  <a:cubicBezTo>
                    <a:pt x="4216" y="4925"/>
                    <a:pt x="4216" y="4796"/>
                    <a:pt x="4136" y="4717"/>
                  </a:cubicBezTo>
                  <a:cubicBezTo>
                    <a:pt x="4096" y="4677"/>
                    <a:pt x="4044" y="4656"/>
                    <a:pt x="3992" y="4656"/>
                  </a:cubicBezTo>
                  <a:cubicBezTo>
                    <a:pt x="3940" y="4656"/>
                    <a:pt x="3888" y="4677"/>
                    <a:pt x="3849" y="4717"/>
                  </a:cubicBezTo>
                  <a:lnTo>
                    <a:pt x="3703" y="4863"/>
                  </a:lnTo>
                  <a:lnTo>
                    <a:pt x="3703" y="4285"/>
                  </a:lnTo>
                  <a:cubicBezTo>
                    <a:pt x="3703" y="4172"/>
                    <a:pt x="3612" y="4081"/>
                    <a:pt x="3500" y="4081"/>
                  </a:cubicBezTo>
                  <a:cubicBezTo>
                    <a:pt x="3387" y="4081"/>
                    <a:pt x="3296" y="4172"/>
                    <a:pt x="3296" y="4285"/>
                  </a:cubicBezTo>
                  <a:lnTo>
                    <a:pt x="3296" y="4863"/>
                  </a:lnTo>
                  <a:lnTo>
                    <a:pt x="3150" y="4717"/>
                  </a:lnTo>
                  <a:cubicBezTo>
                    <a:pt x="3111" y="4677"/>
                    <a:pt x="3059" y="4656"/>
                    <a:pt x="3007" y="4656"/>
                  </a:cubicBezTo>
                  <a:cubicBezTo>
                    <a:pt x="2955" y="4656"/>
                    <a:pt x="2903" y="4677"/>
                    <a:pt x="2863" y="4717"/>
                  </a:cubicBezTo>
                  <a:cubicBezTo>
                    <a:pt x="2784" y="4796"/>
                    <a:pt x="2784" y="4925"/>
                    <a:pt x="2863" y="5004"/>
                  </a:cubicBezTo>
                  <a:lnTo>
                    <a:pt x="3296" y="5437"/>
                  </a:lnTo>
                  <a:lnTo>
                    <a:pt x="3296" y="5985"/>
                  </a:lnTo>
                  <a:cubicBezTo>
                    <a:pt x="3009" y="6487"/>
                    <a:pt x="2545" y="6582"/>
                    <a:pt x="2268" y="6591"/>
                  </a:cubicBezTo>
                  <a:cubicBezTo>
                    <a:pt x="2335" y="6405"/>
                    <a:pt x="2460" y="6137"/>
                    <a:pt x="2677" y="5919"/>
                  </a:cubicBezTo>
                  <a:cubicBezTo>
                    <a:pt x="2699" y="5896"/>
                    <a:pt x="2725" y="5873"/>
                    <a:pt x="2750" y="5853"/>
                  </a:cubicBezTo>
                  <a:cubicBezTo>
                    <a:pt x="2821" y="5790"/>
                    <a:pt x="2839" y="5686"/>
                    <a:pt x="2795" y="5602"/>
                  </a:cubicBezTo>
                  <a:cubicBezTo>
                    <a:pt x="2759" y="5535"/>
                    <a:pt x="2689" y="5495"/>
                    <a:pt x="2616" y="5495"/>
                  </a:cubicBezTo>
                  <a:cubicBezTo>
                    <a:pt x="2598" y="5495"/>
                    <a:pt x="2579" y="5498"/>
                    <a:pt x="2561" y="5503"/>
                  </a:cubicBezTo>
                  <a:cubicBezTo>
                    <a:pt x="2339" y="5565"/>
                    <a:pt x="2114" y="5596"/>
                    <a:pt x="1896" y="5596"/>
                  </a:cubicBezTo>
                  <a:cubicBezTo>
                    <a:pt x="1379" y="5596"/>
                    <a:pt x="915" y="5421"/>
                    <a:pt x="629" y="5281"/>
                  </a:cubicBezTo>
                  <a:cubicBezTo>
                    <a:pt x="915" y="5142"/>
                    <a:pt x="1379" y="4965"/>
                    <a:pt x="1896" y="4965"/>
                  </a:cubicBezTo>
                  <a:cubicBezTo>
                    <a:pt x="1966" y="4965"/>
                    <a:pt x="2034" y="4968"/>
                    <a:pt x="2108" y="4976"/>
                  </a:cubicBezTo>
                  <a:cubicBezTo>
                    <a:pt x="2115" y="4976"/>
                    <a:pt x="2121" y="4977"/>
                    <a:pt x="2128" y="4977"/>
                  </a:cubicBezTo>
                  <a:cubicBezTo>
                    <a:pt x="2215" y="4977"/>
                    <a:pt x="2293" y="4920"/>
                    <a:pt x="2320" y="4836"/>
                  </a:cubicBezTo>
                  <a:cubicBezTo>
                    <a:pt x="2350" y="4745"/>
                    <a:pt x="2312" y="4645"/>
                    <a:pt x="2230" y="4598"/>
                  </a:cubicBezTo>
                  <a:cubicBezTo>
                    <a:pt x="1966" y="4443"/>
                    <a:pt x="1727" y="4258"/>
                    <a:pt x="1520" y="4053"/>
                  </a:cubicBezTo>
                  <a:cubicBezTo>
                    <a:pt x="923" y="3456"/>
                    <a:pt x="626" y="2700"/>
                    <a:pt x="496" y="2278"/>
                  </a:cubicBezTo>
                  <a:lnTo>
                    <a:pt x="496" y="2278"/>
                  </a:lnTo>
                  <a:cubicBezTo>
                    <a:pt x="919" y="2408"/>
                    <a:pt x="1674" y="2706"/>
                    <a:pt x="2271" y="3301"/>
                  </a:cubicBezTo>
                  <a:cubicBezTo>
                    <a:pt x="2393" y="3423"/>
                    <a:pt x="2506" y="3557"/>
                    <a:pt x="2612" y="3698"/>
                  </a:cubicBezTo>
                  <a:cubicBezTo>
                    <a:pt x="2651" y="3753"/>
                    <a:pt x="2713" y="3782"/>
                    <a:pt x="2776" y="3782"/>
                  </a:cubicBezTo>
                  <a:cubicBezTo>
                    <a:pt x="2803" y="3782"/>
                    <a:pt x="2831" y="3777"/>
                    <a:pt x="2857" y="3765"/>
                  </a:cubicBezTo>
                  <a:cubicBezTo>
                    <a:pt x="2944" y="3727"/>
                    <a:pt x="2993" y="3633"/>
                    <a:pt x="2975" y="3539"/>
                  </a:cubicBezTo>
                  <a:cubicBezTo>
                    <a:pt x="2926" y="3294"/>
                    <a:pt x="2902" y="3045"/>
                    <a:pt x="2902" y="2802"/>
                  </a:cubicBezTo>
                  <a:cubicBezTo>
                    <a:pt x="2902" y="1856"/>
                    <a:pt x="3274" y="1020"/>
                    <a:pt x="3500" y="602"/>
                  </a:cubicBezTo>
                  <a:close/>
                  <a:moveTo>
                    <a:pt x="3500" y="1"/>
                  </a:moveTo>
                  <a:cubicBezTo>
                    <a:pt x="3433" y="1"/>
                    <a:pt x="3371" y="34"/>
                    <a:pt x="3332" y="89"/>
                  </a:cubicBezTo>
                  <a:cubicBezTo>
                    <a:pt x="3298" y="138"/>
                    <a:pt x="2495" y="1321"/>
                    <a:pt x="2495" y="2804"/>
                  </a:cubicBezTo>
                  <a:cubicBezTo>
                    <a:pt x="2495" y="2853"/>
                    <a:pt x="2495" y="2904"/>
                    <a:pt x="2498" y="2956"/>
                  </a:cubicBezTo>
                  <a:cubicBezTo>
                    <a:pt x="1543" y="2042"/>
                    <a:pt x="303" y="1805"/>
                    <a:pt x="251" y="1795"/>
                  </a:cubicBezTo>
                  <a:cubicBezTo>
                    <a:pt x="238" y="1792"/>
                    <a:pt x="226" y="1791"/>
                    <a:pt x="214" y="1791"/>
                  </a:cubicBezTo>
                  <a:cubicBezTo>
                    <a:pt x="160" y="1791"/>
                    <a:pt x="108" y="1812"/>
                    <a:pt x="69" y="1851"/>
                  </a:cubicBezTo>
                  <a:cubicBezTo>
                    <a:pt x="21" y="1897"/>
                    <a:pt x="1" y="1966"/>
                    <a:pt x="12" y="2031"/>
                  </a:cubicBezTo>
                  <a:cubicBezTo>
                    <a:pt x="23" y="2086"/>
                    <a:pt x="270" y="3377"/>
                    <a:pt x="1233" y="4340"/>
                  </a:cubicBezTo>
                  <a:cubicBezTo>
                    <a:pt x="1318" y="4426"/>
                    <a:pt x="1409" y="4508"/>
                    <a:pt x="1504" y="4586"/>
                  </a:cubicBezTo>
                  <a:cubicBezTo>
                    <a:pt x="714" y="4696"/>
                    <a:pt x="126" y="5095"/>
                    <a:pt x="97" y="5114"/>
                  </a:cubicBezTo>
                  <a:cubicBezTo>
                    <a:pt x="42" y="5151"/>
                    <a:pt x="9" y="5214"/>
                    <a:pt x="9" y="5281"/>
                  </a:cubicBezTo>
                  <a:cubicBezTo>
                    <a:pt x="9" y="5348"/>
                    <a:pt x="42" y="5410"/>
                    <a:pt x="97" y="5449"/>
                  </a:cubicBezTo>
                  <a:cubicBezTo>
                    <a:pt x="130" y="5471"/>
                    <a:pt x="915" y="6004"/>
                    <a:pt x="1896" y="6004"/>
                  </a:cubicBezTo>
                  <a:cubicBezTo>
                    <a:pt x="1964" y="6004"/>
                    <a:pt x="2034" y="6001"/>
                    <a:pt x="2104" y="5995"/>
                  </a:cubicBezTo>
                  <a:lnTo>
                    <a:pt x="2104" y="5995"/>
                  </a:lnTo>
                  <a:cubicBezTo>
                    <a:pt x="1875" y="6366"/>
                    <a:pt x="1808" y="6722"/>
                    <a:pt x="1803" y="6741"/>
                  </a:cubicBezTo>
                  <a:cubicBezTo>
                    <a:pt x="1782" y="6851"/>
                    <a:pt x="1855" y="6957"/>
                    <a:pt x="1966" y="6978"/>
                  </a:cubicBezTo>
                  <a:cubicBezTo>
                    <a:pt x="2037" y="6991"/>
                    <a:pt x="2125" y="7000"/>
                    <a:pt x="2223" y="7000"/>
                  </a:cubicBezTo>
                  <a:cubicBezTo>
                    <a:pt x="2536" y="7000"/>
                    <a:pt x="2951" y="6911"/>
                    <a:pt x="3296" y="6616"/>
                  </a:cubicBezTo>
                  <a:lnTo>
                    <a:pt x="3296" y="6942"/>
                  </a:lnTo>
                  <a:cubicBezTo>
                    <a:pt x="3296" y="7054"/>
                    <a:pt x="3387" y="7146"/>
                    <a:pt x="3500" y="7146"/>
                  </a:cubicBezTo>
                  <a:cubicBezTo>
                    <a:pt x="3612" y="7146"/>
                    <a:pt x="3703" y="7054"/>
                    <a:pt x="3703" y="6942"/>
                  </a:cubicBezTo>
                  <a:lnTo>
                    <a:pt x="3703" y="6616"/>
                  </a:lnTo>
                  <a:cubicBezTo>
                    <a:pt x="4049" y="6911"/>
                    <a:pt x="4466" y="7000"/>
                    <a:pt x="4778" y="7000"/>
                  </a:cubicBezTo>
                  <a:cubicBezTo>
                    <a:pt x="4876" y="7000"/>
                    <a:pt x="4963" y="6992"/>
                    <a:pt x="5035" y="6978"/>
                  </a:cubicBezTo>
                  <a:cubicBezTo>
                    <a:pt x="5144" y="6957"/>
                    <a:pt x="5217" y="6851"/>
                    <a:pt x="5196" y="6741"/>
                  </a:cubicBezTo>
                  <a:cubicBezTo>
                    <a:pt x="5193" y="6722"/>
                    <a:pt x="5124" y="6368"/>
                    <a:pt x="4897" y="5995"/>
                  </a:cubicBezTo>
                  <a:lnTo>
                    <a:pt x="4897" y="5995"/>
                  </a:lnTo>
                  <a:cubicBezTo>
                    <a:pt x="4965" y="6001"/>
                    <a:pt x="5035" y="6004"/>
                    <a:pt x="5105" y="6004"/>
                  </a:cubicBezTo>
                  <a:cubicBezTo>
                    <a:pt x="6086" y="6004"/>
                    <a:pt x="6869" y="5471"/>
                    <a:pt x="6902" y="5449"/>
                  </a:cubicBezTo>
                  <a:cubicBezTo>
                    <a:pt x="6957" y="5410"/>
                    <a:pt x="6990" y="5348"/>
                    <a:pt x="6990" y="5281"/>
                  </a:cubicBezTo>
                  <a:cubicBezTo>
                    <a:pt x="6990" y="5214"/>
                    <a:pt x="6957" y="5151"/>
                    <a:pt x="6902" y="5114"/>
                  </a:cubicBezTo>
                  <a:cubicBezTo>
                    <a:pt x="6873" y="5095"/>
                    <a:pt x="6285" y="4696"/>
                    <a:pt x="5495" y="4586"/>
                  </a:cubicBezTo>
                  <a:cubicBezTo>
                    <a:pt x="5590" y="4508"/>
                    <a:pt x="5681" y="4426"/>
                    <a:pt x="5767" y="4340"/>
                  </a:cubicBezTo>
                  <a:cubicBezTo>
                    <a:pt x="6729" y="3377"/>
                    <a:pt x="6976" y="2086"/>
                    <a:pt x="6987" y="2031"/>
                  </a:cubicBezTo>
                  <a:cubicBezTo>
                    <a:pt x="6999" y="1966"/>
                    <a:pt x="6978" y="1899"/>
                    <a:pt x="6930" y="1851"/>
                  </a:cubicBezTo>
                  <a:cubicBezTo>
                    <a:pt x="6892" y="1812"/>
                    <a:pt x="6840" y="1791"/>
                    <a:pt x="6786" y="1791"/>
                  </a:cubicBezTo>
                  <a:cubicBezTo>
                    <a:pt x="6774" y="1791"/>
                    <a:pt x="6762" y="1792"/>
                    <a:pt x="6750" y="1795"/>
                  </a:cubicBezTo>
                  <a:cubicBezTo>
                    <a:pt x="6696" y="1805"/>
                    <a:pt x="5458" y="2042"/>
                    <a:pt x="4502" y="2956"/>
                  </a:cubicBezTo>
                  <a:cubicBezTo>
                    <a:pt x="4504" y="2904"/>
                    <a:pt x="4505" y="2853"/>
                    <a:pt x="4505" y="2804"/>
                  </a:cubicBezTo>
                  <a:cubicBezTo>
                    <a:pt x="4505" y="1321"/>
                    <a:pt x="3701" y="138"/>
                    <a:pt x="3667" y="89"/>
                  </a:cubicBezTo>
                  <a:cubicBezTo>
                    <a:pt x="3630" y="34"/>
                    <a:pt x="3567" y="1"/>
                    <a:pt x="35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1" name="Google Shape;8531;p63"/>
            <p:cNvSpPr/>
            <p:nvPr/>
          </p:nvSpPr>
          <p:spPr>
            <a:xfrm>
              <a:off x="2058751" y="1423385"/>
              <a:ext cx="418163" cy="417561"/>
            </a:xfrm>
            <a:custGeom>
              <a:avLst/>
              <a:gdLst/>
              <a:ahLst/>
              <a:cxnLst/>
              <a:rect l="l" t="t" r="r" b="b"/>
              <a:pathLst>
                <a:path w="13904" h="13884" extrusionOk="0">
                  <a:moveTo>
                    <a:pt x="5956" y="0"/>
                  </a:moveTo>
                  <a:cubicBezTo>
                    <a:pt x="2672" y="0"/>
                    <a:pt x="0" y="2671"/>
                    <a:pt x="0" y="5955"/>
                  </a:cubicBezTo>
                  <a:cubicBezTo>
                    <a:pt x="0" y="7546"/>
                    <a:pt x="620" y="9042"/>
                    <a:pt x="1745" y="10166"/>
                  </a:cubicBezTo>
                  <a:cubicBezTo>
                    <a:pt x="2869" y="11292"/>
                    <a:pt x="4365" y="11911"/>
                    <a:pt x="5956" y="11911"/>
                  </a:cubicBezTo>
                  <a:cubicBezTo>
                    <a:pt x="7074" y="11911"/>
                    <a:pt x="8145" y="11604"/>
                    <a:pt x="9073" y="11033"/>
                  </a:cubicBezTo>
                  <a:lnTo>
                    <a:pt x="10160" y="12119"/>
                  </a:lnTo>
                  <a:lnTo>
                    <a:pt x="9976" y="12304"/>
                  </a:lnTo>
                  <a:cubicBezTo>
                    <a:pt x="9897" y="12383"/>
                    <a:pt x="9897" y="12512"/>
                    <a:pt x="9976" y="12591"/>
                  </a:cubicBezTo>
                  <a:lnTo>
                    <a:pt x="11208" y="13824"/>
                  </a:lnTo>
                  <a:cubicBezTo>
                    <a:pt x="11248" y="13864"/>
                    <a:pt x="11300" y="13883"/>
                    <a:pt x="11352" y="13883"/>
                  </a:cubicBezTo>
                  <a:cubicBezTo>
                    <a:pt x="11403" y="13883"/>
                    <a:pt x="11455" y="13864"/>
                    <a:pt x="11495" y="13824"/>
                  </a:cubicBezTo>
                  <a:cubicBezTo>
                    <a:pt x="11574" y="13745"/>
                    <a:pt x="11574" y="13615"/>
                    <a:pt x="11495" y="13536"/>
                  </a:cubicBezTo>
                  <a:lnTo>
                    <a:pt x="10407" y="12447"/>
                  </a:lnTo>
                  <a:lnTo>
                    <a:pt x="10806" y="12048"/>
                  </a:lnTo>
                  <a:cubicBezTo>
                    <a:pt x="10885" y="11969"/>
                    <a:pt x="10885" y="11841"/>
                    <a:pt x="10806" y="11760"/>
                  </a:cubicBezTo>
                  <a:cubicBezTo>
                    <a:pt x="10766" y="11721"/>
                    <a:pt x="10714" y="11701"/>
                    <a:pt x="10662" y="11701"/>
                  </a:cubicBezTo>
                  <a:cubicBezTo>
                    <a:pt x="10610" y="11701"/>
                    <a:pt x="10558" y="11721"/>
                    <a:pt x="10517" y="11760"/>
                  </a:cubicBezTo>
                  <a:lnTo>
                    <a:pt x="10447" y="11830"/>
                  </a:lnTo>
                  <a:lnTo>
                    <a:pt x="9419" y="10802"/>
                  </a:lnTo>
                  <a:cubicBezTo>
                    <a:pt x="9682" y="10613"/>
                    <a:pt x="9932" y="10401"/>
                    <a:pt x="10166" y="10166"/>
                  </a:cubicBezTo>
                  <a:cubicBezTo>
                    <a:pt x="10401" y="9932"/>
                    <a:pt x="10613" y="9682"/>
                    <a:pt x="10802" y="9419"/>
                  </a:cubicBezTo>
                  <a:lnTo>
                    <a:pt x="11830" y="10448"/>
                  </a:lnTo>
                  <a:lnTo>
                    <a:pt x="11189" y="11089"/>
                  </a:lnTo>
                  <a:cubicBezTo>
                    <a:pt x="11110" y="11170"/>
                    <a:pt x="11110" y="11298"/>
                    <a:pt x="11189" y="11378"/>
                  </a:cubicBezTo>
                  <a:cubicBezTo>
                    <a:pt x="11228" y="11417"/>
                    <a:pt x="11280" y="11437"/>
                    <a:pt x="11332" y="11437"/>
                  </a:cubicBezTo>
                  <a:cubicBezTo>
                    <a:pt x="11385" y="11437"/>
                    <a:pt x="11437" y="11417"/>
                    <a:pt x="11476" y="11378"/>
                  </a:cubicBezTo>
                  <a:lnTo>
                    <a:pt x="12447" y="10407"/>
                  </a:lnTo>
                  <a:lnTo>
                    <a:pt x="13536" y="11496"/>
                  </a:lnTo>
                  <a:cubicBezTo>
                    <a:pt x="13575" y="11536"/>
                    <a:pt x="13629" y="11555"/>
                    <a:pt x="13679" y="11555"/>
                  </a:cubicBezTo>
                  <a:cubicBezTo>
                    <a:pt x="13733" y="11555"/>
                    <a:pt x="13783" y="11536"/>
                    <a:pt x="13824" y="11496"/>
                  </a:cubicBezTo>
                  <a:cubicBezTo>
                    <a:pt x="13904" y="11417"/>
                    <a:pt x="13904" y="11287"/>
                    <a:pt x="13824" y="11208"/>
                  </a:cubicBezTo>
                  <a:lnTo>
                    <a:pt x="12591" y="9976"/>
                  </a:lnTo>
                  <a:cubicBezTo>
                    <a:pt x="12554" y="9937"/>
                    <a:pt x="12502" y="9916"/>
                    <a:pt x="12448" y="9916"/>
                  </a:cubicBezTo>
                  <a:cubicBezTo>
                    <a:pt x="12393" y="9916"/>
                    <a:pt x="12341" y="9937"/>
                    <a:pt x="12304" y="9976"/>
                  </a:cubicBezTo>
                  <a:lnTo>
                    <a:pt x="12119" y="10160"/>
                  </a:lnTo>
                  <a:lnTo>
                    <a:pt x="11032" y="9074"/>
                  </a:lnTo>
                  <a:cubicBezTo>
                    <a:pt x="11604" y="8145"/>
                    <a:pt x="11911" y="7074"/>
                    <a:pt x="11911" y="5956"/>
                  </a:cubicBezTo>
                  <a:cubicBezTo>
                    <a:pt x="11911" y="5124"/>
                    <a:pt x="11744" y="4320"/>
                    <a:pt x="11412" y="3566"/>
                  </a:cubicBezTo>
                  <a:cubicBezTo>
                    <a:pt x="11092" y="2836"/>
                    <a:pt x="10636" y="2187"/>
                    <a:pt x="10056" y="1636"/>
                  </a:cubicBezTo>
                  <a:cubicBezTo>
                    <a:pt x="10016" y="1599"/>
                    <a:pt x="9966" y="1580"/>
                    <a:pt x="9916" y="1580"/>
                  </a:cubicBezTo>
                  <a:cubicBezTo>
                    <a:pt x="9862" y="1580"/>
                    <a:pt x="9809" y="1602"/>
                    <a:pt x="9769" y="1644"/>
                  </a:cubicBezTo>
                  <a:cubicBezTo>
                    <a:pt x="9691" y="1726"/>
                    <a:pt x="9694" y="1854"/>
                    <a:pt x="9776" y="1931"/>
                  </a:cubicBezTo>
                  <a:cubicBezTo>
                    <a:pt x="10891" y="2990"/>
                    <a:pt x="11504" y="4419"/>
                    <a:pt x="11504" y="5956"/>
                  </a:cubicBezTo>
                  <a:cubicBezTo>
                    <a:pt x="11504" y="9015"/>
                    <a:pt x="9015" y="11504"/>
                    <a:pt x="5956" y="11504"/>
                  </a:cubicBezTo>
                  <a:cubicBezTo>
                    <a:pt x="2896" y="11504"/>
                    <a:pt x="407" y="9015"/>
                    <a:pt x="407" y="5956"/>
                  </a:cubicBezTo>
                  <a:cubicBezTo>
                    <a:pt x="407" y="2896"/>
                    <a:pt x="2896" y="407"/>
                    <a:pt x="5956" y="407"/>
                  </a:cubicBezTo>
                  <a:cubicBezTo>
                    <a:pt x="7070" y="407"/>
                    <a:pt x="8145" y="736"/>
                    <a:pt x="9062" y="1358"/>
                  </a:cubicBezTo>
                  <a:cubicBezTo>
                    <a:pt x="9097" y="1382"/>
                    <a:pt x="9137" y="1393"/>
                    <a:pt x="9176" y="1393"/>
                  </a:cubicBezTo>
                  <a:cubicBezTo>
                    <a:pt x="9241" y="1393"/>
                    <a:pt x="9305" y="1362"/>
                    <a:pt x="9344" y="1303"/>
                  </a:cubicBezTo>
                  <a:cubicBezTo>
                    <a:pt x="9407" y="1211"/>
                    <a:pt x="9383" y="1084"/>
                    <a:pt x="9291" y="1020"/>
                  </a:cubicBezTo>
                  <a:cubicBezTo>
                    <a:pt x="8304" y="353"/>
                    <a:pt x="7152" y="0"/>
                    <a:pt x="59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32" name="Google Shape;8532;p63"/>
          <p:cNvGrpSpPr/>
          <p:nvPr/>
        </p:nvGrpSpPr>
        <p:grpSpPr>
          <a:xfrm>
            <a:off x="1192640" y="2040207"/>
            <a:ext cx="453606" cy="457188"/>
            <a:chOff x="713195" y="1423385"/>
            <a:chExt cx="417531" cy="417561"/>
          </a:xfrm>
        </p:grpSpPr>
        <p:sp>
          <p:nvSpPr>
            <p:cNvPr id="8533" name="Google Shape;8533;p63"/>
            <p:cNvSpPr/>
            <p:nvPr/>
          </p:nvSpPr>
          <p:spPr>
            <a:xfrm>
              <a:off x="1005976" y="1579535"/>
              <a:ext cx="118676" cy="155608"/>
            </a:xfrm>
            <a:custGeom>
              <a:avLst/>
              <a:gdLst/>
              <a:ahLst/>
              <a:cxnLst/>
              <a:rect l="l" t="t" r="r" b="b"/>
              <a:pathLst>
                <a:path w="3946" h="5174" extrusionOk="0">
                  <a:moveTo>
                    <a:pt x="548" y="1"/>
                  </a:moveTo>
                  <a:lnTo>
                    <a:pt x="548" y="1096"/>
                  </a:lnTo>
                  <a:lnTo>
                    <a:pt x="1358" y="1096"/>
                  </a:lnTo>
                  <a:cubicBezTo>
                    <a:pt x="2181" y="1096"/>
                    <a:pt x="2850" y="1765"/>
                    <a:pt x="2850" y="2588"/>
                  </a:cubicBezTo>
                  <a:cubicBezTo>
                    <a:pt x="2850" y="3410"/>
                    <a:pt x="2181" y="4078"/>
                    <a:pt x="1358" y="4078"/>
                  </a:cubicBezTo>
                  <a:lnTo>
                    <a:pt x="1" y="4078"/>
                  </a:lnTo>
                  <a:lnTo>
                    <a:pt x="1" y="5174"/>
                  </a:lnTo>
                  <a:lnTo>
                    <a:pt x="1358" y="5174"/>
                  </a:lnTo>
                  <a:cubicBezTo>
                    <a:pt x="2784" y="5174"/>
                    <a:pt x="3945" y="4014"/>
                    <a:pt x="3945" y="2588"/>
                  </a:cubicBezTo>
                  <a:cubicBezTo>
                    <a:pt x="3945" y="1162"/>
                    <a:pt x="2784" y="1"/>
                    <a:pt x="13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4" name="Google Shape;8534;p63"/>
            <p:cNvSpPr/>
            <p:nvPr/>
          </p:nvSpPr>
          <p:spPr>
            <a:xfrm>
              <a:off x="719301" y="1554693"/>
              <a:ext cx="303186" cy="280149"/>
            </a:xfrm>
            <a:custGeom>
              <a:avLst/>
              <a:gdLst/>
              <a:ahLst/>
              <a:cxnLst/>
              <a:rect l="l" t="t" r="r" b="b"/>
              <a:pathLst>
                <a:path w="10081" h="9315" extrusionOk="0">
                  <a:moveTo>
                    <a:pt x="1" y="1"/>
                  </a:moveTo>
                  <a:lnTo>
                    <a:pt x="1" y="4438"/>
                  </a:lnTo>
                  <a:cubicBezTo>
                    <a:pt x="1" y="5081"/>
                    <a:pt x="190" y="5711"/>
                    <a:pt x="544" y="6248"/>
                  </a:cubicBezTo>
                  <a:lnTo>
                    <a:pt x="1103" y="7094"/>
                  </a:lnTo>
                  <a:cubicBezTo>
                    <a:pt x="1455" y="7631"/>
                    <a:pt x="1644" y="8259"/>
                    <a:pt x="1644" y="8904"/>
                  </a:cubicBezTo>
                  <a:cubicBezTo>
                    <a:pt x="1644" y="9130"/>
                    <a:pt x="1829" y="9315"/>
                    <a:pt x="2055" y="9315"/>
                  </a:cubicBezTo>
                  <a:lnTo>
                    <a:pt x="8026" y="9315"/>
                  </a:lnTo>
                  <a:cubicBezTo>
                    <a:pt x="8254" y="9315"/>
                    <a:pt x="8437" y="9130"/>
                    <a:pt x="8437" y="8904"/>
                  </a:cubicBezTo>
                  <a:cubicBezTo>
                    <a:pt x="8437" y="8259"/>
                    <a:pt x="8626" y="7631"/>
                    <a:pt x="8980" y="7094"/>
                  </a:cubicBezTo>
                  <a:lnTo>
                    <a:pt x="9538" y="6248"/>
                  </a:lnTo>
                  <a:cubicBezTo>
                    <a:pt x="9893" y="5711"/>
                    <a:pt x="10080" y="5081"/>
                    <a:pt x="10080" y="4438"/>
                  </a:cubicBezTo>
                  <a:lnTo>
                    <a:pt x="100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5" name="Google Shape;8535;p63"/>
            <p:cNvSpPr/>
            <p:nvPr/>
          </p:nvSpPr>
          <p:spPr>
            <a:xfrm>
              <a:off x="745646" y="1581068"/>
              <a:ext cx="250465" cy="227427"/>
            </a:xfrm>
            <a:custGeom>
              <a:avLst/>
              <a:gdLst/>
              <a:ahLst/>
              <a:cxnLst/>
              <a:rect l="l" t="t" r="r" b="b"/>
              <a:pathLst>
                <a:path w="8328" h="7562" extrusionOk="0">
                  <a:moveTo>
                    <a:pt x="0" y="0"/>
                  </a:moveTo>
                  <a:lnTo>
                    <a:pt x="0" y="3561"/>
                  </a:lnTo>
                  <a:cubicBezTo>
                    <a:pt x="0" y="4034"/>
                    <a:pt x="139" y="4493"/>
                    <a:pt x="399" y="4889"/>
                  </a:cubicBezTo>
                  <a:lnTo>
                    <a:pt x="957" y="5734"/>
                  </a:lnTo>
                  <a:cubicBezTo>
                    <a:pt x="1321" y="6287"/>
                    <a:pt x="1545" y="6910"/>
                    <a:pt x="1618" y="7561"/>
                  </a:cubicBezTo>
                  <a:lnTo>
                    <a:pt x="6709" y="7561"/>
                  </a:lnTo>
                  <a:cubicBezTo>
                    <a:pt x="6782" y="6910"/>
                    <a:pt x="7009" y="6287"/>
                    <a:pt x="7372" y="5734"/>
                  </a:cubicBezTo>
                  <a:lnTo>
                    <a:pt x="7930" y="4889"/>
                  </a:lnTo>
                  <a:cubicBezTo>
                    <a:pt x="8191" y="4493"/>
                    <a:pt x="8328" y="4034"/>
                    <a:pt x="8328" y="3561"/>
                  </a:cubicBezTo>
                  <a:lnTo>
                    <a:pt x="8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6" name="Google Shape;8536;p63"/>
            <p:cNvSpPr/>
            <p:nvPr/>
          </p:nvSpPr>
          <p:spPr>
            <a:xfrm>
              <a:off x="745646" y="1630482"/>
              <a:ext cx="250465" cy="178014"/>
            </a:xfrm>
            <a:custGeom>
              <a:avLst/>
              <a:gdLst/>
              <a:ahLst/>
              <a:cxnLst/>
              <a:rect l="l" t="t" r="r" b="b"/>
              <a:pathLst>
                <a:path w="8328" h="5919" extrusionOk="0">
                  <a:moveTo>
                    <a:pt x="0" y="1"/>
                  </a:moveTo>
                  <a:lnTo>
                    <a:pt x="0" y="1918"/>
                  </a:lnTo>
                  <a:cubicBezTo>
                    <a:pt x="0" y="2391"/>
                    <a:pt x="139" y="2850"/>
                    <a:pt x="399" y="3246"/>
                  </a:cubicBezTo>
                  <a:lnTo>
                    <a:pt x="957" y="4091"/>
                  </a:lnTo>
                  <a:cubicBezTo>
                    <a:pt x="1321" y="4644"/>
                    <a:pt x="1545" y="5267"/>
                    <a:pt x="1618" y="5918"/>
                  </a:cubicBezTo>
                  <a:lnTo>
                    <a:pt x="6709" y="5918"/>
                  </a:lnTo>
                  <a:cubicBezTo>
                    <a:pt x="6782" y="5267"/>
                    <a:pt x="7009" y="4644"/>
                    <a:pt x="7372" y="4091"/>
                  </a:cubicBezTo>
                  <a:lnTo>
                    <a:pt x="7930" y="3246"/>
                  </a:lnTo>
                  <a:cubicBezTo>
                    <a:pt x="8191" y="2850"/>
                    <a:pt x="8328" y="2391"/>
                    <a:pt x="8328" y="1918"/>
                  </a:cubicBezTo>
                  <a:lnTo>
                    <a:pt x="83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7" name="Google Shape;8537;p63"/>
            <p:cNvSpPr/>
            <p:nvPr/>
          </p:nvSpPr>
          <p:spPr>
            <a:xfrm>
              <a:off x="779661" y="1429520"/>
              <a:ext cx="182465" cy="166375"/>
            </a:xfrm>
            <a:custGeom>
              <a:avLst/>
              <a:gdLst/>
              <a:ahLst/>
              <a:cxnLst/>
              <a:rect l="l" t="t" r="r" b="b"/>
              <a:pathLst>
                <a:path w="6067" h="5532" extrusionOk="0">
                  <a:moveTo>
                    <a:pt x="3034" y="0"/>
                  </a:moveTo>
                  <a:cubicBezTo>
                    <a:pt x="3034" y="0"/>
                    <a:pt x="2320" y="855"/>
                    <a:pt x="2320" y="2032"/>
                  </a:cubicBezTo>
                  <a:cubicBezTo>
                    <a:pt x="2320" y="2220"/>
                    <a:pt x="2339" y="2402"/>
                    <a:pt x="2369" y="2576"/>
                  </a:cubicBezTo>
                  <a:cubicBezTo>
                    <a:pt x="2299" y="2483"/>
                    <a:pt x="2220" y="2393"/>
                    <a:pt x="2135" y="2306"/>
                  </a:cubicBezTo>
                  <a:cubicBezTo>
                    <a:pt x="1373" y="1546"/>
                    <a:pt x="343" y="1471"/>
                    <a:pt x="343" y="1471"/>
                  </a:cubicBezTo>
                  <a:lnTo>
                    <a:pt x="343" y="1471"/>
                  </a:lnTo>
                  <a:cubicBezTo>
                    <a:pt x="343" y="1471"/>
                    <a:pt x="417" y="2503"/>
                    <a:pt x="1178" y="3263"/>
                  </a:cubicBezTo>
                  <a:cubicBezTo>
                    <a:pt x="1322" y="3408"/>
                    <a:pt x="1479" y="3530"/>
                    <a:pt x="1638" y="3634"/>
                  </a:cubicBezTo>
                  <a:cubicBezTo>
                    <a:pt x="1587" y="3630"/>
                    <a:pt x="1534" y="3628"/>
                    <a:pt x="1482" y="3628"/>
                  </a:cubicBezTo>
                  <a:cubicBezTo>
                    <a:pt x="624" y="3628"/>
                    <a:pt x="1" y="4163"/>
                    <a:pt x="1" y="4163"/>
                  </a:cubicBezTo>
                  <a:cubicBezTo>
                    <a:pt x="1" y="4163"/>
                    <a:pt x="624" y="4698"/>
                    <a:pt x="1482" y="4698"/>
                  </a:cubicBezTo>
                  <a:cubicBezTo>
                    <a:pt x="1583" y="4698"/>
                    <a:pt x="1681" y="4690"/>
                    <a:pt x="1777" y="4678"/>
                  </a:cubicBezTo>
                  <a:lnTo>
                    <a:pt x="1777" y="4678"/>
                  </a:lnTo>
                  <a:cubicBezTo>
                    <a:pt x="1583" y="5059"/>
                    <a:pt x="1666" y="5531"/>
                    <a:pt x="1666" y="5531"/>
                  </a:cubicBezTo>
                  <a:cubicBezTo>
                    <a:pt x="1666" y="5531"/>
                    <a:pt x="1677" y="5531"/>
                    <a:pt x="1696" y="5531"/>
                  </a:cubicBezTo>
                  <a:cubicBezTo>
                    <a:pt x="1821" y="5531"/>
                    <a:pt x="2312" y="5509"/>
                    <a:pt x="2647" y="5173"/>
                  </a:cubicBezTo>
                  <a:cubicBezTo>
                    <a:pt x="2853" y="4968"/>
                    <a:pt x="2973" y="4691"/>
                    <a:pt x="3033" y="4520"/>
                  </a:cubicBezTo>
                  <a:cubicBezTo>
                    <a:pt x="3092" y="4691"/>
                    <a:pt x="3215" y="4968"/>
                    <a:pt x="3420" y="5173"/>
                  </a:cubicBezTo>
                  <a:cubicBezTo>
                    <a:pt x="3755" y="5509"/>
                    <a:pt x="4246" y="5531"/>
                    <a:pt x="4371" y="5531"/>
                  </a:cubicBezTo>
                  <a:cubicBezTo>
                    <a:pt x="4390" y="5531"/>
                    <a:pt x="4401" y="5531"/>
                    <a:pt x="4401" y="5531"/>
                  </a:cubicBezTo>
                  <a:cubicBezTo>
                    <a:pt x="4401" y="5531"/>
                    <a:pt x="4484" y="5059"/>
                    <a:pt x="4289" y="4678"/>
                  </a:cubicBezTo>
                  <a:lnTo>
                    <a:pt x="4289" y="4678"/>
                  </a:lnTo>
                  <a:cubicBezTo>
                    <a:pt x="4386" y="4690"/>
                    <a:pt x="4484" y="4698"/>
                    <a:pt x="4586" y="4698"/>
                  </a:cubicBezTo>
                  <a:cubicBezTo>
                    <a:pt x="5443" y="4698"/>
                    <a:pt x="6067" y="4163"/>
                    <a:pt x="6067" y="4163"/>
                  </a:cubicBezTo>
                  <a:cubicBezTo>
                    <a:pt x="6067" y="4163"/>
                    <a:pt x="5443" y="3628"/>
                    <a:pt x="4586" y="3628"/>
                  </a:cubicBezTo>
                  <a:cubicBezTo>
                    <a:pt x="4533" y="3628"/>
                    <a:pt x="4480" y="3630"/>
                    <a:pt x="4428" y="3634"/>
                  </a:cubicBezTo>
                  <a:cubicBezTo>
                    <a:pt x="4587" y="3530"/>
                    <a:pt x="4745" y="3408"/>
                    <a:pt x="4889" y="3263"/>
                  </a:cubicBezTo>
                  <a:cubicBezTo>
                    <a:pt x="5650" y="2503"/>
                    <a:pt x="5724" y="1471"/>
                    <a:pt x="5724" y="1471"/>
                  </a:cubicBezTo>
                  <a:lnTo>
                    <a:pt x="5724" y="1471"/>
                  </a:lnTo>
                  <a:cubicBezTo>
                    <a:pt x="5724" y="1471"/>
                    <a:pt x="4693" y="1546"/>
                    <a:pt x="3932" y="2306"/>
                  </a:cubicBezTo>
                  <a:cubicBezTo>
                    <a:pt x="3847" y="2393"/>
                    <a:pt x="3768" y="2483"/>
                    <a:pt x="3698" y="2576"/>
                  </a:cubicBezTo>
                  <a:cubicBezTo>
                    <a:pt x="3728" y="2402"/>
                    <a:pt x="3747" y="2220"/>
                    <a:pt x="3747" y="2032"/>
                  </a:cubicBezTo>
                  <a:cubicBezTo>
                    <a:pt x="3747" y="855"/>
                    <a:pt x="3034" y="0"/>
                    <a:pt x="30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8" name="Google Shape;8538;p63"/>
            <p:cNvSpPr/>
            <p:nvPr/>
          </p:nvSpPr>
          <p:spPr>
            <a:xfrm>
              <a:off x="713195" y="1423385"/>
              <a:ext cx="417531" cy="417561"/>
            </a:xfrm>
            <a:custGeom>
              <a:avLst/>
              <a:gdLst/>
              <a:ahLst/>
              <a:cxnLst/>
              <a:rect l="l" t="t" r="r" b="b"/>
              <a:pathLst>
                <a:path w="13883" h="13884" extrusionOk="0">
                  <a:moveTo>
                    <a:pt x="9204" y="5447"/>
                  </a:moveTo>
                  <a:lnTo>
                    <a:pt x="9204" y="6684"/>
                  </a:lnTo>
                  <a:lnTo>
                    <a:pt x="1283" y="6684"/>
                  </a:lnTo>
                  <a:lnTo>
                    <a:pt x="1283" y="5447"/>
                  </a:lnTo>
                  <a:lnTo>
                    <a:pt x="3656" y="5447"/>
                  </a:lnTo>
                  <a:cubicBezTo>
                    <a:pt x="3652" y="5629"/>
                    <a:pt x="3674" y="5758"/>
                    <a:pt x="3675" y="5770"/>
                  </a:cubicBezTo>
                  <a:cubicBezTo>
                    <a:pt x="3692" y="5863"/>
                    <a:pt x="3771" y="5933"/>
                    <a:pt x="3866" y="5937"/>
                  </a:cubicBezTo>
                  <a:cubicBezTo>
                    <a:pt x="3870" y="5937"/>
                    <a:pt x="3884" y="5939"/>
                    <a:pt x="3906" y="5939"/>
                  </a:cubicBezTo>
                  <a:cubicBezTo>
                    <a:pt x="4059" y="5939"/>
                    <a:pt x="4613" y="5910"/>
                    <a:pt x="5000" y="5522"/>
                  </a:cubicBezTo>
                  <a:cubicBezTo>
                    <a:pt x="5015" y="5508"/>
                    <a:pt x="5027" y="5493"/>
                    <a:pt x="5040" y="5480"/>
                  </a:cubicBezTo>
                  <a:lnTo>
                    <a:pt x="5040" y="5577"/>
                  </a:lnTo>
                  <a:cubicBezTo>
                    <a:pt x="5040" y="5682"/>
                    <a:pt x="4999" y="5782"/>
                    <a:pt x="4924" y="5858"/>
                  </a:cubicBezTo>
                  <a:lnTo>
                    <a:pt x="4859" y="5922"/>
                  </a:lnTo>
                  <a:cubicBezTo>
                    <a:pt x="4780" y="6001"/>
                    <a:pt x="4780" y="6131"/>
                    <a:pt x="4859" y="6209"/>
                  </a:cubicBezTo>
                  <a:cubicBezTo>
                    <a:pt x="4899" y="6250"/>
                    <a:pt x="4951" y="6269"/>
                    <a:pt x="5003" y="6269"/>
                  </a:cubicBezTo>
                  <a:cubicBezTo>
                    <a:pt x="5055" y="6269"/>
                    <a:pt x="5107" y="6250"/>
                    <a:pt x="5148" y="6209"/>
                  </a:cubicBezTo>
                  <a:lnTo>
                    <a:pt x="5212" y="6145"/>
                  </a:lnTo>
                  <a:cubicBezTo>
                    <a:pt x="5363" y="5994"/>
                    <a:pt x="5447" y="5791"/>
                    <a:pt x="5447" y="5577"/>
                  </a:cubicBezTo>
                  <a:lnTo>
                    <a:pt x="5447" y="5480"/>
                  </a:lnTo>
                  <a:cubicBezTo>
                    <a:pt x="5460" y="5493"/>
                    <a:pt x="5474" y="5508"/>
                    <a:pt x="5487" y="5522"/>
                  </a:cubicBezTo>
                  <a:cubicBezTo>
                    <a:pt x="5874" y="5909"/>
                    <a:pt x="6426" y="5938"/>
                    <a:pt x="6581" y="5938"/>
                  </a:cubicBezTo>
                  <a:cubicBezTo>
                    <a:pt x="6604" y="5938"/>
                    <a:pt x="6618" y="5937"/>
                    <a:pt x="6621" y="5937"/>
                  </a:cubicBezTo>
                  <a:cubicBezTo>
                    <a:pt x="6717" y="5933"/>
                    <a:pt x="6796" y="5863"/>
                    <a:pt x="6812" y="5770"/>
                  </a:cubicBezTo>
                  <a:cubicBezTo>
                    <a:pt x="6813" y="5758"/>
                    <a:pt x="6836" y="5629"/>
                    <a:pt x="6833" y="5447"/>
                  </a:cubicBezTo>
                  <a:close/>
                  <a:moveTo>
                    <a:pt x="11093" y="6492"/>
                  </a:moveTo>
                  <a:cubicBezTo>
                    <a:pt x="11803" y="6492"/>
                    <a:pt x="12381" y="7070"/>
                    <a:pt x="12381" y="7780"/>
                  </a:cubicBezTo>
                  <a:cubicBezTo>
                    <a:pt x="12381" y="8490"/>
                    <a:pt x="11803" y="9068"/>
                    <a:pt x="11093" y="9068"/>
                  </a:cubicBezTo>
                  <a:lnTo>
                    <a:pt x="10477" y="9068"/>
                  </a:lnTo>
                  <a:cubicBezTo>
                    <a:pt x="10483" y="8980"/>
                    <a:pt x="10487" y="8892"/>
                    <a:pt x="10487" y="8804"/>
                  </a:cubicBezTo>
                  <a:lnTo>
                    <a:pt x="10487" y="6492"/>
                  </a:lnTo>
                  <a:close/>
                  <a:moveTo>
                    <a:pt x="11093" y="5397"/>
                  </a:moveTo>
                  <a:cubicBezTo>
                    <a:pt x="12408" y="5397"/>
                    <a:pt x="13476" y="6466"/>
                    <a:pt x="13476" y="7780"/>
                  </a:cubicBezTo>
                  <a:cubicBezTo>
                    <a:pt x="13476" y="9093"/>
                    <a:pt x="12408" y="10163"/>
                    <a:pt x="11093" y="10163"/>
                  </a:cubicBezTo>
                  <a:lnTo>
                    <a:pt x="10212" y="10163"/>
                  </a:lnTo>
                  <a:cubicBezTo>
                    <a:pt x="10306" y="9941"/>
                    <a:pt x="10376" y="9711"/>
                    <a:pt x="10422" y="9474"/>
                  </a:cubicBezTo>
                  <a:lnTo>
                    <a:pt x="11093" y="9474"/>
                  </a:lnTo>
                  <a:cubicBezTo>
                    <a:pt x="12028" y="9474"/>
                    <a:pt x="12787" y="8713"/>
                    <a:pt x="12787" y="7780"/>
                  </a:cubicBezTo>
                  <a:cubicBezTo>
                    <a:pt x="12787" y="6845"/>
                    <a:pt x="12028" y="6086"/>
                    <a:pt x="11093" y="6086"/>
                  </a:cubicBezTo>
                  <a:lnTo>
                    <a:pt x="10487" y="6086"/>
                  </a:lnTo>
                  <a:lnTo>
                    <a:pt x="10487" y="5397"/>
                  </a:lnTo>
                  <a:close/>
                  <a:moveTo>
                    <a:pt x="5243" y="0"/>
                  </a:moveTo>
                  <a:cubicBezTo>
                    <a:pt x="5183" y="0"/>
                    <a:pt x="5127" y="27"/>
                    <a:pt x="5087" y="73"/>
                  </a:cubicBezTo>
                  <a:cubicBezTo>
                    <a:pt x="5057" y="111"/>
                    <a:pt x="4333" y="990"/>
                    <a:pt x="4326" y="2217"/>
                  </a:cubicBezTo>
                  <a:cubicBezTo>
                    <a:pt x="3547" y="1550"/>
                    <a:pt x="2610" y="1476"/>
                    <a:pt x="2568" y="1473"/>
                  </a:cubicBezTo>
                  <a:cubicBezTo>
                    <a:pt x="2563" y="1472"/>
                    <a:pt x="2557" y="1472"/>
                    <a:pt x="2552" y="1472"/>
                  </a:cubicBezTo>
                  <a:cubicBezTo>
                    <a:pt x="2498" y="1472"/>
                    <a:pt x="2447" y="1493"/>
                    <a:pt x="2409" y="1532"/>
                  </a:cubicBezTo>
                  <a:cubicBezTo>
                    <a:pt x="2367" y="1574"/>
                    <a:pt x="2346" y="1630"/>
                    <a:pt x="2351" y="1690"/>
                  </a:cubicBezTo>
                  <a:cubicBezTo>
                    <a:pt x="2354" y="1735"/>
                    <a:pt x="2438" y="2806"/>
                    <a:pt x="3244" y="3610"/>
                  </a:cubicBezTo>
                  <a:cubicBezTo>
                    <a:pt x="3262" y="3628"/>
                    <a:pt x="3278" y="3645"/>
                    <a:pt x="3296" y="3661"/>
                  </a:cubicBezTo>
                  <a:cubicBezTo>
                    <a:pt x="2720" y="3761"/>
                    <a:pt x="2292" y="4048"/>
                    <a:pt x="2139" y="4164"/>
                  </a:cubicBezTo>
                  <a:lnTo>
                    <a:pt x="204" y="4164"/>
                  </a:lnTo>
                  <a:cubicBezTo>
                    <a:pt x="92" y="4164"/>
                    <a:pt x="0" y="4255"/>
                    <a:pt x="0" y="4367"/>
                  </a:cubicBezTo>
                  <a:lnTo>
                    <a:pt x="0" y="5553"/>
                  </a:lnTo>
                  <a:cubicBezTo>
                    <a:pt x="0" y="5665"/>
                    <a:pt x="92" y="5757"/>
                    <a:pt x="204" y="5757"/>
                  </a:cubicBezTo>
                  <a:cubicBezTo>
                    <a:pt x="316" y="5757"/>
                    <a:pt x="408" y="5665"/>
                    <a:pt x="408" y="5553"/>
                  </a:cubicBezTo>
                  <a:lnTo>
                    <a:pt x="408" y="4571"/>
                  </a:lnTo>
                  <a:lnTo>
                    <a:pt x="2141" y="4571"/>
                  </a:lnTo>
                  <a:cubicBezTo>
                    <a:pt x="2282" y="4676"/>
                    <a:pt x="2647" y="4923"/>
                    <a:pt x="3145" y="5039"/>
                  </a:cubicBezTo>
                  <a:lnTo>
                    <a:pt x="1081" y="5039"/>
                  </a:lnTo>
                  <a:cubicBezTo>
                    <a:pt x="968" y="5039"/>
                    <a:pt x="877" y="5132"/>
                    <a:pt x="877" y="5243"/>
                  </a:cubicBezTo>
                  <a:lnTo>
                    <a:pt x="877" y="8804"/>
                  </a:lnTo>
                  <a:cubicBezTo>
                    <a:pt x="877" y="9318"/>
                    <a:pt x="1026" y="9815"/>
                    <a:pt x="1308" y="10244"/>
                  </a:cubicBezTo>
                  <a:lnTo>
                    <a:pt x="1867" y="11089"/>
                  </a:lnTo>
                  <a:cubicBezTo>
                    <a:pt x="2209" y="11609"/>
                    <a:pt x="2426" y="12210"/>
                    <a:pt x="2496" y="12826"/>
                  </a:cubicBezTo>
                  <a:cubicBezTo>
                    <a:pt x="2507" y="12929"/>
                    <a:pt x="2595" y="13006"/>
                    <a:pt x="2697" y="13006"/>
                  </a:cubicBezTo>
                  <a:lnTo>
                    <a:pt x="7790" y="13006"/>
                  </a:lnTo>
                  <a:cubicBezTo>
                    <a:pt x="7893" y="13006"/>
                    <a:pt x="7980" y="12929"/>
                    <a:pt x="7992" y="12826"/>
                  </a:cubicBezTo>
                  <a:cubicBezTo>
                    <a:pt x="8061" y="12210"/>
                    <a:pt x="8278" y="11609"/>
                    <a:pt x="8621" y="11089"/>
                  </a:cubicBezTo>
                  <a:lnTo>
                    <a:pt x="9179" y="10244"/>
                  </a:lnTo>
                  <a:cubicBezTo>
                    <a:pt x="9462" y="9815"/>
                    <a:pt x="9611" y="9318"/>
                    <a:pt x="9611" y="8804"/>
                  </a:cubicBezTo>
                  <a:lnTo>
                    <a:pt x="9611" y="8371"/>
                  </a:lnTo>
                  <a:cubicBezTo>
                    <a:pt x="9611" y="8259"/>
                    <a:pt x="9520" y="8167"/>
                    <a:pt x="9407" y="8167"/>
                  </a:cubicBezTo>
                  <a:cubicBezTo>
                    <a:pt x="9295" y="8167"/>
                    <a:pt x="9204" y="8259"/>
                    <a:pt x="9204" y="8371"/>
                  </a:cubicBezTo>
                  <a:lnTo>
                    <a:pt x="9204" y="8804"/>
                  </a:lnTo>
                  <a:cubicBezTo>
                    <a:pt x="9204" y="9237"/>
                    <a:pt x="9078" y="9659"/>
                    <a:pt x="8839" y="10019"/>
                  </a:cubicBezTo>
                  <a:lnTo>
                    <a:pt x="8281" y="10866"/>
                  </a:lnTo>
                  <a:cubicBezTo>
                    <a:pt x="7937" y="11387"/>
                    <a:pt x="7708" y="11984"/>
                    <a:pt x="7611" y="12600"/>
                  </a:cubicBezTo>
                  <a:lnTo>
                    <a:pt x="2876" y="12600"/>
                  </a:lnTo>
                  <a:cubicBezTo>
                    <a:pt x="2781" y="11984"/>
                    <a:pt x="2550" y="11387"/>
                    <a:pt x="2206" y="10866"/>
                  </a:cubicBezTo>
                  <a:lnTo>
                    <a:pt x="1648" y="10019"/>
                  </a:lnTo>
                  <a:cubicBezTo>
                    <a:pt x="1410" y="9659"/>
                    <a:pt x="1283" y="9237"/>
                    <a:pt x="1283" y="8804"/>
                  </a:cubicBezTo>
                  <a:lnTo>
                    <a:pt x="1283" y="7091"/>
                  </a:lnTo>
                  <a:lnTo>
                    <a:pt x="9204" y="7091"/>
                  </a:lnTo>
                  <a:lnTo>
                    <a:pt x="9204" y="7423"/>
                  </a:lnTo>
                  <a:cubicBezTo>
                    <a:pt x="9204" y="7534"/>
                    <a:pt x="9295" y="7625"/>
                    <a:pt x="9407" y="7625"/>
                  </a:cubicBezTo>
                  <a:cubicBezTo>
                    <a:pt x="9520" y="7625"/>
                    <a:pt x="9611" y="7534"/>
                    <a:pt x="9611" y="7423"/>
                  </a:cubicBezTo>
                  <a:lnTo>
                    <a:pt x="9611" y="5243"/>
                  </a:lnTo>
                  <a:cubicBezTo>
                    <a:pt x="9611" y="5132"/>
                    <a:pt x="9520" y="5041"/>
                    <a:pt x="9407" y="5041"/>
                  </a:cubicBezTo>
                  <a:lnTo>
                    <a:pt x="7342" y="5041"/>
                  </a:lnTo>
                  <a:cubicBezTo>
                    <a:pt x="7841" y="4923"/>
                    <a:pt x="8205" y="4676"/>
                    <a:pt x="8347" y="4571"/>
                  </a:cubicBezTo>
                  <a:lnTo>
                    <a:pt x="10081" y="4571"/>
                  </a:lnTo>
                  <a:lnTo>
                    <a:pt x="10081" y="8804"/>
                  </a:lnTo>
                  <a:cubicBezTo>
                    <a:pt x="10081" y="9410"/>
                    <a:pt x="9904" y="9996"/>
                    <a:pt x="9570" y="10503"/>
                  </a:cubicBezTo>
                  <a:lnTo>
                    <a:pt x="9014" y="11348"/>
                  </a:lnTo>
                  <a:cubicBezTo>
                    <a:pt x="8826" y="11631"/>
                    <a:pt x="8682" y="11941"/>
                    <a:pt x="8583" y="12267"/>
                  </a:cubicBezTo>
                  <a:cubicBezTo>
                    <a:pt x="8487" y="12593"/>
                    <a:pt x="8437" y="12929"/>
                    <a:pt x="8437" y="13270"/>
                  </a:cubicBezTo>
                  <a:cubicBezTo>
                    <a:pt x="8437" y="13385"/>
                    <a:pt x="8344" y="13477"/>
                    <a:pt x="8229" y="13477"/>
                  </a:cubicBezTo>
                  <a:lnTo>
                    <a:pt x="2258" y="13477"/>
                  </a:lnTo>
                  <a:cubicBezTo>
                    <a:pt x="2203" y="13477"/>
                    <a:pt x="2151" y="13456"/>
                    <a:pt x="2111" y="13416"/>
                  </a:cubicBezTo>
                  <a:cubicBezTo>
                    <a:pt x="2072" y="13377"/>
                    <a:pt x="2051" y="13325"/>
                    <a:pt x="2051" y="13270"/>
                  </a:cubicBezTo>
                  <a:cubicBezTo>
                    <a:pt x="2051" y="12585"/>
                    <a:pt x="1852" y="11920"/>
                    <a:pt x="1474" y="11348"/>
                  </a:cubicBezTo>
                  <a:lnTo>
                    <a:pt x="917" y="10503"/>
                  </a:lnTo>
                  <a:cubicBezTo>
                    <a:pt x="584" y="9996"/>
                    <a:pt x="408" y="9410"/>
                    <a:pt x="408" y="8804"/>
                  </a:cubicBezTo>
                  <a:lnTo>
                    <a:pt x="408" y="6503"/>
                  </a:lnTo>
                  <a:cubicBezTo>
                    <a:pt x="408" y="6391"/>
                    <a:pt x="316" y="6299"/>
                    <a:pt x="204" y="6299"/>
                  </a:cubicBezTo>
                  <a:cubicBezTo>
                    <a:pt x="92" y="6299"/>
                    <a:pt x="0" y="6391"/>
                    <a:pt x="0" y="6503"/>
                  </a:cubicBezTo>
                  <a:lnTo>
                    <a:pt x="0" y="8804"/>
                  </a:lnTo>
                  <a:cubicBezTo>
                    <a:pt x="0" y="9490"/>
                    <a:pt x="199" y="10154"/>
                    <a:pt x="578" y="10726"/>
                  </a:cubicBezTo>
                  <a:lnTo>
                    <a:pt x="1134" y="11571"/>
                  </a:lnTo>
                  <a:cubicBezTo>
                    <a:pt x="1468" y="12078"/>
                    <a:pt x="1643" y="12664"/>
                    <a:pt x="1643" y="13270"/>
                  </a:cubicBezTo>
                  <a:cubicBezTo>
                    <a:pt x="1643" y="13434"/>
                    <a:pt x="1707" y="13589"/>
                    <a:pt x="1824" y="13703"/>
                  </a:cubicBezTo>
                  <a:cubicBezTo>
                    <a:pt x="1940" y="13819"/>
                    <a:pt x="2094" y="13883"/>
                    <a:pt x="2258" y="13883"/>
                  </a:cubicBezTo>
                  <a:lnTo>
                    <a:pt x="8229" y="13883"/>
                  </a:lnTo>
                  <a:cubicBezTo>
                    <a:pt x="8568" y="13883"/>
                    <a:pt x="8844" y="13608"/>
                    <a:pt x="8844" y="13270"/>
                  </a:cubicBezTo>
                  <a:cubicBezTo>
                    <a:pt x="8844" y="12969"/>
                    <a:pt x="8887" y="12672"/>
                    <a:pt x="8973" y="12384"/>
                  </a:cubicBezTo>
                  <a:cubicBezTo>
                    <a:pt x="9060" y="12095"/>
                    <a:pt x="9188" y="11823"/>
                    <a:pt x="9353" y="11571"/>
                  </a:cubicBezTo>
                  <a:lnTo>
                    <a:pt x="9911" y="10726"/>
                  </a:lnTo>
                  <a:cubicBezTo>
                    <a:pt x="9944" y="10675"/>
                    <a:pt x="9977" y="10622"/>
                    <a:pt x="10008" y="10570"/>
                  </a:cubicBezTo>
                  <a:lnTo>
                    <a:pt x="11093" y="10570"/>
                  </a:lnTo>
                  <a:cubicBezTo>
                    <a:pt x="12632" y="10570"/>
                    <a:pt x="13883" y="9318"/>
                    <a:pt x="13883" y="7780"/>
                  </a:cubicBezTo>
                  <a:cubicBezTo>
                    <a:pt x="13883" y="6241"/>
                    <a:pt x="12632" y="4990"/>
                    <a:pt x="11093" y="4990"/>
                  </a:cubicBezTo>
                  <a:lnTo>
                    <a:pt x="10487" y="4990"/>
                  </a:lnTo>
                  <a:lnTo>
                    <a:pt x="10487" y="4367"/>
                  </a:lnTo>
                  <a:cubicBezTo>
                    <a:pt x="10487" y="4255"/>
                    <a:pt x="10396" y="4164"/>
                    <a:pt x="10283" y="4164"/>
                  </a:cubicBezTo>
                  <a:lnTo>
                    <a:pt x="8348" y="4164"/>
                  </a:lnTo>
                  <a:cubicBezTo>
                    <a:pt x="8195" y="4048"/>
                    <a:pt x="7769" y="3761"/>
                    <a:pt x="7192" y="3662"/>
                  </a:cubicBezTo>
                  <a:cubicBezTo>
                    <a:pt x="7209" y="3645"/>
                    <a:pt x="7227" y="3628"/>
                    <a:pt x="7244" y="3612"/>
                  </a:cubicBezTo>
                  <a:cubicBezTo>
                    <a:pt x="7333" y="3523"/>
                    <a:pt x="7416" y="3426"/>
                    <a:pt x="7494" y="3325"/>
                  </a:cubicBezTo>
                  <a:cubicBezTo>
                    <a:pt x="7562" y="3235"/>
                    <a:pt x="7544" y="3107"/>
                    <a:pt x="7455" y="3040"/>
                  </a:cubicBezTo>
                  <a:cubicBezTo>
                    <a:pt x="7418" y="3012"/>
                    <a:pt x="7374" y="2998"/>
                    <a:pt x="7331" y="2998"/>
                  </a:cubicBezTo>
                  <a:cubicBezTo>
                    <a:pt x="7270" y="2998"/>
                    <a:pt x="7210" y="3025"/>
                    <a:pt x="7171" y="3077"/>
                  </a:cubicBezTo>
                  <a:cubicBezTo>
                    <a:pt x="7104" y="3165"/>
                    <a:pt x="7032" y="3247"/>
                    <a:pt x="6956" y="3323"/>
                  </a:cubicBezTo>
                  <a:cubicBezTo>
                    <a:pt x="6831" y="3448"/>
                    <a:pt x="6688" y="3563"/>
                    <a:pt x="6529" y="3667"/>
                  </a:cubicBezTo>
                  <a:cubicBezTo>
                    <a:pt x="6450" y="3718"/>
                    <a:pt x="6417" y="3814"/>
                    <a:pt x="6446" y="3902"/>
                  </a:cubicBezTo>
                  <a:cubicBezTo>
                    <a:pt x="6474" y="3986"/>
                    <a:pt x="6554" y="4041"/>
                    <a:pt x="6641" y="4041"/>
                  </a:cubicBezTo>
                  <a:cubicBezTo>
                    <a:pt x="6645" y="4041"/>
                    <a:pt x="6650" y="4041"/>
                    <a:pt x="6654" y="4041"/>
                  </a:cubicBezTo>
                  <a:cubicBezTo>
                    <a:pt x="6703" y="4036"/>
                    <a:pt x="6751" y="4035"/>
                    <a:pt x="6797" y="4035"/>
                  </a:cubicBezTo>
                  <a:cubicBezTo>
                    <a:pt x="7278" y="4035"/>
                    <a:pt x="7684" y="4224"/>
                    <a:pt x="7921" y="4367"/>
                  </a:cubicBezTo>
                  <a:cubicBezTo>
                    <a:pt x="7683" y="4509"/>
                    <a:pt x="7278" y="4699"/>
                    <a:pt x="6797" y="4699"/>
                  </a:cubicBezTo>
                  <a:cubicBezTo>
                    <a:pt x="6709" y="4699"/>
                    <a:pt x="6621" y="4693"/>
                    <a:pt x="6528" y="4679"/>
                  </a:cubicBezTo>
                  <a:cubicBezTo>
                    <a:pt x="6518" y="4678"/>
                    <a:pt x="6509" y="4677"/>
                    <a:pt x="6500" y="4677"/>
                  </a:cubicBezTo>
                  <a:cubicBezTo>
                    <a:pt x="6435" y="4677"/>
                    <a:pt x="6373" y="4709"/>
                    <a:pt x="6334" y="4764"/>
                  </a:cubicBezTo>
                  <a:cubicBezTo>
                    <a:pt x="6291" y="4825"/>
                    <a:pt x="6285" y="4905"/>
                    <a:pt x="6319" y="4974"/>
                  </a:cubicBezTo>
                  <a:cubicBezTo>
                    <a:pt x="6413" y="5157"/>
                    <a:pt x="6428" y="5373"/>
                    <a:pt x="6425" y="5520"/>
                  </a:cubicBezTo>
                  <a:cubicBezTo>
                    <a:pt x="6248" y="5498"/>
                    <a:pt x="5972" y="5432"/>
                    <a:pt x="5774" y="5233"/>
                  </a:cubicBezTo>
                  <a:cubicBezTo>
                    <a:pt x="5603" y="5063"/>
                    <a:pt x="5499" y="4830"/>
                    <a:pt x="5447" y="4688"/>
                  </a:cubicBezTo>
                  <a:lnTo>
                    <a:pt x="5447" y="4632"/>
                  </a:lnTo>
                  <a:lnTo>
                    <a:pt x="5838" y="4240"/>
                  </a:lnTo>
                  <a:cubicBezTo>
                    <a:pt x="5917" y="4161"/>
                    <a:pt x="5917" y="4032"/>
                    <a:pt x="5838" y="3953"/>
                  </a:cubicBezTo>
                  <a:cubicBezTo>
                    <a:pt x="5799" y="3913"/>
                    <a:pt x="5747" y="3894"/>
                    <a:pt x="5695" y="3894"/>
                  </a:cubicBezTo>
                  <a:cubicBezTo>
                    <a:pt x="5643" y="3894"/>
                    <a:pt x="5590" y="3913"/>
                    <a:pt x="5551" y="3953"/>
                  </a:cubicBezTo>
                  <a:lnTo>
                    <a:pt x="5447" y="4057"/>
                  </a:lnTo>
                  <a:lnTo>
                    <a:pt x="5447" y="3826"/>
                  </a:lnTo>
                  <a:cubicBezTo>
                    <a:pt x="5447" y="3715"/>
                    <a:pt x="5356" y="3622"/>
                    <a:pt x="5244" y="3622"/>
                  </a:cubicBezTo>
                  <a:cubicBezTo>
                    <a:pt x="5131" y="3622"/>
                    <a:pt x="5040" y="3715"/>
                    <a:pt x="5040" y="3826"/>
                  </a:cubicBezTo>
                  <a:lnTo>
                    <a:pt x="5040" y="4057"/>
                  </a:lnTo>
                  <a:lnTo>
                    <a:pt x="4936" y="3953"/>
                  </a:lnTo>
                  <a:cubicBezTo>
                    <a:pt x="4897" y="3913"/>
                    <a:pt x="4845" y="3894"/>
                    <a:pt x="4793" y="3894"/>
                  </a:cubicBezTo>
                  <a:cubicBezTo>
                    <a:pt x="4740" y="3894"/>
                    <a:pt x="4688" y="3913"/>
                    <a:pt x="4649" y="3953"/>
                  </a:cubicBezTo>
                  <a:cubicBezTo>
                    <a:pt x="4570" y="4033"/>
                    <a:pt x="4570" y="4161"/>
                    <a:pt x="4649" y="4240"/>
                  </a:cubicBezTo>
                  <a:lnTo>
                    <a:pt x="5040" y="4632"/>
                  </a:lnTo>
                  <a:lnTo>
                    <a:pt x="5040" y="4688"/>
                  </a:lnTo>
                  <a:cubicBezTo>
                    <a:pt x="4988" y="4830"/>
                    <a:pt x="4884" y="5063"/>
                    <a:pt x="4713" y="5233"/>
                  </a:cubicBezTo>
                  <a:cubicBezTo>
                    <a:pt x="4515" y="5432"/>
                    <a:pt x="4240" y="5499"/>
                    <a:pt x="4062" y="5520"/>
                  </a:cubicBezTo>
                  <a:cubicBezTo>
                    <a:pt x="4059" y="5373"/>
                    <a:pt x="4076" y="5157"/>
                    <a:pt x="4168" y="4974"/>
                  </a:cubicBezTo>
                  <a:cubicBezTo>
                    <a:pt x="4204" y="4905"/>
                    <a:pt x="4198" y="4825"/>
                    <a:pt x="4153" y="4764"/>
                  </a:cubicBezTo>
                  <a:cubicBezTo>
                    <a:pt x="4115" y="4709"/>
                    <a:pt x="4053" y="4677"/>
                    <a:pt x="3988" y="4677"/>
                  </a:cubicBezTo>
                  <a:cubicBezTo>
                    <a:pt x="3978" y="4677"/>
                    <a:pt x="3969" y="4678"/>
                    <a:pt x="3960" y="4679"/>
                  </a:cubicBezTo>
                  <a:cubicBezTo>
                    <a:pt x="3866" y="4693"/>
                    <a:pt x="3778" y="4699"/>
                    <a:pt x="3692" y="4699"/>
                  </a:cubicBezTo>
                  <a:cubicBezTo>
                    <a:pt x="3209" y="4699"/>
                    <a:pt x="2803" y="4508"/>
                    <a:pt x="2566" y="4367"/>
                  </a:cubicBezTo>
                  <a:cubicBezTo>
                    <a:pt x="2803" y="4224"/>
                    <a:pt x="3206" y="4035"/>
                    <a:pt x="3692" y="4035"/>
                  </a:cubicBezTo>
                  <a:cubicBezTo>
                    <a:pt x="3736" y="4035"/>
                    <a:pt x="3786" y="4036"/>
                    <a:pt x="3833" y="4041"/>
                  </a:cubicBezTo>
                  <a:cubicBezTo>
                    <a:pt x="3838" y="4041"/>
                    <a:pt x="3842" y="4041"/>
                    <a:pt x="3847" y="4041"/>
                  </a:cubicBezTo>
                  <a:cubicBezTo>
                    <a:pt x="3935" y="4041"/>
                    <a:pt x="4013" y="3986"/>
                    <a:pt x="4042" y="3902"/>
                  </a:cubicBezTo>
                  <a:cubicBezTo>
                    <a:pt x="4071" y="3814"/>
                    <a:pt x="4037" y="3718"/>
                    <a:pt x="3960" y="3667"/>
                  </a:cubicBezTo>
                  <a:cubicBezTo>
                    <a:pt x="3799" y="3563"/>
                    <a:pt x="3656" y="3448"/>
                    <a:pt x="3532" y="3323"/>
                  </a:cubicBezTo>
                  <a:cubicBezTo>
                    <a:pt x="3059" y="2850"/>
                    <a:pt x="2870" y="2256"/>
                    <a:pt x="2799" y="1921"/>
                  </a:cubicBezTo>
                  <a:lnTo>
                    <a:pt x="2799" y="1921"/>
                  </a:lnTo>
                  <a:cubicBezTo>
                    <a:pt x="3134" y="1994"/>
                    <a:pt x="3727" y="2181"/>
                    <a:pt x="4201" y="2655"/>
                  </a:cubicBezTo>
                  <a:cubicBezTo>
                    <a:pt x="4277" y="2731"/>
                    <a:pt x="4350" y="2814"/>
                    <a:pt x="4418" y="2903"/>
                  </a:cubicBezTo>
                  <a:cubicBezTo>
                    <a:pt x="4457" y="2955"/>
                    <a:pt x="4517" y="2983"/>
                    <a:pt x="4579" y="2983"/>
                  </a:cubicBezTo>
                  <a:cubicBezTo>
                    <a:pt x="4606" y="2983"/>
                    <a:pt x="4634" y="2977"/>
                    <a:pt x="4661" y="2966"/>
                  </a:cubicBezTo>
                  <a:cubicBezTo>
                    <a:pt x="4747" y="2929"/>
                    <a:pt x="4796" y="2836"/>
                    <a:pt x="4780" y="2744"/>
                  </a:cubicBezTo>
                  <a:cubicBezTo>
                    <a:pt x="4749" y="2571"/>
                    <a:pt x="4734" y="2400"/>
                    <a:pt x="4734" y="2235"/>
                  </a:cubicBezTo>
                  <a:cubicBezTo>
                    <a:pt x="4734" y="1488"/>
                    <a:pt x="5046" y="871"/>
                    <a:pt x="5244" y="557"/>
                  </a:cubicBezTo>
                  <a:cubicBezTo>
                    <a:pt x="5441" y="871"/>
                    <a:pt x="5753" y="1488"/>
                    <a:pt x="5753" y="2235"/>
                  </a:cubicBezTo>
                  <a:cubicBezTo>
                    <a:pt x="5753" y="2400"/>
                    <a:pt x="5739" y="2571"/>
                    <a:pt x="5707" y="2744"/>
                  </a:cubicBezTo>
                  <a:cubicBezTo>
                    <a:pt x="5691" y="2836"/>
                    <a:pt x="5740" y="2927"/>
                    <a:pt x="5826" y="2966"/>
                  </a:cubicBezTo>
                  <a:cubicBezTo>
                    <a:pt x="5853" y="2977"/>
                    <a:pt x="5881" y="2983"/>
                    <a:pt x="5908" y="2983"/>
                  </a:cubicBezTo>
                  <a:cubicBezTo>
                    <a:pt x="5970" y="2983"/>
                    <a:pt x="6030" y="2955"/>
                    <a:pt x="6069" y="2903"/>
                  </a:cubicBezTo>
                  <a:cubicBezTo>
                    <a:pt x="6139" y="2814"/>
                    <a:pt x="6211" y="2731"/>
                    <a:pt x="6286" y="2655"/>
                  </a:cubicBezTo>
                  <a:cubicBezTo>
                    <a:pt x="6760" y="2181"/>
                    <a:pt x="7355" y="1992"/>
                    <a:pt x="7690" y="1921"/>
                  </a:cubicBezTo>
                  <a:lnTo>
                    <a:pt x="7690" y="1921"/>
                  </a:lnTo>
                  <a:cubicBezTo>
                    <a:pt x="7668" y="2025"/>
                    <a:pt x="7634" y="2154"/>
                    <a:pt x="7584" y="2297"/>
                  </a:cubicBezTo>
                  <a:cubicBezTo>
                    <a:pt x="7547" y="2403"/>
                    <a:pt x="7602" y="2519"/>
                    <a:pt x="7708" y="2556"/>
                  </a:cubicBezTo>
                  <a:cubicBezTo>
                    <a:pt x="7731" y="2564"/>
                    <a:pt x="7754" y="2568"/>
                    <a:pt x="7776" y="2568"/>
                  </a:cubicBezTo>
                  <a:cubicBezTo>
                    <a:pt x="7861" y="2568"/>
                    <a:pt x="7939" y="2516"/>
                    <a:pt x="7967" y="2433"/>
                  </a:cubicBezTo>
                  <a:cubicBezTo>
                    <a:pt x="8113" y="2019"/>
                    <a:pt x="8137" y="1703"/>
                    <a:pt x="8138" y="1690"/>
                  </a:cubicBezTo>
                  <a:cubicBezTo>
                    <a:pt x="8141" y="1630"/>
                    <a:pt x="8120" y="1574"/>
                    <a:pt x="8079" y="1532"/>
                  </a:cubicBezTo>
                  <a:cubicBezTo>
                    <a:pt x="8041" y="1494"/>
                    <a:pt x="7989" y="1472"/>
                    <a:pt x="7934" y="1472"/>
                  </a:cubicBezTo>
                  <a:cubicBezTo>
                    <a:pt x="7929" y="1472"/>
                    <a:pt x="7924" y="1472"/>
                    <a:pt x="7919" y="1473"/>
                  </a:cubicBezTo>
                  <a:cubicBezTo>
                    <a:pt x="7878" y="1476"/>
                    <a:pt x="6940" y="1550"/>
                    <a:pt x="6161" y="2217"/>
                  </a:cubicBezTo>
                  <a:cubicBezTo>
                    <a:pt x="6154" y="990"/>
                    <a:pt x="5430" y="111"/>
                    <a:pt x="5399" y="73"/>
                  </a:cubicBezTo>
                  <a:cubicBezTo>
                    <a:pt x="5361" y="27"/>
                    <a:pt x="5304" y="0"/>
                    <a:pt x="5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9" name="Google Shape;8539;p63"/>
            <p:cNvSpPr/>
            <p:nvPr/>
          </p:nvSpPr>
          <p:spPr>
            <a:xfrm>
              <a:off x="971871" y="1423385"/>
              <a:ext cx="22135" cy="95157"/>
            </a:xfrm>
            <a:custGeom>
              <a:avLst/>
              <a:gdLst/>
              <a:ahLst/>
              <a:cxnLst/>
              <a:rect l="l" t="t" r="r" b="b"/>
              <a:pathLst>
                <a:path w="736" h="3164" extrusionOk="0">
                  <a:moveTo>
                    <a:pt x="204" y="0"/>
                  </a:moveTo>
                  <a:cubicBezTo>
                    <a:pt x="91" y="0"/>
                    <a:pt x="0" y="91"/>
                    <a:pt x="0" y="204"/>
                  </a:cubicBezTo>
                  <a:cubicBezTo>
                    <a:pt x="0" y="457"/>
                    <a:pt x="128" y="591"/>
                    <a:pt x="221" y="688"/>
                  </a:cubicBezTo>
                  <a:cubicBezTo>
                    <a:pt x="298" y="770"/>
                    <a:pt x="329" y="806"/>
                    <a:pt x="329" y="894"/>
                  </a:cubicBezTo>
                  <a:cubicBezTo>
                    <a:pt x="329" y="980"/>
                    <a:pt x="298" y="1016"/>
                    <a:pt x="221" y="1098"/>
                  </a:cubicBezTo>
                  <a:cubicBezTo>
                    <a:pt x="128" y="1194"/>
                    <a:pt x="0" y="1328"/>
                    <a:pt x="0" y="1581"/>
                  </a:cubicBezTo>
                  <a:cubicBezTo>
                    <a:pt x="0" y="1836"/>
                    <a:pt x="128" y="1970"/>
                    <a:pt x="221" y="2067"/>
                  </a:cubicBezTo>
                  <a:cubicBezTo>
                    <a:pt x="298" y="2147"/>
                    <a:pt x="329" y="2184"/>
                    <a:pt x="329" y="2271"/>
                  </a:cubicBezTo>
                  <a:cubicBezTo>
                    <a:pt x="329" y="2358"/>
                    <a:pt x="298" y="2394"/>
                    <a:pt x="221" y="2476"/>
                  </a:cubicBezTo>
                  <a:cubicBezTo>
                    <a:pt x="128" y="2573"/>
                    <a:pt x="0" y="2707"/>
                    <a:pt x="0" y="2960"/>
                  </a:cubicBezTo>
                  <a:cubicBezTo>
                    <a:pt x="0" y="3073"/>
                    <a:pt x="91" y="3164"/>
                    <a:pt x="204" y="3164"/>
                  </a:cubicBezTo>
                  <a:cubicBezTo>
                    <a:pt x="316" y="3164"/>
                    <a:pt x="407" y="3073"/>
                    <a:pt x="407" y="2960"/>
                  </a:cubicBezTo>
                  <a:cubicBezTo>
                    <a:pt x="407" y="2873"/>
                    <a:pt x="438" y="2836"/>
                    <a:pt x="515" y="2756"/>
                  </a:cubicBezTo>
                  <a:cubicBezTo>
                    <a:pt x="608" y="2659"/>
                    <a:pt x="736" y="2525"/>
                    <a:pt x="736" y="2271"/>
                  </a:cubicBezTo>
                  <a:cubicBezTo>
                    <a:pt x="736" y="2018"/>
                    <a:pt x="609" y="1884"/>
                    <a:pt x="515" y="1787"/>
                  </a:cubicBezTo>
                  <a:cubicBezTo>
                    <a:pt x="438" y="1705"/>
                    <a:pt x="407" y="1669"/>
                    <a:pt x="407" y="1581"/>
                  </a:cubicBezTo>
                  <a:cubicBezTo>
                    <a:pt x="407" y="1495"/>
                    <a:pt x="438" y="1458"/>
                    <a:pt x="515" y="1377"/>
                  </a:cubicBezTo>
                  <a:cubicBezTo>
                    <a:pt x="608" y="1281"/>
                    <a:pt x="736" y="1147"/>
                    <a:pt x="736" y="895"/>
                  </a:cubicBezTo>
                  <a:lnTo>
                    <a:pt x="736" y="894"/>
                  </a:lnTo>
                  <a:lnTo>
                    <a:pt x="736" y="892"/>
                  </a:lnTo>
                  <a:lnTo>
                    <a:pt x="736" y="891"/>
                  </a:lnTo>
                  <a:cubicBezTo>
                    <a:pt x="736" y="639"/>
                    <a:pt x="608" y="505"/>
                    <a:pt x="515" y="408"/>
                  </a:cubicBezTo>
                  <a:cubicBezTo>
                    <a:pt x="438" y="328"/>
                    <a:pt x="407" y="291"/>
                    <a:pt x="407" y="204"/>
                  </a:cubicBezTo>
                  <a:cubicBezTo>
                    <a:pt x="407" y="91"/>
                    <a:pt x="316" y="0"/>
                    <a:pt x="2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0" name="Google Shape;8540;p63"/>
            <p:cNvSpPr/>
            <p:nvPr/>
          </p:nvSpPr>
          <p:spPr>
            <a:xfrm>
              <a:off x="1006457" y="1485580"/>
              <a:ext cx="22165" cy="53684"/>
            </a:xfrm>
            <a:custGeom>
              <a:avLst/>
              <a:gdLst/>
              <a:ahLst/>
              <a:cxnLst/>
              <a:rect l="l" t="t" r="r" b="b"/>
              <a:pathLst>
                <a:path w="737" h="1785" extrusionOk="0">
                  <a:moveTo>
                    <a:pt x="532" y="0"/>
                  </a:moveTo>
                  <a:cubicBezTo>
                    <a:pt x="421" y="0"/>
                    <a:pt x="328" y="91"/>
                    <a:pt x="328" y="203"/>
                  </a:cubicBezTo>
                  <a:cubicBezTo>
                    <a:pt x="328" y="290"/>
                    <a:pt x="297" y="326"/>
                    <a:pt x="221" y="407"/>
                  </a:cubicBezTo>
                  <a:cubicBezTo>
                    <a:pt x="127" y="505"/>
                    <a:pt x="1" y="639"/>
                    <a:pt x="1" y="892"/>
                  </a:cubicBezTo>
                  <a:cubicBezTo>
                    <a:pt x="1" y="1146"/>
                    <a:pt x="127" y="1280"/>
                    <a:pt x="221" y="1377"/>
                  </a:cubicBezTo>
                  <a:cubicBezTo>
                    <a:pt x="299" y="1457"/>
                    <a:pt x="330" y="1495"/>
                    <a:pt x="330" y="1583"/>
                  </a:cubicBezTo>
                  <a:cubicBezTo>
                    <a:pt x="330" y="1694"/>
                    <a:pt x="421" y="1785"/>
                    <a:pt x="532" y="1785"/>
                  </a:cubicBezTo>
                  <a:cubicBezTo>
                    <a:pt x="645" y="1785"/>
                    <a:pt x="736" y="1694"/>
                    <a:pt x="736" y="1583"/>
                  </a:cubicBezTo>
                  <a:lnTo>
                    <a:pt x="736" y="1581"/>
                  </a:lnTo>
                  <a:lnTo>
                    <a:pt x="736" y="1580"/>
                  </a:lnTo>
                  <a:cubicBezTo>
                    <a:pt x="735" y="1328"/>
                    <a:pt x="608" y="1194"/>
                    <a:pt x="516" y="1097"/>
                  </a:cubicBezTo>
                  <a:cubicBezTo>
                    <a:pt x="439" y="1015"/>
                    <a:pt x="407" y="980"/>
                    <a:pt x="407" y="892"/>
                  </a:cubicBezTo>
                  <a:cubicBezTo>
                    <a:pt x="407" y="804"/>
                    <a:pt x="439" y="768"/>
                    <a:pt x="516" y="688"/>
                  </a:cubicBezTo>
                  <a:cubicBezTo>
                    <a:pt x="608" y="590"/>
                    <a:pt x="736" y="457"/>
                    <a:pt x="736" y="203"/>
                  </a:cubicBezTo>
                  <a:cubicBezTo>
                    <a:pt x="736" y="91"/>
                    <a:pt x="644" y="0"/>
                    <a:pt x="5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1" name="Google Shape;8541;p63"/>
            <p:cNvSpPr/>
            <p:nvPr/>
          </p:nvSpPr>
          <p:spPr>
            <a:xfrm>
              <a:off x="747782" y="1423385"/>
              <a:ext cx="22165" cy="95157"/>
            </a:xfrm>
            <a:custGeom>
              <a:avLst/>
              <a:gdLst/>
              <a:ahLst/>
              <a:cxnLst/>
              <a:rect l="l" t="t" r="r" b="b"/>
              <a:pathLst>
                <a:path w="737" h="3164" extrusionOk="0">
                  <a:moveTo>
                    <a:pt x="205" y="0"/>
                  </a:moveTo>
                  <a:cubicBezTo>
                    <a:pt x="92" y="0"/>
                    <a:pt x="1" y="91"/>
                    <a:pt x="1" y="204"/>
                  </a:cubicBezTo>
                  <a:cubicBezTo>
                    <a:pt x="1" y="457"/>
                    <a:pt x="129" y="591"/>
                    <a:pt x="221" y="688"/>
                  </a:cubicBezTo>
                  <a:cubicBezTo>
                    <a:pt x="298" y="770"/>
                    <a:pt x="330" y="806"/>
                    <a:pt x="330" y="894"/>
                  </a:cubicBezTo>
                  <a:cubicBezTo>
                    <a:pt x="330" y="980"/>
                    <a:pt x="298" y="1016"/>
                    <a:pt x="221" y="1098"/>
                  </a:cubicBezTo>
                  <a:cubicBezTo>
                    <a:pt x="129" y="1194"/>
                    <a:pt x="1" y="1328"/>
                    <a:pt x="1" y="1581"/>
                  </a:cubicBezTo>
                  <a:cubicBezTo>
                    <a:pt x="1" y="1836"/>
                    <a:pt x="129" y="1970"/>
                    <a:pt x="221" y="2067"/>
                  </a:cubicBezTo>
                  <a:cubicBezTo>
                    <a:pt x="298" y="2147"/>
                    <a:pt x="330" y="2184"/>
                    <a:pt x="330" y="2271"/>
                  </a:cubicBezTo>
                  <a:cubicBezTo>
                    <a:pt x="330" y="2358"/>
                    <a:pt x="298" y="2394"/>
                    <a:pt x="221" y="2476"/>
                  </a:cubicBezTo>
                  <a:cubicBezTo>
                    <a:pt x="129" y="2573"/>
                    <a:pt x="1" y="2707"/>
                    <a:pt x="1" y="2960"/>
                  </a:cubicBezTo>
                  <a:cubicBezTo>
                    <a:pt x="1" y="3073"/>
                    <a:pt x="92" y="3164"/>
                    <a:pt x="205" y="3164"/>
                  </a:cubicBezTo>
                  <a:cubicBezTo>
                    <a:pt x="316" y="3164"/>
                    <a:pt x="407" y="3073"/>
                    <a:pt x="407" y="2960"/>
                  </a:cubicBezTo>
                  <a:cubicBezTo>
                    <a:pt x="407" y="2873"/>
                    <a:pt x="438" y="2836"/>
                    <a:pt x="516" y="2756"/>
                  </a:cubicBezTo>
                  <a:cubicBezTo>
                    <a:pt x="608" y="2659"/>
                    <a:pt x="736" y="2525"/>
                    <a:pt x="736" y="2271"/>
                  </a:cubicBezTo>
                  <a:cubicBezTo>
                    <a:pt x="736" y="2018"/>
                    <a:pt x="608" y="1884"/>
                    <a:pt x="516" y="1787"/>
                  </a:cubicBezTo>
                  <a:cubicBezTo>
                    <a:pt x="438" y="1705"/>
                    <a:pt x="407" y="1669"/>
                    <a:pt x="407" y="1581"/>
                  </a:cubicBezTo>
                  <a:cubicBezTo>
                    <a:pt x="407" y="1495"/>
                    <a:pt x="438" y="1458"/>
                    <a:pt x="516" y="1377"/>
                  </a:cubicBezTo>
                  <a:cubicBezTo>
                    <a:pt x="608" y="1281"/>
                    <a:pt x="736" y="1147"/>
                    <a:pt x="736" y="895"/>
                  </a:cubicBezTo>
                  <a:lnTo>
                    <a:pt x="736" y="894"/>
                  </a:lnTo>
                  <a:lnTo>
                    <a:pt x="736" y="892"/>
                  </a:lnTo>
                  <a:lnTo>
                    <a:pt x="736" y="891"/>
                  </a:lnTo>
                  <a:cubicBezTo>
                    <a:pt x="736" y="639"/>
                    <a:pt x="608" y="505"/>
                    <a:pt x="516" y="408"/>
                  </a:cubicBezTo>
                  <a:cubicBezTo>
                    <a:pt x="438" y="328"/>
                    <a:pt x="407" y="291"/>
                    <a:pt x="407" y="204"/>
                  </a:cubicBezTo>
                  <a:cubicBezTo>
                    <a:pt x="407" y="91"/>
                    <a:pt x="316"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2" name="Google Shape;8542;p63"/>
            <p:cNvSpPr/>
            <p:nvPr/>
          </p:nvSpPr>
          <p:spPr>
            <a:xfrm>
              <a:off x="713195" y="1485580"/>
              <a:ext cx="22135" cy="53684"/>
            </a:xfrm>
            <a:custGeom>
              <a:avLst/>
              <a:gdLst/>
              <a:ahLst/>
              <a:cxnLst/>
              <a:rect l="l" t="t" r="r" b="b"/>
              <a:pathLst>
                <a:path w="736" h="1785" extrusionOk="0">
                  <a:moveTo>
                    <a:pt x="533" y="0"/>
                  </a:moveTo>
                  <a:cubicBezTo>
                    <a:pt x="420" y="0"/>
                    <a:pt x="329" y="91"/>
                    <a:pt x="329" y="203"/>
                  </a:cubicBezTo>
                  <a:cubicBezTo>
                    <a:pt x="329" y="290"/>
                    <a:pt x="298" y="326"/>
                    <a:pt x="220" y="407"/>
                  </a:cubicBezTo>
                  <a:cubicBezTo>
                    <a:pt x="128" y="505"/>
                    <a:pt x="0" y="639"/>
                    <a:pt x="0" y="892"/>
                  </a:cubicBezTo>
                  <a:cubicBezTo>
                    <a:pt x="0" y="1146"/>
                    <a:pt x="128" y="1280"/>
                    <a:pt x="220" y="1377"/>
                  </a:cubicBezTo>
                  <a:cubicBezTo>
                    <a:pt x="298" y="1457"/>
                    <a:pt x="329" y="1495"/>
                    <a:pt x="329" y="1583"/>
                  </a:cubicBezTo>
                  <a:cubicBezTo>
                    <a:pt x="329" y="1694"/>
                    <a:pt x="420" y="1785"/>
                    <a:pt x="533" y="1785"/>
                  </a:cubicBezTo>
                  <a:cubicBezTo>
                    <a:pt x="645" y="1785"/>
                    <a:pt x="735" y="1694"/>
                    <a:pt x="735" y="1583"/>
                  </a:cubicBezTo>
                  <a:lnTo>
                    <a:pt x="735" y="1581"/>
                  </a:lnTo>
                  <a:lnTo>
                    <a:pt x="735" y="1580"/>
                  </a:lnTo>
                  <a:cubicBezTo>
                    <a:pt x="735" y="1328"/>
                    <a:pt x="607" y="1194"/>
                    <a:pt x="515" y="1097"/>
                  </a:cubicBezTo>
                  <a:cubicBezTo>
                    <a:pt x="438" y="1015"/>
                    <a:pt x="408" y="980"/>
                    <a:pt x="408" y="892"/>
                  </a:cubicBezTo>
                  <a:cubicBezTo>
                    <a:pt x="408" y="804"/>
                    <a:pt x="438" y="768"/>
                    <a:pt x="515" y="688"/>
                  </a:cubicBezTo>
                  <a:cubicBezTo>
                    <a:pt x="609" y="590"/>
                    <a:pt x="735" y="457"/>
                    <a:pt x="735" y="203"/>
                  </a:cubicBezTo>
                  <a:cubicBezTo>
                    <a:pt x="735" y="91"/>
                    <a:pt x="645" y="0"/>
                    <a:pt x="5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5" name="Image 84" descr="C:\Users\hsoftware\Desktop\image drogue.jpg"/>
          <p:cNvPicPr/>
          <p:nvPr/>
        </p:nvPicPr>
        <p:blipFill>
          <a:blip r:embed="rId3"/>
          <a:srcRect/>
          <a:stretch>
            <a:fillRect/>
          </a:stretch>
        </p:blipFill>
        <p:spPr bwMode="auto">
          <a:xfrm>
            <a:off x="1571604" y="3571882"/>
            <a:ext cx="6072230" cy="142876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465"/>
                                        </p:tgtEl>
                                        <p:attrNameLst>
                                          <p:attrName>style.visibility</p:attrName>
                                        </p:attrNameLst>
                                      </p:cBhvr>
                                      <p:to>
                                        <p:strVal val="visible"/>
                                      </p:to>
                                    </p:set>
                                    <p:animEffect transition="in" filter="fade">
                                      <p:cBhvr>
                                        <p:cTn id="7" dur="1000"/>
                                        <p:tgtEl>
                                          <p:spTgt spid="8465"/>
                                        </p:tgtEl>
                                      </p:cBhvr>
                                    </p:animEffect>
                                  </p:childTnLst>
                                </p:cTn>
                              </p:par>
                              <p:par>
                                <p:cTn id="8" presetID="10" presetClass="entr" presetSubtype="0" fill="hold" nodeType="withEffect">
                                  <p:stCondLst>
                                    <p:cond delay="0"/>
                                  </p:stCondLst>
                                  <p:childTnLst>
                                    <p:set>
                                      <p:cBhvr>
                                        <p:cTn id="9" dur="1" fill="hold">
                                          <p:stCondLst>
                                            <p:cond delay="0"/>
                                          </p:stCondLst>
                                        </p:cTn>
                                        <p:tgtEl>
                                          <p:spTgt spid="8467"/>
                                        </p:tgtEl>
                                        <p:attrNameLst>
                                          <p:attrName>style.visibility</p:attrName>
                                        </p:attrNameLst>
                                      </p:cBhvr>
                                      <p:to>
                                        <p:strVal val="visible"/>
                                      </p:to>
                                    </p:set>
                                    <p:animEffect transition="in" filter="fade">
                                      <p:cBhvr>
                                        <p:cTn id="10" dur="1000"/>
                                        <p:tgtEl>
                                          <p:spTgt spid="8467"/>
                                        </p:tgtEl>
                                      </p:cBhvr>
                                    </p:animEffect>
                                  </p:childTnLst>
                                </p:cTn>
                              </p:par>
                              <p:par>
                                <p:cTn id="11" presetID="10" presetClass="entr" presetSubtype="0" fill="hold" nodeType="withEffect">
                                  <p:stCondLst>
                                    <p:cond delay="0"/>
                                  </p:stCondLst>
                                  <p:childTnLst>
                                    <p:set>
                                      <p:cBhvr>
                                        <p:cTn id="12" dur="1" fill="hold">
                                          <p:stCondLst>
                                            <p:cond delay="0"/>
                                          </p:stCondLst>
                                        </p:cTn>
                                        <p:tgtEl>
                                          <p:spTgt spid="8469"/>
                                        </p:tgtEl>
                                        <p:attrNameLst>
                                          <p:attrName>style.visibility</p:attrName>
                                        </p:attrNameLst>
                                      </p:cBhvr>
                                      <p:to>
                                        <p:strVal val="visible"/>
                                      </p:to>
                                    </p:set>
                                    <p:animEffect transition="in" filter="fade">
                                      <p:cBhvr>
                                        <p:cTn id="13" dur="1000"/>
                                        <p:tgtEl>
                                          <p:spTgt spid="8469"/>
                                        </p:tgtEl>
                                      </p:cBhvr>
                                    </p:animEffect>
                                  </p:childTnLst>
                                </p:cTn>
                              </p:par>
                              <p:par>
                                <p:cTn id="14" presetID="10" presetClass="entr" presetSubtype="0" fill="hold" nodeType="withEffect">
                                  <p:stCondLst>
                                    <p:cond delay="0"/>
                                  </p:stCondLst>
                                  <p:childTnLst>
                                    <p:set>
                                      <p:cBhvr>
                                        <p:cTn id="15" dur="1" fill="hold">
                                          <p:stCondLst>
                                            <p:cond delay="0"/>
                                          </p:stCondLst>
                                        </p:cTn>
                                        <p:tgtEl>
                                          <p:spTgt spid="8472"/>
                                        </p:tgtEl>
                                        <p:attrNameLst>
                                          <p:attrName>style.visibility</p:attrName>
                                        </p:attrNameLst>
                                      </p:cBhvr>
                                      <p:to>
                                        <p:strVal val="visible"/>
                                      </p:to>
                                    </p:set>
                                    <p:animEffect transition="in" filter="fade">
                                      <p:cBhvr>
                                        <p:cTn id="16" dur="1000"/>
                                        <p:tgtEl>
                                          <p:spTgt spid="8472"/>
                                        </p:tgtEl>
                                      </p:cBhvr>
                                    </p:animEffect>
                                  </p:childTnLst>
                                </p:cTn>
                              </p:par>
                              <p:par>
                                <p:cTn id="17" presetID="10" presetClass="entr" presetSubtype="0" fill="hold" nodeType="withEffect">
                                  <p:stCondLst>
                                    <p:cond delay="0"/>
                                  </p:stCondLst>
                                  <p:childTnLst>
                                    <p:set>
                                      <p:cBhvr>
                                        <p:cTn id="18" dur="1" fill="hold">
                                          <p:stCondLst>
                                            <p:cond delay="0"/>
                                          </p:stCondLst>
                                        </p:cTn>
                                        <p:tgtEl>
                                          <p:spTgt spid="8474"/>
                                        </p:tgtEl>
                                        <p:attrNameLst>
                                          <p:attrName>style.visibility</p:attrName>
                                        </p:attrNameLst>
                                      </p:cBhvr>
                                      <p:to>
                                        <p:strVal val="visible"/>
                                      </p:to>
                                    </p:set>
                                    <p:animEffect transition="in" filter="fade">
                                      <p:cBhvr>
                                        <p:cTn id="19" dur="1000"/>
                                        <p:tgtEl>
                                          <p:spTgt spid="8474"/>
                                        </p:tgtEl>
                                      </p:cBhvr>
                                    </p:animEffect>
                                  </p:childTnLst>
                                </p:cTn>
                              </p:par>
                              <p:par>
                                <p:cTn id="20" presetID="2" presetClass="entr" presetSubtype="1" fill="hold" nodeType="withEffect">
                                  <p:stCondLst>
                                    <p:cond delay="0"/>
                                  </p:stCondLst>
                                  <p:childTnLst>
                                    <p:set>
                                      <p:cBhvr>
                                        <p:cTn id="21" dur="1" fill="hold">
                                          <p:stCondLst>
                                            <p:cond delay="0"/>
                                          </p:stCondLst>
                                        </p:cTn>
                                        <p:tgtEl>
                                          <p:spTgt spid="8476"/>
                                        </p:tgtEl>
                                        <p:attrNameLst>
                                          <p:attrName>style.visibility</p:attrName>
                                        </p:attrNameLst>
                                      </p:cBhvr>
                                      <p:to>
                                        <p:strVal val="visible"/>
                                      </p:to>
                                    </p:set>
                                    <p:anim calcmode="lin" valueType="num">
                                      <p:cBhvr additive="base">
                                        <p:cTn id="22" dur="1000"/>
                                        <p:tgtEl>
                                          <p:spTgt spid="8476"/>
                                        </p:tgtEl>
                                        <p:attrNameLst>
                                          <p:attrName>ppt_y</p:attrName>
                                        </p:attrNameLst>
                                      </p:cBhvr>
                                      <p:tavLst>
                                        <p:tav tm="0">
                                          <p:val>
                                            <p:strVal val="#ppt_y-1"/>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8477"/>
                                        </p:tgtEl>
                                        <p:attrNameLst>
                                          <p:attrName>style.visibility</p:attrName>
                                        </p:attrNameLst>
                                      </p:cBhvr>
                                      <p:to>
                                        <p:strVal val="visible"/>
                                      </p:to>
                                    </p:set>
                                    <p:anim calcmode="lin" valueType="num">
                                      <p:cBhvr additive="base">
                                        <p:cTn id="25" dur="1000"/>
                                        <p:tgtEl>
                                          <p:spTgt spid="8477"/>
                                        </p:tgtEl>
                                        <p:attrNameLst>
                                          <p:attrName>ppt_y</p:attrName>
                                        </p:attrNameLst>
                                      </p:cBhvr>
                                      <p:tavLst>
                                        <p:tav tm="0">
                                          <p:val>
                                            <p:strVal val="#ppt_y-1"/>
                                          </p:val>
                                        </p:tav>
                                        <p:tav tm="100000">
                                          <p:val>
                                            <p:strVal val="#ppt_y"/>
                                          </p:val>
                                        </p:tav>
                                      </p:tavLst>
                                    </p:anim>
                                  </p:childTnLst>
                                </p:cTn>
                              </p:par>
                              <p:par>
                                <p:cTn id="26" presetID="2" presetClass="entr" presetSubtype="1" fill="hold" nodeType="withEffect">
                                  <p:stCondLst>
                                    <p:cond delay="0"/>
                                  </p:stCondLst>
                                  <p:childTnLst>
                                    <p:set>
                                      <p:cBhvr>
                                        <p:cTn id="27" dur="1" fill="hold">
                                          <p:stCondLst>
                                            <p:cond delay="0"/>
                                          </p:stCondLst>
                                        </p:cTn>
                                        <p:tgtEl>
                                          <p:spTgt spid="8478"/>
                                        </p:tgtEl>
                                        <p:attrNameLst>
                                          <p:attrName>style.visibility</p:attrName>
                                        </p:attrNameLst>
                                      </p:cBhvr>
                                      <p:to>
                                        <p:strVal val="visible"/>
                                      </p:to>
                                    </p:set>
                                    <p:anim calcmode="lin" valueType="num">
                                      <p:cBhvr additive="base">
                                        <p:cTn id="28" dur="1000"/>
                                        <p:tgtEl>
                                          <p:spTgt spid="8478"/>
                                        </p:tgtEl>
                                        <p:attrNameLst>
                                          <p:attrName>ppt_y</p:attrName>
                                        </p:attrNameLst>
                                      </p:cBhvr>
                                      <p:tavLst>
                                        <p:tav tm="0">
                                          <p:val>
                                            <p:strVal val="#ppt_y-1"/>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8479"/>
                                        </p:tgtEl>
                                        <p:attrNameLst>
                                          <p:attrName>style.visibility</p:attrName>
                                        </p:attrNameLst>
                                      </p:cBhvr>
                                      <p:to>
                                        <p:strVal val="visible"/>
                                      </p:to>
                                    </p:set>
                                    <p:anim calcmode="lin" valueType="num">
                                      <p:cBhvr additive="base">
                                        <p:cTn id="31" dur="1000"/>
                                        <p:tgtEl>
                                          <p:spTgt spid="8479"/>
                                        </p:tgtEl>
                                        <p:attrNameLst>
                                          <p:attrName>ppt_y</p:attrName>
                                        </p:attrNameLst>
                                      </p:cBhvr>
                                      <p:tavLst>
                                        <p:tav tm="0">
                                          <p:val>
                                            <p:strVal val="#ppt_y-1"/>
                                          </p:val>
                                        </p:tav>
                                        <p:tav tm="100000">
                                          <p:val>
                                            <p:strVal val="#ppt_y"/>
                                          </p:val>
                                        </p:tav>
                                      </p:tavLst>
                                    </p:anim>
                                  </p:childTnLst>
                                </p:cTn>
                              </p:par>
                              <p:par>
                                <p:cTn id="32" presetID="2" presetClass="entr" presetSubtype="1" fill="hold" nodeType="withEffect">
                                  <p:stCondLst>
                                    <p:cond delay="0"/>
                                  </p:stCondLst>
                                  <p:childTnLst>
                                    <p:set>
                                      <p:cBhvr>
                                        <p:cTn id="33" dur="1" fill="hold">
                                          <p:stCondLst>
                                            <p:cond delay="0"/>
                                          </p:stCondLst>
                                        </p:cTn>
                                        <p:tgtEl>
                                          <p:spTgt spid="8480"/>
                                        </p:tgtEl>
                                        <p:attrNameLst>
                                          <p:attrName>style.visibility</p:attrName>
                                        </p:attrNameLst>
                                      </p:cBhvr>
                                      <p:to>
                                        <p:strVal val="visible"/>
                                      </p:to>
                                    </p:set>
                                    <p:anim calcmode="lin" valueType="num">
                                      <p:cBhvr additive="base">
                                        <p:cTn id="34" dur="1000"/>
                                        <p:tgtEl>
                                          <p:spTgt spid="8480"/>
                                        </p:tgtEl>
                                        <p:attrNameLst>
                                          <p:attrName>ppt_y</p:attrName>
                                        </p:attrNameLst>
                                      </p:cBhvr>
                                      <p:tavLst>
                                        <p:tav tm="0">
                                          <p:val>
                                            <p:strVal val="#ppt_y-1"/>
                                          </p:val>
                                        </p:tav>
                                        <p:tav tm="100000">
                                          <p:val>
                                            <p:strVal val="#ppt_y"/>
                                          </p:val>
                                        </p:tav>
                                      </p:tavLst>
                                    </p:anim>
                                  </p:childTnLst>
                                </p:cTn>
                              </p:par>
                              <p:par>
                                <p:cTn id="35" presetID="10" presetClass="entr" presetSubtype="0" fill="hold" nodeType="withEffect">
                                  <p:stCondLst>
                                    <p:cond delay="0"/>
                                  </p:stCondLst>
                                  <p:childTnLst>
                                    <p:set>
                                      <p:cBhvr>
                                        <p:cTn id="36" dur="1" fill="hold">
                                          <p:stCondLst>
                                            <p:cond delay="0"/>
                                          </p:stCondLst>
                                        </p:cTn>
                                        <p:tgtEl>
                                          <p:spTgt spid="8481"/>
                                        </p:tgtEl>
                                        <p:attrNameLst>
                                          <p:attrName>style.visibility</p:attrName>
                                        </p:attrNameLst>
                                      </p:cBhvr>
                                      <p:to>
                                        <p:strVal val="visible"/>
                                      </p:to>
                                    </p:set>
                                    <p:animEffect transition="in" filter="fade">
                                      <p:cBhvr>
                                        <p:cTn id="37" dur="1000"/>
                                        <p:tgtEl>
                                          <p:spTgt spid="8481"/>
                                        </p:tgtEl>
                                      </p:cBhvr>
                                    </p:animEffect>
                                  </p:childTnLst>
                                </p:cTn>
                              </p:par>
                              <p:par>
                                <p:cTn id="38" presetID="10" presetClass="entr" presetSubtype="0" fill="hold" nodeType="withEffect">
                                  <p:stCondLst>
                                    <p:cond delay="0"/>
                                  </p:stCondLst>
                                  <p:childTnLst>
                                    <p:set>
                                      <p:cBhvr>
                                        <p:cTn id="39" dur="1" fill="hold">
                                          <p:stCondLst>
                                            <p:cond delay="0"/>
                                          </p:stCondLst>
                                        </p:cTn>
                                        <p:tgtEl>
                                          <p:spTgt spid="8489"/>
                                        </p:tgtEl>
                                        <p:attrNameLst>
                                          <p:attrName>style.visibility</p:attrName>
                                        </p:attrNameLst>
                                      </p:cBhvr>
                                      <p:to>
                                        <p:strVal val="visible"/>
                                      </p:to>
                                    </p:set>
                                    <p:animEffect transition="in" filter="fade">
                                      <p:cBhvr>
                                        <p:cTn id="40" dur="1000"/>
                                        <p:tgtEl>
                                          <p:spTgt spid="8489"/>
                                        </p:tgtEl>
                                      </p:cBhvr>
                                    </p:animEffect>
                                  </p:childTnLst>
                                </p:cTn>
                              </p:par>
                              <p:par>
                                <p:cTn id="41" presetID="10" presetClass="entr" presetSubtype="0" fill="hold" nodeType="withEffect">
                                  <p:stCondLst>
                                    <p:cond delay="0"/>
                                  </p:stCondLst>
                                  <p:childTnLst>
                                    <p:set>
                                      <p:cBhvr>
                                        <p:cTn id="42" dur="1" fill="hold">
                                          <p:stCondLst>
                                            <p:cond delay="0"/>
                                          </p:stCondLst>
                                        </p:cTn>
                                        <p:tgtEl>
                                          <p:spTgt spid="8515"/>
                                        </p:tgtEl>
                                        <p:attrNameLst>
                                          <p:attrName>style.visibility</p:attrName>
                                        </p:attrNameLst>
                                      </p:cBhvr>
                                      <p:to>
                                        <p:strVal val="visible"/>
                                      </p:to>
                                    </p:set>
                                    <p:animEffect transition="in" filter="fade">
                                      <p:cBhvr>
                                        <p:cTn id="43" dur="1000"/>
                                        <p:tgtEl>
                                          <p:spTgt spid="8515"/>
                                        </p:tgtEl>
                                      </p:cBhvr>
                                    </p:animEffect>
                                  </p:childTnLst>
                                </p:cTn>
                              </p:par>
                              <p:par>
                                <p:cTn id="44" presetID="10" presetClass="entr" presetSubtype="0" fill="hold" nodeType="withEffect">
                                  <p:stCondLst>
                                    <p:cond delay="0"/>
                                  </p:stCondLst>
                                  <p:childTnLst>
                                    <p:set>
                                      <p:cBhvr>
                                        <p:cTn id="45" dur="1" fill="hold">
                                          <p:stCondLst>
                                            <p:cond delay="0"/>
                                          </p:stCondLst>
                                        </p:cTn>
                                        <p:tgtEl>
                                          <p:spTgt spid="8523"/>
                                        </p:tgtEl>
                                        <p:attrNameLst>
                                          <p:attrName>style.visibility</p:attrName>
                                        </p:attrNameLst>
                                      </p:cBhvr>
                                      <p:to>
                                        <p:strVal val="visible"/>
                                      </p:to>
                                    </p:set>
                                    <p:animEffect transition="in" filter="fade">
                                      <p:cBhvr>
                                        <p:cTn id="46" dur="1000"/>
                                        <p:tgtEl>
                                          <p:spTgt spid="8523"/>
                                        </p:tgtEl>
                                      </p:cBhvr>
                                    </p:animEffect>
                                  </p:childTnLst>
                                </p:cTn>
                              </p:par>
                              <p:par>
                                <p:cTn id="47" presetID="10" presetClass="entr" presetSubtype="0" fill="hold" nodeType="withEffect">
                                  <p:stCondLst>
                                    <p:cond delay="0"/>
                                  </p:stCondLst>
                                  <p:childTnLst>
                                    <p:set>
                                      <p:cBhvr>
                                        <p:cTn id="48" dur="1" fill="hold">
                                          <p:stCondLst>
                                            <p:cond delay="0"/>
                                          </p:stCondLst>
                                        </p:cTn>
                                        <p:tgtEl>
                                          <p:spTgt spid="8532"/>
                                        </p:tgtEl>
                                        <p:attrNameLst>
                                          <p:attrName>style.visibility</p:attrName>
                                        </p:attrNameLst>
                                      </p:cBhvr>
                                      <p:to>
                                        <p:strVal val="visible"/>
                                      </p:to>
                                    </p:set>
                                    <p:animEffect transition="in" filter="fade">
                                      <p:cBhvr>
                                        <p:cTn id="49" dur="1000"/>
                                        <p:tgtEl>
                                          <p:spTgt spid="8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3" name="Picture 1" descr="C:\Users\hsoftware\Desktop\cocaine-use.jpg"/>
          <p:cNvPicPr>
            <a:picLocks noChangeAspect="1" noChangeArrowheads="1"/>
          </p:cNvPicPr>
          <p:nvPr/>
        </p:nvPicPr>
        <p:blipFill>
          <a:blip r:embed="rId2"/>
          <a:srcRect/>
          <a:stretch>
            <a:fillRect/>
          </a:stretch>
        </p:blipFill>
        <p:spPr bwMode="auto">
          <a:xfrm>
            <a:off x="3929058" y="3643320"/>
            <a:ext cx="3452820" cy="1299446"/>
          </a:xfrm>
          <a:prstGeom prst="rect">
            <a:avLst/>
          </a:prstGeom>
          <a:ln>
            <a:noFill/>
          </a:ln>
          <a:effectLst>
            <a:softEdge rad="112500"/>
          </a:effectLst>
        </p:spPr>
      </p:pic>
      <p:sp>
        <p:nvSpPr>
          <p:cNvPr id="5" name="ZoneTexte 4"/>
          <p:cNvSpPr txBox="1"/>
          <p:nvPr/>
        </p:nvSpPr>
        <p:spPr>
          <a:xfrm>
            <a:off x="5000628" y="1357304"/>
            <a:ext cx="4000528" cy="2862322"/>
          </a:xfrm>
          <a:prstGeom prst="rect">
            <a:avLst/>
          </a:prstGeom>
          <a:noFill/>
        </p:spPr>
        <p:txBody>
          <a:bodyPr wrap="square" rtlCol="0">
            <a:spAutoFit/>
          </a:bodyPr>
          <a:lstStyle/>
          <a:p>
            <a:pPr algn="r" rtl="1"/>
            <a:r>
              <a:rPr lang="ar-DZ" sz="2000" dirty="0" smtClean="0"/>
              <a:t>المخاطر الجسدية :</a:t>
            </a:r>
          </a:p>
          <a:p>
            <a:pPr algn="r" rtl="1">
              <a:buFontTx/>
              <a:buChar char="-"/>
            </a:pPr>
            <a:r>
              <a:rPr lang="ar-DZ" sz="2000" dirty="0" smtClean="0"/>
              <a:t>ارتفاع ضغط الدم ومعدل ضربات القلب والتنفس ودرجة حرارة الجسم</a:t>
            </a:r>
          </a:p>
          <a:p>
            <a:pPr algn="r" rtl="1">
              <a:buFontTx/>
              <a:buChar char="-"/>
            </a:pPr>
            <a:r>
              <a:rPr lang="ar-DZ" sz="2000" dirty="0" smtClean="0"/>
              <a:t>خطر الإصابة بالنوبات القلبية </a:t>
            </a:r>
            <a:r>
              <a:rPr lang="ar-DZ" sz="2000" dirty="0" err="1" smtClean="0"/>
              <a:t>ولسكتات</a:t>
            </a:r>
            <a:r>
              <a:rPr lang="ar-DZ" sz="2000" dirty="0" smtClean="0"/>
              <a:t> الدماغية وفشل الجهاز التنفسي </a:t>
            </a:r>
          </a:p>
          <a:p>
            <a:pPr algn="r" rtl="1">
              <a:buFontTx/>
              <a:buChar char="-"/>
            </a:pPr>
            <a:r>
              <a:rPr lang="ar-DZ" sz="2000" dirty="0" smtClean="0"/>
              <a:t>أكثر عرضة للإصابة بالتهاب الكبد أو الإيدز من مشاركة الإبر</a:t>
            </a:r>
          </a:p>
          <a:p>
            <a:pPr algn="r" rtl="1">
              <a:buFontTx/>
              <a:buChar char="-"/>
            </a:pPr>
            <a:r>
              <a:rPr lang="ar-DZ" sz="2000" dirty="0" smtClean="0"/>
              <a:t>قلة قدرة الجسم على مقاومة الالتهابات ومكافحتها.</a:t>
            </a:r>
          </a:p>
        </p:txBody>
      </p:sp>
      <p:sp>
        <p:nvSpPr>
          <p:cNvPr id="6" name="ZoneTexte 5"/>
          <p:cNvSpPr txBox="1"/>
          <p:nvPr/>
        </p:nvSpPr>
        <p:spPr>
          <a:xfrm>
            <a:off x="642910" y="1285866"/>
            <a:ext cx="3643338" cy="3170099"/>
          </a:xfrm>
          <a:prstGeom prst="rect">
            <a:avLst/>
          </a:prstGeom>
          <a:noFill/>
        </p:spPr>
        <p:txBody>
          <a:bodyPr wrap="square" rtlCol="0">
            <a:spAutoFit/>
          </a:bodyPr>
          <a:lstStyle/>
          <a:p>
            <a:pPr algn="r" rtl="1"/>
            <a:r>
              <a:rPr lang="ar-DZ" sz="2000" dirty="0" smtClean="0"/>
              <a:t>المخاطر نفسية: </a:t>
            </a:r>
          </a:p>
          <a:p>
            <a:pPr algn="r" rtl="1"/>
            <a:r>
              <a:rPr lang="ar-DZ" sz="2000" dirty="0" smtClean="0"/>
              <a:t>- السلوك العنيف أو الخاطئ أو بجنون العظمة</a:t>
            </a:r>
          </a:p>
          <a:p>
            <a:pPr algn="r" rtl="1">
              <a:buFontTx/>
              <a:buChar char="-"/>
            </a:pPr>
            <a:r>
              <a:rPr lang="ar-DZ" sz="2000" dirty="0" smtClean="0"/>
              <a:t>هلوسة مستمرة </a:t>
            </a:r>
          </a:p>
          <a:p>
            <a:pPr algn="r" rtl="1">
              <a:buFontTx/>
              <a:buChar char="-"/>
            </a:pPr>
            <a:r>
              <a:rPr lang="ar-DZ" sz="2000" dirty="0" smtClean="0"/>
              <a:t>الارتباك والقلق والاكتئاب وفقدان الاهتمام بالطعام أو الجنس </a:t>
            </a:r>
          </a:p>
          <a:p>
            <a:pPr algn="r" rtl="1">
              <a:buFontTx/>
              <a:buChar char="-"/>
            </a:pPr>
            <a:r>
              <a:rPr lang="ar-DZ" sz="2000" dirty="0" smtClean="0"/>
              <a:t> يمكن أن يحدث ما يسمى بتأثير "ذهان الكوكايين" ، عند فقدان الاتصال بالواقع ، وفقدان الاهتمام بالأصدقاء والعائلة والرياضة والهوايات والأنشطة الأخرى</a:t>
            </a:r>
            <a:endParaRPr lang="fr-FR" sz="2000" dirty="0"/>
          </a:p>
        </p:txBody>
      </p:sp>
      <p:sp>
        <p:nvSpPr>
          <p:cNvPr id="13" name="Rectangle 12"/>
          <p:cNvSpPr/>
          <p:nvPr/>
        </p:nvSpPr>
        <p:spPr>
          <a:xfrm>
            <a:off x="1000100" y="357172"/>
            <a:ext cx="4572000" cy="830997"/>
          </a:xfrm>
          <a:prstGeom prst="rect">
            <a:avLst/>
          </a:prstGeom>
        </p:spPr>
        <p:txBody>
          <a:bodyPr>
            <a:spAutoFit/>
          </a:bodyPr>
          <a:lstStyle/>
          <a:p>
            <a:pPr algn="r" rtl="1"/>
            <a:r>
              <a:rPr lang="ar-DZ" sz="2000" b="1" dirty="0" smtClean="0"/>
              <a:t>1</a:t>
            </a:r>
            <a:r>
              <a:rPr lang="ar-DZ" b="1" dirty="0" smtClean="0"/>
              <a:t>.الكوكايين : هو أحد أكثر العقاقير غير المشروعة استخدامًا في العالم على الرغم من كل العواقب الجسدية والنفسية لهذه المادة. علاوة على ذلك ، فهو أحد أكثر العقاقير ذات التأثير النفسي والأكثر </a:t>
            </a:r>
            <a:r>
              <a:rPr lang="ar-DZ" b="1" dirty="0" err="1" smtClean="0"/>
              <a:t>ادماناً</a:t>
            </a:r>
            <a:endParaRPr lang="fr-FR"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77"/>
        <p:cNvGrpSpPr/>
        <p:nvPr/>
      </p:nvGrpSpPr>
      <p:grpSpPr>
        <a:xfrm>
          <a:off x="0" y="0"/>
          <a:ext cx="0" cy="0"/>
          <a:chOff x="0" y="0"/>
          <a:chExt cx="0" cy="0"/>
        </a:xfrm>
      </p:grpSpPr>
      <p:sp>
        <p:nvSpPr>
          <p:cNvPr id="10578" name="Google Shape;10578;p72"/>
          <p:cNvSpPr txBox="1">
            <a:spLocks noGrp="1"/>
          </p:cNvSpPr>
          <p:nvPr>
            <p:ph type="title"/>
          </p:nvPr>
        </p:nvSpPr>
        <p:spPr>
          <a:xfrm>
            <a:off x="1428728" y="214296"/>
            <a:ext cx="4929222" cy="801374"/>
          </a:xfrm>
          <a:prstGeom prst="rect">
            <a:avLst/>
          </a:prstGeom>
        </p:spPr>
        <p:txBody>
          <a:bodyPr spcFirstLastPara="1" wrap="square" lIns="91425" tIns="91425" rIns="91425" bIns="91425" anchor="ctr" anchorCtr="0">
            <a:noAutofit/>
          </a:bodyPr>
          <a:lstStyle/>
          <a:p>
            <a:pPr lvl="0"/>
            <a:r>
              <a:rPr lang="ar-DZ" sz="1800" dirty="0" smtClean="0"/>
              <a:t>2. </a:t>
            </a:r>
            <a:r>
              <a:rPr lang="ar-DZ" sz="1800" dirty="0" err="1" smtClean="0"/>
              <a:t>المهلوسات</a:t>
            </a:r>
            <a:r>
              <a:rPr lang="ar-DZ" sz="1800" dirty="0" smtClean="0"/>
              <a:t>: تعتبر مادة الهلوسة من أخطر المواد ذات التأثير النفسي ويمكن أن تسهم هذه المواد في إحداث مرض عقلي.</a:t>
            </a:r>
            <a:endParaRPr sz="1800">
              <a:solidFill>
                <a:schemeClr val="accent1"/>
              </a:solidFill>
            </a:endParaRPr>
          </a:p>
        </p:txBody>
      </p:sp>
      <p:grpSp>
        <p:nvGrpSpPr>
          <p:cNvPr id="10580" name="Google Shape;10580;p72"/>
          <p:cNvGrpSpPr/>
          <p:nvPr/>
        </p:nvGrpSpPr>
        <p:grpSpPr>
          <a:xfrm>
            <a:off x="457017" y="2343871"/>
            <a:ext cx="2474108" cy="2991936"/>
            <a:chOff x="1279417" y="546750"/>
            <a:chExt cx="2332524" cy="2820718"/>
          </a:xfrm>
        </p:grpSpPr>
        <p:grpSp>
          <p:nvGrpSpPr>
            <p:cNvPr id="10581" name="Google Shape;10581;p72"/>
            <p:cNvGrpSpPr/>
            <p:nvPr/>
          </p:nvGrpSpPr>
          <p:grpSpPr>
            <a:xfrm rot="-2700000" flipH="1">
              <a:off x="1995464" y="494996"/>
              <a:ext cx="835943" cy="2371546"/>
              <a:chOff x="5582850" y="941050"/>
              <a:chExt cx="229100" cy="649950"/>
            </a:xfrm>
          </p:grpSpPr>
          <p:sp>
            <p:nvSpPr>
              <p:cNvPr id="10582" name="Google Shape;10582;p72"/>
              <p:cNvSpPr/>
              <p:nvPr/>
            </p:nvSpPr>
            <p:spPr>
              <a:xfrm>
                <a:off x="5585100" y="1200925"/>
                <a:ext cx="224575" cy="55350"/>
              </a:xfrm>
              <a:custGeom>
                <a:avLst/>
                <a:gdLst/>
                <a:ahLst/>
                <a:cxnLst/>
                <a:rect l="l" t="t" r="r" b="b"/>
                <a:pathLst>
                  <a:path w="8983" h="2214" extrusionOk="0">
                    <a:moveTo>
                      <a:pt x="0" y="0"/>
                    </a:moveTo>
                    <a:lnTo>
                      <a:pt x="0" y="2214"/>
                    </a:lnTo>
                    <a:lnTo>
                      <a:pt x="8983" y="2214"/>
                    </a:lnTo>
                    <a:lnTo>
                      <a:pt x="89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3" name="Google Shape;10583;p72"/>
              <p:cNvSpPr/>
              <p:nvPr/>
            </p:nvSpPr>
            <p:spPr>
              <a:xfrm>
                <a:off x="5621400" y="1105800"/>
                <a:ext cx="25300" cy="95150"/>
              </a:xfrm>
              <a:custGeom>
                <a:avLst/>
                <a:gdLst/>
                <a:ahLst/>
                <a:cxnLst/>
                <a:rect l="l" t="t" r="r" b="b"/>
                <a:pathLst>
                  <a:path w="1012" h="3806" extrusionOk="0">
                    <a:moveTo>
                      <a:pt x="0" y="0"/>
                    </a:moveTo>
                    <a:lnTo>
                      <a:pt x="0"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4" name="Google Shape;10584;p72"/>
              <p:cNvSpPr/>
              <p:nvPr/>
            </p:nvSpPr>
            <p:spPr>
              <a:xfrm>
                <a:off x="5671975" y="1105800"/>
                <a:ext cx="25300" cy="95150"/>
              </a:xfrm>
              <a:custGeom>
                <a:avLst/>
                <a:gdLst/>
                <a:ahLst/>
                <a:cxnLst/>
                <a:rect l="l" t="t" r="r" b="b"/>
                <a:pathLst>
                  <a:path w="1012" h="3806" extrusionOk="0">
                    <a:moveTo>
                      <a:pt x="0" y="0"/>
                    </a:moveTo>
                    <a:lnTo>
                      <a:pt x="0"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5" name="Google Shape;10585;p72"/>
              <p:cNvSpPr/>
              <p:nvPr/>
            </p:nvSpPr>
            <p:spPr>
              <a:xfrm>
                <a:off x="5722800" y="1105800"/>
                <a:ext cx="25300" cy="95150"/>
              </a:xfrm>
              <a:custGeom>
                <a:avLst/>
                <a:gdLst/>
                <a:ahLst/>
                <a:cxnLst/>
                <a:rect l="l" t="t" r="r" b="b"/>
                <a:pathLst>
                  <a:path w="1012" h="3806" extrusionOk="0">
                    <a:moveTo>
                      <a:pt x="0" y="0"/>
                    </a:moveTo>
                    <a:lnTo>
                      <a:pt x="0"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6" name="Google Shape;10586;p72"/>
              <p:cNvSpPr/>
              <p:nvPr/>
            </p:nvSpPr>
            <p:spPr>
              <a:xfrm>
                <a:off x="5773350" y="1105800"/>
                <a:ext cx="25325" cy="95150"/>
              </a:xfrm>
              <a:custGeom>
                <a:avLst/>
                <a:gdLst/>
                <a:ahLst/>
                <a:cxnLst/>
                <a:rect l="l" t="t" r="r" b="b"/>
                <a:pathLst>
                  <a:path w="1013" h="3806" extrusionOk="0">
                    <a:moveTo>
                      <a:pt x="1" y="0"/>
                    </a:moveTo>
                    <a:lnTo>
                      <a:pt x="1" y="3805"/>
                    </a:lnTo>
                    <a:lnTo>
                      <a:pt x="1012" y="3805"/>
                    </a:lnTo>
                    <a:lnTo>
                      <a:pt x="1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7" name="Google Shape;10587;p72"/>
              <p:cNvSpPr/>
              <p:nvPr/>
            </p:nvSpPr>
            <p:spPr>
              <a:xfrm>
                <a:off x="5643925" y="1256250"/>
                <a:ext cx="106925" cy="332750"/>
              </a:xfrm>
              <a:custGeom>
                <a:avLst/>
                <a:gdLst/>
                <a:ahLst/>
                <a:cxnLst/>
                <a:rect l="l" t="t" r="r" b="b"/>
                <a:pathLst>
                  <a:path w="4277" h="13310" extrusionOk="0">
                    <a:moveTo>
                      <a:pt x="1" y="1"/>
                    </a:moveTo>
                    <a:lnTo>
                      <a:pt x="1" y="8372"/>
                    </a:lnTo>
                    <a:cubicBezTo>
                      <a:pt x="1" y="8933"/>
                      <a:pt x="221" y="9484"/>
                      <a:pt x="612" y="9904"/>
                    </a:cubicBezTo>
                    <a:cubicBezTo>
                      <a:pt x="802" y="10115"/>
                      <a:pt x="952" y="10355"/>
                      <a:pt x="1062" y="10615"/>
                    </a:cubicBezTo>
                    <a:cubicBezTo>
                      <a:pt x="1162" y="10876"/>
                      <a:pt x="1222" y="11156"/>
                      <a:pt x="1222" y="11437"/>
                    </a:cubicBezTo>
                    <a:lnTo>
                      <a:pt x="1222" y="13309"/>
                    </a:lnTo>
                    <a:lnTo>
                      <a:pt x="1543" y="13309"/>
                    </a:lnTo>
                    <a:cubicBezTo>
                      <a:pt x="1583" y="12939"/>
                      <a:pt x="1603" y="12578"/>
                      <a:pt x="1603" y="12288"/>
                    </a:cubicBezTo>
                    <a:lnTo>
                      <a:pt x="1603" y="11036"/>
                    </a:lnTo>
                    <a:cubicBezTo>
                      <a:pt x="1603" y="10445"/>
                      <a:pt x="1393" y="9874"/>
                      <a:pt x="1012" y="9424"/>
                    </a:cubicBezTo>
                    <a:cubicBezTo>
                      <a:pt x="822" y="9193"/>
                      <a:pt x="682" y="8943"/>
                      <a:pt x="582" y="8663"/>
                    </a:cubicBezTo>
                    <a:cubicBezTo>
                      <a:pt x="481" y="8392"/>
                      <a:pt x="431" y="8102"/>
                      <a:pt x="431" y="7801"/>
                    </a:cubicBezTo>
                    <a:lnTo>
                      <a:pt x="431" y="3205"/>
                    </a:lnTo>
                    <a:lnTo>
                      <a:pt x="622" y="3265"/>
                    </a:lnTo>
                    <a:lnTo>
                      <a:pt x="1633" y="3616"/>
                    </a:lnTo>
                    <a:lnTo>
                      <a:pt x="2254" y="3836"/>
                    </a:lnTo>
                    <a:lnTo>
                      <a:pt x="3846" y="4387"/>
                    </a:lnTo>
                    <a:lnTo>
                      <a:pt x="3846" y="7801"/>
                    </a:lnTo>
                    <a:cubicBezTo>
                      <a:pt x="3846" y="8392"/>
                      <a:pt x="3636" y="8973"/>
                      <a:pt x="3255" y="9424"/>
                    </a:cubicBezTo>
                    <a:cubicBezTo>
                      <a:pt x="3065" y="9644"/>
                      <a:pt x="2925" y="9904"/>
                      <a:pt x="2825" y="10175"/>
                    </a:cubicBezTo>
                    <a:cubicBezTo>
                      <a:pt x="2725" y="10455"/>
                      <a:pt x="2674" y="10746"/>
                      <a:pt x="2674" y="11036"/>
                    </a:cubicBezTo>
                    <a:lnTo>
                      <a:pt x="2674" y="12288"/>
                    </a:lnTo>
                    <a:cubicBezTo>
                      <a:pt x="2674" y="12578"/>
                      <a:pt x="2694" y="12939"/>
                      <a:pt x="2735" y="13309"/>
                    </a:cubicBezTo>
                    <a:lnTo>
                      <a:pt x="3055" y="13309"/>
                    </a:lnTo>
                    <a:lnTo>
                      <a:pt x="3055" y="11437"/>
                    </a:lnTo>
                    <a:cubicBezTo>
                      <a:pt x="3055" y="11156"/>
                      <a:pt x="3115" y="10876"/>
                      <a:pt x="3215" y="10615"/>
                    </a:cubicBezTo>
                    <a:cubicBezTo>
                      <a:pt x="3315" y="10355"/>
                      <a:pt x="3476" y="10115"/>
                      <a:pt x="3666" y="9904"/>
                    </a:cubicBezTo>
                    <a:cubicBezTo>
                      <a:pt x="4056" y="9484"/>
                      <a:pt x="4277" y="8933"/>
                      <a:pt x="4277" y="8372"/>
                    </a:cubicBezTo>
                    <a:lnTo>
                      <a:pt x="42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8" name="Google Shape;10588;p72"/>
              <p:cNvSpPr/>
              <p:nvPr/>
            </p:nvSpPr>
            <p:spPr>
              <a:xfrm>
                <a:off x="5624400" y="943075"/>
                <a:ext cx="145975" cy="162750"/>
              </a:xfrm>
              <a:custGeom>
                <a:avLst/>
                <a:gdLst/>
                <a:ahLst/>
                <a:cxnLst/>
                <a:rect l="l" t="t" r="r" b="b"/>
                <a:pathLst>
                  <a:path w="5839" h="6510" extrusionOk="0">
                    <a:moveTo>
                      <a:pt x="2915" y="0"/>
                    </a:moveTo>
                    <a:cubicBezTo>
                      <a:pt x="181" y="0"/>
                      <a:pt x="1062" y="3114"/>
                      <a:pt x="1062" y="4346"/>
                    </a:cubicBezTo>
                    <a:cubicBezTo>
                      <a:pt x="1062" y="5568"/>
                      <a:pt x="1" y="6509"/>
                      <a:pt x="1" y="6509"/>
                    </a:cubicBezTo>
                    <a:lnTo>
                      <a:pt x="5839" y="6509"/>
                    </a:lnTo>
                    <a:cubicBezTo>
                      <a:pt x="5839" y="6509"/>
                      <a:pt x="4777" y="5568"/>
                      <a:pt x="4777" y="4346"/>
                    </a:cubicBezTo>
                    <a:cubicBezTo>
                      <a:pt x="4777" y="3114"/>
                      <a:pt x="5659" y="0"/>
                      <a:pt x="29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9" name="Google Shape;10589;p72"/>
              <p:cNvSpPr/>
              <p:nvPr/>
            </p:nvSpPr>
            <p:spPr>
              <a:xfrm>
                <a:off x="5748075" y="1105800"/>
                <a:ext cx="25300" cy="95150"/>
              </a:xfrm>
              <a:custGeom>
                <a:avLst/>
                <a:gdLst/>
                <a:ahLst/>
                <a:cxnLst/>
                <a:rect l="l" t="t" r="r" b="b"/>
                <a:pathLst>
                  <a:path w="1012" h="3806" extrusionOk="0">
                    <a:moveTo>
                      <a:pt x="1" y="0"/>
                    </a:moveTo>
                    <a:lnTo>
                      <a:pt x="1" y="3805"/>
                    </a:lnTo>
                    <a:lnTo>
                      <a:pt x="1012" y="3805"/>
                    </a:lnTo>
                    <a:lnTo>
                      <a:pt x="10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0" name="Google Shape;10590;p72"/>
              <p:cNvSpPr/>
              <p:nvPr/>
            </p:nvSpPr>
            <p:spPr>
              <a:xfrm>
                <a:off x="5654700" y="1336100"/>
                <a:ext cx="85400" cy="252900"/>
              </a:xfrm>
              <a:custGeom>
                <a:avLst/>
                <a:gdLst/>
                <a:ahLst/>
                <a:cxnLst/>
                <a:rect l="l" t="t" r="r" b="b"/>
                <a:pathLst>
                  <a:path w="3416" h="10116" extrusionOk="0">
                    <a:moveTo>
                      <a:pt x="0" y="1"/>
                    </a:moveTo>
                    <a:lnTo>
                      <a:pt x="0" y="4607"/>
                    </a:lnTo>
                    <a:cubicBezTo>
                      <a:pt x="0" y="4908"/>
                      <a:pt x="50" y="5198"/>
                      <a:pt x="151" y="5469"/>
                    </a:cubicBezTo>
                    <a:cubicBezTo>
                      <a:pt x="251" y="5749"/>
                      <a:pt x="391" y="5999"/>
                      <a:pt x="581" y="6230"/>
                    </a:cubicBezTo>
                    <a:cubicBezTo>
                      <a:pt x="962" y="6680"/>
                      <a:pt x="1172" y="7251"/>
                      <a:pt x="1172" y="7842"/>
                    </a:cubicBezTo>
                    <a:lnTo>
                      <a:pt x="1172" y="9094"/>
                    </a:lnTo>
                    <a:cubicBezTo>
                      <a:pt x="1172" y="9384"/>
                      <a:pt x="1152" y="9745"/>
                      <a:pt x="1112" y="10115"/>
                    </a:cubicBezTo>
                    <a:lnTo>
                      <a:pt x="2304" y="10115"/>
                    </a:lnTo>
                    <a:cubicBezTo>
                      <a:pt x="2263" y="9745"/>
                      <a:pt x="2243" y="9384"/>
                      <a:pt x="2243" y="9094"/>
                    </a:cubicBezTo>
                    <a:lnTo>
                      <a:pt x="2243" y="7842"/>
                    </a:lnTo>
                    <a:cubicBezTo>
                      <a:pt x="2243" y="7552"/>
                      <a:pt x="2294" y="7261"/>
                      <a:pt x="2394" y="6981"/>
                    </a:cubicBezTo>
                    <a:cubicBezTo>
                      <a:pt x="2494" y="6710"/>
                      <a:pt x="2634" y="6450"/>
                      <a:pt x="2834" y="6230"/>
                    </a:cubicBezTo>
                    <a:cubicBezTo>
                      <a:pt x="3205" y="5779"/>
                      <a:pt x="3415" y="5198"/>
                      <a:pt x="3415" y="4607"/>
                    </a:cubicBezTo>
                    <a:lnTo>
                      <a:pt x="3415" y="1193"/>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1" name="Google Shape;10591;p72"/>
              <p:cNvSpPr/>
              <p:nvPr/>
            </p:nvSpPr>
            <p:spPr>
              <a:xfrm>
                <a:off x="5697250" y="1105800"/>
                <a:ext cx="25575" cy="95150"/>
              </a:xfrm>
              <a:custGeom>
                <a:avLst/>
                <a:gdLst/>
                <a:ahLst/>
                <a:cxnLst/>
                <a:rect l="l" t="t" r="r" b="b"/>
                <a:pathLst>
                  <a:path w="1023" h="3806" extrusionOk="0">
                    <a:moveTo>
                      <a:pt x="1" y="0"/>
                    </a:moveTo>
                    <a:lnTo>
                      <a:pt x="1" y="3805"/>
                    </a:lnTo>
                    <a:lnTo>
                      <a:pt x="1022" y="3805"/>
                    </a:lnTo>
                    <a:lnTo>
                      <a:pt x="10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2" name="Google Shape;10592;p72"/>
              <p:cNvSpPr/>
              <p:nvPr/>
            </p:nvSpPr>
            <p:spPr>
              <a:xfrm>
                <a:off x="5646675" y="1105800"/>
                <a:ext cx="25325" cy="95150"/>
              </a:xfrm>
              <a:custGeom>
                <a:avLst/>
                <a:gdLst/>
                <a:ahLst/>
                <a:cxnLst/>
                <a:rect l="l" t="t" r="r" b="b"/>
                <a:pathLst>
                  <a:path w="1013" h="3806" extrusionOk="0">
                    <a:moveTo>
                      <a:pt x="1" y="0"/>
                    </a:moveTo>
                    <a:lnTo>
                      <a:pt x="1" y="3805"/>
                    </a:lnTo>
                    <a:lnTo>
                      <a:pt x="1012" y="3805"/>
                    </a:lnTo>
                    <a:lnTo>
                      <a:pt x="10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3" name="Google Shape;10593;p72"/>
              <p:cNvSpPr/>
              <p:nvPr/>
            </p:nvSpPr>
            <p:spPr>
              <a:xfrm>
                <a:off x="5596125" y="1105800"/>
                <a:ext cx="25300" cy="95150"/>
              </a:xfrm>
              <a:custGeom>
                <a:avLst/>
                <a:gdLst/>
                <a:ahLst/>
                <a:cxnLst/>
                <a:rect l="l" t="t" r="r" b="b"/>
                <a:pathLst>
                  <a:path w="1012" h="3806" extrusionOk="0">
                    <a:moveTo>
                      <a:pt x="0" y="0"/>
                    </a:moveTo>
                    <a:lnTo>
                      <a:pt x="0" y="3805"/>
                    </a:lnTo>
                    <a:lnTo>
                      <a:pt x="1011" y="3805"/>
                    </a:lnTo>
                    <a:lnTo>
                      <a:pt x="10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4" name="Google Shape;10594;p72"/>
              <p:cNvSpPr/>
              <p:nvPr/>
            </p:nvSpPr>
            <p:spPr>
              <a:xfrm>
                <a:off x="5641925" y="1254250"/>
                <a:ext cx="110925" cy="336750"/>
              </a:xfrm>
              <a:custGeom>
                <a:avLst/>
                <a:gdLst/>
                <a:ahLst/>
                <a:cxnLst/>
                <a:rect l="l" t="t" r="r" b="b"/>
                <a:pathLst>
                  <a:path w="4437" h="13470" extrusionOk="0">
                    <a:moveTo>
                      <a:pt x="4277" y="171"/>
                    </a:moveTo>
                    <a:lnTo>
                      <a:pt x="4277" y="8452"/>
                    </a:lnTo>
                    <a:cubicBezTo>
                      <a:pt x="4277" y="9003"/>
                      <a:pt x="4066" y="9524"/>
                      <a:pt x="3686" y="9924"/>
                    </a:cubicBezTo>
                    <a:cubicBezTo>
                      <a:pt x="3485" y="10145"/>
                      <a:pt x="3325" y="10385"/>
                      <a:pt x="3215" y="10665"/>
                    </a:cubicBezTo>
                    <a:cubicBezTo>
                      <a:pt x="3105" y="10936"/>
                      <a:pt x="3055" y="11226"/>
                      <a:pt x="3055" y="11517"/>
                    </a:cubicBezTo>
                    <a:lnTo>
                      <a:pt x="3055" y="13309"/>
                    </a:lnTo>
                    <a:lnTo>
                      <a:pt x="1383" y="13309"/>
                    </a:lnTo>
                    <a:lnTo>
                      <a:pt x="1383" y="11517"/>
                    </a:lnTo>
                    <a:cubicBezTo>
                      <a:pt x="1383" y="11226"/>
                      <a:pt x="1322" y="10936"/>
                      <a:pt x="1222" y="10655"/>
                    </a:cubicBezTo>
                    <a:cubicBezTo>
                      <a:pt x="1112" y="10385"/>
                      <a:pt x="952" y="10135"/>
                      <a:pt x="752" y="9924"/>
                    </a:cubicBezTo>
                    <a:cubicBezTo>
                      <a:pt x="371" y="9524"/>
                      <a:pt x="161" y="9003"/>
                      <a:pt x="161" y="8452"/>
                    </a:cubicBezTo>
                    <a:lnTo>
                      <a:pt x="161" y="171"/>
                    </a:lnTo>
                    <a:close/>
                    <a:moveTo>
                      <a:pt x="81" y="0"/>
                    </a:moveTo>
                    <a:cubicBezTo>
                      <a:pt x="31" y="0"/>
                      <a:pt x="1" y="40"/>
                      <a:pt x="1" y="81"/>
                    </a:cubicBezTo>
                    <a:lnTo>
                      <a:pt x="1" y="8452"/>
                    </a:lnTo>
                    <a:cubicBezTo>
                      <a:pt x="1" y="9043"/>
                      <a:pt x="221" y="9604"/>
                      <a:pt x="631" y="10034"/>
                    </a:cubicBezTo>
                    <a:cubicBezTo>
                      <a:pt x="812" y="10235"/>
                      <a:pt x="962" y="10465"/>
                      <a:pt x="1062" y="10725"/>
                    </a:cubicBezTo>
                    <a:cubicBezTo>
                      <a:pt x="1162" y="10976"/>
                      <a:pt x="1212" y="11246"/>
                      <a:pt x="1212" y="11517"/>
                    </a:cubicBezTo>
                    <a:lnTo>
                      <a:pt x="1212" y="13389"/>
                    </a:lnTo>
                    <a:cubicBezTo>
                      <a:pt x="1212" y="13439"/>
                      <a:pt x="1252" y="13469"/>
                      <a:pt x="1302" y="13469"/>
                    </a:cubicBezTo>
                    <a:lnTo>
                      <a:pt x="3135" y="13469"/>
                    </a:lnTo>
                    <a:cubicBezTo>
                      <a:pt x="3185" y="13469"/>
                      <a:pt x="3225" y="13439"/>
                      <a:pt x="3225" y="13389"/>
                    </a:cubicBezTo>
                    <a:lnTo>
                      <a:pt x="3225" y="11517"/>
                    </a:lnTo>
                    <a:cubicBezTo>
                      <a:pt x="3225" y="11246"/>
                      <a:pt x="3275" y="10976"/>
                      <a:pt x="3375" y="10725"/>
                    </a:cubicBezTo>
                    <a:cubicBezTo>
                      <a:pt x="3475" y="10465"/>
                      <a:pt x="3616" y="10235"/>
                      <a:pt x="3806" y="10034"/>
                    </a:cubicBezTo>
                    <a:cubicBezTo>
                      <a:pt x="4216" y="9604"/>
                      <a:pt x="4437" y="9043"/>
                      <a:pt x="4437" y="8452"/>
                    </a:cubicBezTo>
                    <a:lnTo>
                      <a:pt x="4437" y="81"/>
                    </a:lnTo>
                    <a:cubicBezTo>
                      <a:pt x="4437" y="40"/>
                      <a:pt x="4407" y="0"/>
                      <a:pt x="43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5" name="Google Shape;10595;p72"/>
              <p:cNvSpPr/>
              <p:nvPr/>
            </p:nvSpPr>
            <p:spPr>
              <a:xfrm>
                <a:off x="5622150" y="941050"/>
                <a:ext cx="150475" cy="167025"/>
              </a:xfrm>
              <a:custGeom>
                <a:avLst/>
                <a:gdLst/>
                <a:ahLst/>
                <a:cxnLst/>
                <a:rect l="l" t="t" r="r" b="b"/>
                <a:pathLst>
                  <a:path w="6019" h="6681" extrusionOk="0">
                    <a:moveTo>
                      <a:pt x="3005" y="161"/>
                    </a:moveTo>
                    <a:cubicBezTo>
                      <a:pt x="3646" y="161"/>
                      <a:pt x="4116" y="341"/>
                      <a:pt x="4427" y="682"/>
                    </a:cubicBezTo>
                    <a:cubicBezTo>
                      <a:pt x="5068" y="1383"/>
                      <a:pt x="4937" y="2685"/>
                      <a:pt x="4837" y="3636"/>
                    </a:cubicBezTo>
                    <a:cubicBezTo>
                      <a:pt x="4807" y="3936"/>
                      <a:pt x="4787" y="4207"/>
                      <a:pt x="4787" y="4427"/>
                    </a:cubicBezTo>
                    <a:cubicBezTo>
                      <a:pt x="4787" y="5408"/>
                      <a:pt x="5428" y="6200"/>
                      <a:pt x="5728" y="6510"/>
                    </a:cubicBezTo>
                    <a:lnTo>
                      <a:pt x="291" y="6510"/>
                    </a:lnTo>
                    <a:cubicBezTo>
                      <a:pt x="591" y="6200"/>
                      <a:pt x="1232" y="5408"/>
                      <a:pt x="1232" y="4427"/>
                    </a:cubicBezTo>
                    <a:cubicBezTo>
                      <a:pt x="1232" y="4207"/>
                      <a:pt x="1202" y="3936"/>
                      <a:pt x="1172" y="3636"/>
                    </a:cubicBezTo>
                    <a:cubicBezTo>
                      <a:pt x="1082" y="2685"/>
                      <a:pt x="952" y="1383"/>
                      <a:pt x="1593" y="682"/>
                    </a:cubicBezTo>
                    <a:cubicBezTo>
                      <a:pt x="1903" y="341"/>
                      <a:pt x="2374" y="161"/>
                      <a:pt x="3005" y="161"/>
                    </a:cubicBezTo>
                    <a:close/>
                    <a:moveTo>
                      <a:pt x="3005" y="1"/>
                    </a:moveTo>
                    <a:cubicBezTo>
                      <a:pt x="2324" y="1"/>
                      <a:pt x="1813" y="191"/>
                      <a:pt x="1463" y="572"/>
                    </a:cubicBezTo>
                    <a:cubicBezTo>
                      <a:pt x="782" y="1323"/>
                      <a:pt x="912" y="2665"/>
                      <a:pt x="1012" y="3646"/>
                    </a:cubicBezTo>
                    <a:cubicBezTo>
                      <a:pt x="1042" y="3956"/>
                      <a:pt x="1062" y="4217"/>
                      <a:pt x="1062" y="4427"/>
                    </a:cubicBezTo>
                    <a:cubicBezTo>
                      <a:pt x="1062" y="5599"/>
                      <a:pt x="41" y="6520"/>
                      <a:pt x="31" y="6530"/>
                    </a:cubicBezTo>
                    <a:cubicBezTo>
                      <a:pt x="10" y="6560"/>
                      <a:pt x="0" y="6590"/>
                      <a:pt x="10" y="6620"/>
                    </a:cubicBezTo>
                    <a:cubicBezTo>
                      <a:pt x="21" y="6660"/>
                      <a:pt x="51" y="6680"/>
                      <a:pt x="91" y="6680"/>
                    </a:cubicBezTo>
                    <a:lnTo>
                      <a:pt x="5929" y="6680"/>
                    </a:lnTo>
                    <a:cubicBezTo>
                      <a:pt x="5969" y="6680"/>
                      <a:pt x="5999" y="6660"/>
                      <a:pt x="6009" y="6620"/>
                    </a:cubicBezTo>
                    <a:cubicBezTo>
                      <a:pt x="6019" y="6590"/>
                      <a:pt x="6009" y="6560"/>
                      <a:pt x="5989" y="6530"/>
                    </a:cubicBezTo>
                    <a:cubicBezTo>
                      <a:pt x="5979" y="6520"/>
                      <a:pt x="4947" y="5599"/>
                      <a:pt x="4947" y="4427"/>
                    </a:cubicBezTo>
                    <a:cubicBezTo>
                      <a:pt x="4947" y="4217"/>
                      <a:pt x="4977" y="3956"/>
                      <a:pt x="5007" y="3646"/>
                    </a:cubicBezTo>
                    <a:cubicBezTo>
                      <a:pt x="5108" y="2665"/>
                      <a:pt x="5238" y="1323"/>
                      <a:pt x="4557" y="572"/>
                    </a:cubicBezTo>
                    <a:cubicBezTo>
                      <a:pt x="4206" y="191"/>
                      <a:pt x="3686" y="1"/>
                      <a:pt x="30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6" name="Google Shape;10596;p72"/>
              <p:cNvSpPr/>
              <p:nvPr/>
            </p:nvSpPr>
            <p:spPr>
              <a:xfrm>
                <a:off x="5582850" y="1198925"/>
                <a:ext cx="229100" cy="59600"/>
              </a:xfrm>
              <a:custGeom>
                <a:avLst/>
                <a:gdLst/>
                <a:ahLst/>
                <a:cxnLst/>
                <a:rect l="l" t="t" r="r" b="b"/>
                <a:pathLst>
                  <a:path w="9164" h="2384" extrusionOk="0">
                    <a:moveTo>
                      <a:pt x="8993" y="171"/>
                    </a:moveTo>
                    <a:lnTo>
                      <a:pt x="8993" y="2213"/>
                    </a:lnTo>
                    <a:lnTo>
                      <a:pt x="171" y="2213"/>
                    </a:lnTo>
                    <a:lnTo>
                      <a:pt x="171" y="171"/>
                    </a:lnTo>
                    <a:close/>
                    <a:moveTo>
                      <a:pt x="90" y="0"/>
                    </a:moveTo>
                    <a:cubicBezTo>
                      <a:pt x="40" y="0"/>
                      <a:pt x="0" y="40"/>
                      <a:pt x="0" y="80"/>
                    </a:cubicBezTo>
                    <a:lnTo>
                      <a:pt x="0" y="2294"/>
                    </a:lnTo>
                    <a:cubicBezTo>
                      <a:pt x="0" y="2344"/>
                      <a:pt x="40" y="2384"/>
                      <a:pt x="90" y="2384"/>
                    </a:cubicBezTo>
                    <a:lnTo>
                      <a:pt x="9073" y="2384"/>
                    </a:lnTo>
                    <a:cubicBezTo>
                      <a:pt x="9123" y="2384"/>
                      <a:pt x="9163" y="2344"/>
                      <a:pt x="9163" y="2294"/>
                    </a:cubicBezTo>
                    <a:lnTo>
                      <a:pt x="9163" y="80"/>
                    </a:lnTo>
                    <a:cubicBezTo>
                      <a:pt x="9163" y="40"/>
                      <a:pt x="9123" y="0"/>
                      <a:pt x="9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7" name="Google Shape;10597;p72"/>
              <p:cNvSpPr/>
              <p:nvPr/>
            </p:nvSpPr>
            <p:spPr>
              <a:xfrm>
                <a:off x="5593850" y="1103800"/>
                <a:ext cx="207075" cy="99400"/>
              </a:xfrm>
              <a:custGeom>
                <a:avLst/>
                <a:gdLst/>
                <a:ahLst/>
                <a:cxnLst/>
                <a:rect l="l" t="t" r="r" b="b"/>
                <a:pathLst>
                  <a:path w="8283" h="3976" extrusionOk="0">
                    <a:moveTo>
                      <a:pt x="8112" y="170"/>
                    </a:moveTo>
                    <a:lnTo>
                      <a:pt x="8112" y="3805"/>
                    </a:lnTo>
                    <a:lnTo>
                      <a:pt x="171" y="3805"/>
                    </a:lnTo>
                    <a:lnTo>
                      <a:pt x="171" y="170"/>
                    </a:lnTo>
                    <a:close/>
                    <a:moveTo>
                      <a:pt x="91" y="0"/>
                    </a:moveTo>
                    <a:cubicBezTo>
                      <a:pt x="41" y="0"/>
                      <a:pt x="1" y="40"/>
                      <a:pt x="1" y="90"/>
                    </a:cubicBezTo>
                    <a:lnTo>
                      <a:pt x="1" y="3885"/>
                    </a:lnTo>
                    <a:cubicBezTo>
                      <a:pt x="1" y="3936"/>
                      <a:pt x="41" y="3976"/>
                      <a:pt x="91" y="3976"/>
                    </a:cubicBezTo>
                    <a:lnTo>
                      <a:pt x="8192" y="3976"/>
                    </a:lnTo>
                    <a:cubicBezTo>
                      <a:pt x="8242" y="3976"/>
                      <a:pt x="8282" y="3936"/>
                      <a:pt x="8282" y="3885"/>
                    </a:cubicBezTo>
                    <a:lnTo>
                      <a:pt x="8282" y="90"/>
                    </a:lnTo>
                    <a:cubicBezTo>
                      <a:pt x="8282" y="40"/>
                      <a:pt x="8242" y="0"/>
                      <a:pt x="81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8" name="Google Shape;10598;p72"/>
              <p:cNvSpPr/>
              <p:nvPr/>
            </p:nvSpPr>
            <p:spPr>
              <a:xfrm>
                <a:off x="5726800" y="1278775"/>
                <a:ext cx="4275" cy="176025"/>
              </a:xfrm>
              <a:custGeom>
                <a:avLst/>
                <a:gdLst/>
                <a:ahLst/>
                <a:cxnLst/>
                <a:rect l="l" t="t" r="r" b="b"/>
                <a:pathLst>
                  <a:path w="171" h="7041" extrusionOk="0">
                    <a:moveTo>
                      <a:pt x="90" y="1"/>
                    </a:moveTo>
                    <a:cubicBezTo>
                      <a:pt x="40" y="1"/>
                      <a:pt x="0" y="41"/>
                      <a:pt x="0" y="91"/>
                    </a:cubicBezTo>
                    <a:lnTo>
                      <a:pt x="0" y="1092"/>
                    </a:lnTo>
                    <a:cubicBezTo>
                      <a:pt x="0" y="1132"/>
                      <a:pt x="40" y="1172"/>
                      <a:pt x="90" y="1172"/>
                    </a:cubicBezTo>
                    <a:cubicBezTo>
                      <a:pt x="131" y="1172"/>
                      <a:pt x="171" y="1132"/>
                      <a:pt x="171" y="1092"/>
                    </a:cubicBezTo>
                    <a:lnTo>
                      <a:pt x="171" y="91"/>
                    </a:lnTo>
                    <a:cubicBezTo>
                      <a:pt x="171" y="41"/>
                      <a:pt x="131" y="1"/>
                      <a:pt x="90" y="1"/>
                    </a:cubicBezTo>
                    <a:close/>
                    <a:moveTo>
                      <a:pt x="90" y="2004"/>
                    </a:moveTo>
                    <a:cubicBezTo>
                      <a:pt x="40" y="2004"/>
                      <a:pt x="0" y="2044"/>
                      <a:pt x="0" y="2094"/>
                    </a:cubicBezTo>
                    <a:lnTo>
                      <a:pt x="0" y="3095"/>
                    </a:lnTo>
                    <a:cubicBezTo>
                      <a:pt x="0" y="3135"/>
                      <a:pt x="40" y="3175"/>
                      <a:pt x="90" y="3175"/>
                    </a:cubicBezTo>
                    <a:cubicBezTo>
                      <a:pt x="131" y="3175"/>
                      <a:pt x="171" y="3135"/>
                      <a:pt x="171" y="3095"/>
                    </a:cubicBezTo>
                    <a:lnTo>
                      <a:pt x="171" y="2094"/>
                    </a:lnTo>
                    <a:cubicBezTo>
                      <a:pt x="171" y="2044"/>
                      <a:pt x="131" y="2004"/>
                      <a:pt x="90" y="2004"/>
                    </a:cubicBezTo>
                    <a:close/>
                    <a:moveTo>
                      <a:pt x="90" y="4006"/>
                    </a:moveTo>
                    <a:cubicBezTo>
                      <a:pt x="40" y="4006"/>
                      <a:pt x="0" y="4046"/>
                      <a:pt x="0" y="4097"/>
                    </a:cubicBezTo>
                    <a:lnTo>
                      <a:pt x="0" y="5098"/>
                    </a:lnTo>
                    <a:cubicBezTo>
                      <a:pt x="0" y="5138"/>
                      <a:pt x="40" y="5178"/>
                      <a:pt x="90" y="5178"/>
                    </a:cubicBezTo>
                    <a:cubicBezTo>
                      <a:pt x="131" y="5178"/>
                      <a:pt x="171" y="5138"/>
                      <a:pt x="171" y="5098"/>
                    </a:cubicBezTo>
                    <a:lnTo>
                      <a:pt x="171" y="4097"/>
                    </a:lnTo>
                    <a:cubicBezTo>
                      <a:pt x="171" y="4046"/>
                      <a:pt x="131" y="4006"/>
                      <a:pt x="90" y="4006"/>
                    </a:cubicBezTo>
                    <a:close/>
                    <a:moveTo>
                      <a:pt x="90" y="6009"/>
                    </a:moveTo>
                    <a:cubicBezTo>
                      <a:pt x="40" y="6009"/>
                      <a:pt x="0" y="6049"/>
                      <a:pt x="0" y="6099"/>
                    </a:cubicBezTo>
                    <a:lnTo>
                      <a:pt x="0" y="6961"/>
                    </a:lnTo>
                    <a:cubicBezTo>
                      <a:pt x="0" y="7001"/>
                      <a:pt x="40" y="7041"/>
                      <a:pt x="90" y="7041"/>
                    </a:cubicBezTo>
                    <a:cubicBezTo>
                      <a:pt x="131" y="7041"/>
                      <a:pt x="171" y="7001"/>
                      <a:pt x="171" y="6961"/>
                    </a:cubicBezTo>
                    <a:lnTo>
                      <a:pt x="171" y="6099"/>
                    </a:lnTo>
                    <a:cubicBezTo>
                      <a:pt x="171" y="6049"/>
                      <a:pt x="131" y="6009"/>
                      <a:pt x="90" y="600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99" name="Google Shape;10599;p72"/>
            <p:cNvGrpSpPr/>
            <p:nvPr/>
          </p:nvGrpSpPr>
          <p:grpSpPr>
            <a:xfrm flipH="1">
              <a:off x="2897505" y="2571756"/>
              <a:ext cx="714435" cy="795712"/>
              <a:chOff x="5599125" y="1586975"/>
              <a:chExt cx="195800" cy="218075"/>
            </a:xfrm>
          </p:grpSpPr>
          <p:sp>
            <p:nvSpPr>
              <p:cNvPr id="10600" name="Google Shape;10600;p72"/>
              <p:cNvSpPr/>
              <p:nvPr/>
            </p:nvSpPr>
            <p:spPr>
              <a:xfrm>
                <a:off x="5599125" y="1588975"/>
                <a:ext cx="195800" cy="214075"/>
              </a:xfrm>
              <a:custGeom>
                <a:avLst/>
                <a:gdLst/>
                <a:ahLst/>
                <a:cxnLst/>
                <a:rect l="l" t="t" r="r" b="b"/>
                <a:pathLst>
                  <a:path w="7832" h="8563" extrusionOk="0">
                    <a:moveTo>
                      <a:pt x="3335" y="0"/>
                    </a:moveTo>
                    <a:cubicBezTo>
                      <a:pt x="3235" y="811"/>
                      <a:pt x="3034" y="1713"/>
                      <a:pt x="2744" y="2283"/>
                    </a:cubicBezTo>
                    <a:cubicBezTo>
                      <a:pt x="1663" y="4376"/>
                      <a:pt x="0" y="8562"/>
                      <a:pt x="3926" y="8562"/>
                    </a:cubicBezTo>
                    <a:lnTo>
                      <a:pt x="4026" y="8562"/>
                    </a:lnTo>
                    <a:cubicBezTo>
                      <a:pt x="7831" y="8492"/>
                      <a:pt x="6179" y="4356"/>
                      <a:pt x="5117" y="2283"/>
                    </a:cubicBezTo>
                    <a:cubicBezTo>
                      <a:pt x="4827" y="1713"/>
                      <a:pt x="4627" y="811"/>
                      <a:pt x="45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1" name="Google Shape;10601;p72"/>
              <p:cNvSpPr/>
              <p:nvPr/>
            </p:nvSpPr>
            <p:spPr>
              <a:xfrm>
                <a:off x="5619900" y="1586975"/>
                <a:ext cx="154725" cy="218075"/>
              </a:xfrm>
              <a:custGeom>
                <a:avLst/>
                <a:gdLst/>
                <a:ahLst/>
                <a:cxnLst/>
                <a:rect l="l" t="t" r="r" b="b"/>
                <a:pathLst>
                  <a:path w="6189" h="8723" extrusionOk="0">
                    <a:moveTo>
                      <a:pt x="3625" y="160"/>
                    </a:moveTo>
                    <a:cubicBezTo>
                      <a:pt x="3736" y="1082"/>
                      <a:pt x="3956" y="1893"/>
                      <a:pt x="4206" y="2403"/>
                    </a:cubicBezTo>
                    <a:cubicBezTo>
                      <a:pt x="4927" y="3785"/>
                      <a:pt x="6009" y="6319"/>
                      <a:pt x="5208" y="7661"/>
                    </a:cubicBezTo>
                    <a:cubicBezTo>
                      <a:pt x="4857" y="8242"/>
                      <a:pt x="4186" y="8542"/>
                      <a:pt x="3195" y="8562"/>
                    </a:cubicBezTo>
                    <a:lnTo>
                      <a:pt x="3095" y="8562"/>
                    </a:lnTo>
                    <a:cubicBezTo>
                      <a:pt x="2063" y="8562"/>
                      <a:pt x="1362" y="8262"/>
                      <a:pt x="1002" y="7671"/>
                    </a:cubicBezTo>
                    <a:cubicBezTo>
                      <a:pt x="181" y="6339"/>
                      <a:pt x="1272" y="3795"/>
                      <a:pt x="1983" y="2403"/>
                    </a:cubicBezTo>
                    <a:cubicBezTo>
                      <a:pt x="2243" y="1893"/>
                      <a:pt x="2464" y="1082"/>
                      <a:pt x="2574" y="160"/>
                    </a:cubicBezTo>
                    <a:close/>
                    <a:moveTo>
                      <a:pt x="2504" y="0"/>
                    </a:moveTo>
                    <a:cubicBezTo>
                      <a:pt x="2454" y="0"/>
                      <a:pt x="2424" y="30"/>
                      <a:pt x="2414" y="70"/>
                    </a:cubicBezTo>
                    <a:cubicBezTo>
                      <a:pt x="2304" y="991"/>
                      <a:pt x="2093" y="1833"/>
                      <a:pt x="1843" y="2323"/>
                    </a:cubicBezTo>
                    <a:cubicBezTo>
                      <a:pt x="1102" y="3755"/>
                      <a:pt x="0" y="6359"/>
                      <a:pt x="852" y="7761"/>
                    </a:cubicBezTo>
                    <a:cubicBezTo>
                      <a:pt x="1252" y="8402"/>
                      <a:pt x="2003" y="8722"/>
                      <a:pt x="3095" y="8722"/>
                    </a:cubicBezTo>
                    <a:lnTo>
                      <a:pt x="3195" y="8722"/>
                    </a:lnTo>
                    <a:cubicBezTo>
                      <a:pt x="4246" y="8702"/>
                      <a:pt x="4967" y="8372"/>
                      <a:pt x="5348" y="7741"/>
                    </a:cubicBezTo>
                    <a:cubicBezTo>
                      <a:pt x="6189" y="6339"/>
                      <a:pt x="5087" y="3745"/>
                      <a:pt x="4356" y="2323"/>
                    </a:cubicBezTo>
                    <a:cubicBezTo>
                      <a:pt x="4106" y="1833"/>
                      <a:pt x="3886" y="991"/>
                      <a:pt x="3786" y="70"/>
                    </a:cubicBezTo>
                    <a:cubicBezTo>
                      <a:pt x="3776" y="30"/>
                      <a:pt x="3746" y="0"/>
                      <a:pt x="3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602" name="Google Shape;10602;p72"/>
          <p:cNvGrpSpPr/>
          <p:nvPr/>
        </p:nvGrpSpPr>
        <p:grpSpPr>
          <a:xfrm rot="-4428349">
            <a:off x="649120" y="295922"/>
            <a:ext cx="413261" cy="918367"/>
            <a:chOff x="6092550" y="1391200"/>
            <a:chExt cx="127200" cy="282650"/>
          </a:xfrm>
        </p:grpSpPr>
        <p:sp>
          <p:nvSpPr>
            <p:cNvPr id="10603" name="Google Shape;10603;p72"/>
            <p:cNvSpPr/>
            <p:nvPr/>
          </p:nvSpPr>
          <p:spPr>
            <a:xfrm>
              <a:off x="6094550" y="1393200"/>
              <a:ext cx="123200" cy="151475"/>
            </a:xfrm>
            <a:custGeom>
              <a:avLst/>
              <a:gdLst/>
              <a:ahLst/>
              <a:cxnLst/>
              <a:rect l="l" t="t" r="r" b="b"/>
              <a:pathLst>
                <a:path w="4928" h="6059" extrusionOk="0">
                  <a:moveTo>
                    <a:pt x="2464" y="0"/>
                  </a:moveTo>
                  <a:cubicBezTo>
                    <a:pt x="1112" y="0"/>
                    <a:pt x="1" y="1112"/>
                    <a:pt x="1" y="2464"/>
                  </a:cubicBezTo>
                  <a:lnTo>
                    <a:pt x="1" y="5578"/>
                  </a:lnTo>
                  <a:cubicBezTo>
                    <a:pt x="1" y="5578"/>
                    <a:pt x="1109" y="6059"/>
                    <a:pt x="2569" y="6059"/>
                  </a:cubicBezTo>
                  <a:cubicBezTo>
                    <a:pt x="3299" y="6059"/>
                    <a:pt x="4117" y="5938"/>
                    <a:pt x="4928" y="5578"/>
                  </a:cubicBezTo>
                  <a:lnTo>
                    <a:pt x="4928" y="2464"/>
                  </a:lnTo>
                  <a:cubicBezTo>
                    <a:pt x="4928" y="1783"/>
                    <a:pt x="4647" y="1172"/>
                    <a:pt x="4207" y="731"/>
                  </a:cubicBezTo>
                  <a:cubicBezTo>
                    <a:pt x="3756" y="281"/>
                    <a:pt x="3145" y="0"/>
                    <a:pt x="24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4" name="Google Shape;10604;p72"/>
            <p:cNvSpPr/>
            <p:nvPr/>
          </p:nvSpPr>
          <p:spPr>
            <a:xfrm>
              <a:off x="6094550" y="1532625"/>
              <a:ext cx="123200" cy="139225"/>
            </a:xfrm>
            <a:custGeom>
              <a:avLst/>
              <a:gdLst/>
              <a:ahLst/>
              <a:cxnLst/>
              <a:rect l="l" t="t" r="r" b="b"/>
              <a:pathLst>
                <a:path w="4928" h="5569" extrusionOk="0">
                  <a:moveTo>
                    <a:pt x="1" y="1"/>
                  </a:moveTo>
                  <a:lnTo>
                    <a:pt x="1" y="3115"/>
                  </a:lnTo>
                  <a:cubicBezTo>
                    <a:pt x="1" y="4467"/>
                    <a:pt x="1112" y="5569"/>
                    <a:pt x="2464" y="5569"/>
                  </a:cubicBezTo>
                  <a:cubicBezTo>
                    <a:pt x="3816" y="5569"/>
                    <a:pt x="4928" y="4467"/>
                    <a:pt x="4928" y="3115"/>
                  </a:cubicBezTo>
                  <a:lnTo>
                    <a:pt x="4928" y="1"/>
                  </a:lnTo>
                  <a:cubicBezTo>
                    <a:pt x="4117" y="361"/>
                    <a:pt x="3299" y="482"/>
                    <a:pt x="2569" y="482"/>
                  </a:cubicBezTo>
                  <a:cubicBezTo>
                    <a:pt x="1109" y="482"/>
                    <a:pt x="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5" name="Google Shape;10605;p72"/>
            <p:cNvSpPr/>
            <p:nvPr/>
          </p:nvSpPr>
          <p:spPr>
            <a:xfrm>
              <a:off x="6092550" y="1391200"/>
              <a:ext cx="127200" cy="282650"/>
            </a:xfrm>
            <a:custGeom>
              <a:avLst/>
              <a:gdLst/>
              <a:ahLst/>
              <a:cxnLst/>
              <a:rect l="l" t="t" r="r" b="b"/>
              <a:pathLst>
                <a:path w="5088" h="11306" extrusionOk="0">
                  <a:moveTo>
                    <a:pt x="2544" y="170"/>
                  </a:moveTo>
                  <a:cubicBezTo>
                    <a:pt x="3175" y="170"/>
                    <a:pt x="3776" y="411"/>
                    <a:pt x="4227" y="861"/>
                  </a:cubicBezTo>
                  <a:cubicBezTo>
                    <a:pt x="4677" y="1312"/>
                    <a:pt x="4918" y="1913"/>
                    <a:pt x="4918" y="2544"/>
                  </a:cubicBezTo>
                  <a:lnTo>
                    <a:pt x="4918" y="8772"/>
                  </a:lnTo>
                  <a:cubicBezTo>
                    <a:pt x="4918" y="10074"/>
                    <a:pt x="3856" y="11146"/>
                    <a:pt x="2544" y="11146"/>
                  </a:cubicBezTo>
                  <a:cubicBezTo>
                    <a:pt x="1233" y="11146"/>
                    <a:pt x="171" y="10074"/>
                    <a:pt x="171" y="8772"/>
                  </a:cubicBezTo>
                  <a:lnTo>
                    <a:pt x="171" y="2544"/>
                  </a:lnTo>
                  <a:cubicBezTo>
                    <a:pt x="171" y="1232"/>
                    <a:pt x="1233" y="170"/>
                    <a:pt x="2544" y="170"/>
                  </a:cubicBezTo>
                  <a:close/>
                  <a:moveTo>
                    <a:pt x="2544" y="0"/>
                  </a:moveTo>
                  <a:cubicBezTo>
                    <a:pt x="1142" y="0"/>
                    <a:pt x="1" y="1142"/>
                    <a:pt x="1" y="2544"/>
                  </a:cubicBezTo>
                  <a:lnTo>
                    <a:pt x="1" y="8772"/>
                  </a:lnTo>
                  <a:cubicBezTo>
                    <a:pt x="1" y="10174"/>
                    <a:pt x="1142" y="11306"/>
                    <a:pt x="2544" y="11306"/>
                  </a:cubicBezTo>
                  <a:cubicBezTo>
                    <a:pt x="3946" y="11306"/>
                    <a:pt x="5088" y="10174"/>
                    <a:pt x="5088" y="8772"/>
                  </a:cubicBezTo>
                  <a:lnTo>
                    <a:pt x="5088" y="2544"/>
                  </a:lnTo>
                  <a:cubicBezTo>
                    <a:pt x="5088" y="1863"/>
                    <a:pt x="4828" y="1232"/>
                    <a:pt x="4337" y="751"/>
                  </a:cubicBezTo>
                  <a:cubicBezTo>
                    <a:pt x="3856" y="270"/>
                    <a:pt x="3225" y="0"/>
                    <a:pt x="2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6" name="Google Shape;10606;p72"/>
            <p:cNvSpPr/>
            <p:nvPr/>
          </p:nvSpPr>
          <p:spPr>
            <a:xfrm>
              <a:off x="6200450" y="1598725"/>
              <a:ext cx="4300" cy="21800"/>
            </a:xfrm>
            <a:custGeom>
              <a:avLst/>
              <a:gdLst/>
              <a:ahLst/>
              <a:cxnLst/>
              <a:rect l="l" t="t" r="r" b="b"/>
              <a:pathLst>
                <a:path w="172" h="872" extrusionOk="0">
                  <a:moveTo>
                    <a:pt x="81" y="1"/>
                  </a:moveTo>
                  <a:cubicBezTo>
                    <a:pt x="41" y="1"/>
                    <a:pt x="1" y="41"/>
                    <a:pt x="1" y="81"/>
                  </a:cubicBezTo>
                  <a:lnTo>
                    <a:pt x="1" y="792"/>
                  </a:lnTo>
                  <a:cubicBezTo>
                    <a:pt x="1" y="842"/>
                    <a:pt x="41" y="872"/>
                    <a:pt x="81" y="872"/>
                  </a:cubicBezTo>
                  <a:cubicBezTo>
                    <a:pt x="131" y="872"/>
                    <a:pt x="171" y="842"/>
                    <a:pt x="171" y="792"/>
                  </a:cubicBezTo>
                  <a:lnTo>
                    <a:pt x="171" y="81"/>
                  </a:lnTo>
                  <a:cubicBezTo>
                    <a:pt x="171" y="41"/>
                    <a:pt x="131" y="1"/>
                    <a:pt x="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07" name="Google Shape;10607;p72"/>
          <p:cNvGrpSpPr/>
          <p:nvPr/>
        </p:nvGrpSpPr>
        <p:grpSpPr>
          <a:xfrm rot="3530960">
            <a:off x="1079013" y="812423"/>
            <a:ext cx="413254" cy="918351"/>
            <a:chOff x="6092550" y="1391200"/>
            <a:chExt cx="127200" cy="282650"/>
          </a:xfrm>
        </p:grpSpPr>
        <p:sp>
          <p:nvSpPr>
            <p:cNvPr id="10608" name="Google Shape;10608;p72"/>
            <p:cNvSpPr/>
            <p:nvPr/>
          </p:nvSpPr>
          <p:spPr>
            <a:xfrm>
              <a:off x="6094550" y="1393200"/>
              <a:ext cx="123200" cy="151475"/>
            </a:xfrm>
            <a:custGeom>
              <a:avLst/>
              <a:gdLst/>
              <a:ahLst/>
              <a:cxnLst/>
              <a:rect l="l" t="t" r="r" b="b"/>
              <a:pathLst>
                <a:path w="4928" h="6059" extrusionOk="0">
                  <a:moveTo>
                    <a:pt x="2464" y="0"/>
                  </a:moveTo>
                  <a:cubicBezTo>
                    <a:pt x="1112" y="0"/>
                    <a:pt x="1" y="1112"/>
                    <a:pt x="1" y="2464"/>
                  </a:cubicBezTo>
                  <a:lnTo>
                    <a:pt x="1" y="5578"/>
                  </a:lnTo>
                  <a:cubicBezTo>
                    <a:pt x="1" y="5578"/>
                    <a:pt x="1109" y="6059"/>
                    <a:pt x="2569" y="6059"/>
                  </a:cubicBezTo>
                  <a:cubicBezTo>
                    <a:pt x="3299" y="6059"/>
                    <a:pt x="4117" y="5938"/>
                    <a:pt x="4928" y="5578"/>
                  </a:cubicBezTo>
                  <a:lnTo>
                    <a:pt x="4928" y="2464"/>
                  </a:lnTo>
                  <a:cubicBezTo>
                    <a:pt x="4928" y="1783"/>
                    <a:pt x="4647" y="1172"/>
                    <a:pt x="4207" y="731"/>
                  </a:cubicBezTo>
                  <a:cubicBezTo>
                    <a:pt x="3756" y="281"/>
                    <a:pt x="3145" y="0"/>
                    <a:pt x="24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9" name="Google Shape;10609;p72"/>
            <p:cNvSpPr/>
            <p:nvPr/>
          </p:nvSpPr>
          <p:spPr>
            <a:xfrm>
              <a:off x="6094550" y="1532625"/>
              <a:ext cx="123200" cy="139225"/>
            </a:xfrm>
            <a:custGeom>
              <a:avLst/>
              <a:gdLst/>
              <a:ahLst/>
              <a:cxnLst/>
              <a:rect l="l" t="t" r="r" b="b"/>
              <a:pathLst>
                <a:path w="4928" h="5569" extrusionOk="0">
                  <a:moveTo>
                    <a:pt x="1" y="1"/>
                  </a:moveTo>
                  <a:lnTo>
                    <a:pt x="1" y="3115"/>
                  </a:lnTo>
                  <a:cubicBezTo>
                    <a:pt x="1" y="4467"/>
                    <a:pt x="1112" y="5569"/>
                    <a:pt x="2464" y="5569"/>
                  </a:cubicBezTo>
                  <a:cubicBezTo>
                    <a:pt x="3816" y="5569"/>
                    <a:pt x="4928" y="4467"/>
                    <a:pt x="4928" y="3115"/>
                  </a:cubicBezTo>
                  <a:lnTo>
                    <a:pt x="4928" y="1"/>
                  </a:lnTo>
                  <a:cubicBezTo>
                    <a:pt x="4117" y="361"/>
                    <a:pt x="3299" y="482"/>
                    <a:pt x="2569" y="482"/>
                  </a:cubicBezTo>
                  <a:cubicBezTo>
                    <a:pt x="1109" y="482"/>
                    <a:pt x="1" y="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0" name="Google Shape;10610;p72"/>
            <p:cNvSpPr/>
            <p:nvPr/>
          </p:nvSpPr>
          <p:spPr>
            <a:xfrm>
              <a:off x="6092550" y="1391200"/>
              <a:ext cx="127200" cy="282650"/>
            </a:xfrm>
            <a:custGeom>
              <a:avLst/>
              <a:gdLst/>
              <a:ahLst/>
              <a:cxnLst/>
              <a:rect l="l" t="t" r="r" b="b"/>
              <a:pathLst>
                <a:path w="5088" h="11306" extrusionOk="0">
                  <a:moveTo>
                    <a:pt x="2544" y="170"/>
                  </a:moveTo>
                  <a:cubicBezTo>
                    <a:pt x="3175" y="170"/>
                    <a:pt x="3776" y="411"/>
                    <a:pt x="4227" y="861"/>
                  </a:cubicBezTo>
                  <a:cubicBezTo>
                    <a:pt x="4677" y="1312"/>
                    <a:pt x="4918" y="1913"/>
                    <a:pt x="4918" y="2544"/>
                  </a:cubicBezTo>
                  <a:lnTo>
                    <a:pt x="4918" y="8772"/>
                  </a:lnTo>
                  <a:cubicBezTo>
                    <a:pt x="4918" y="10074"/>
                    <a:pt x="3856" y="11146"/>
                    <a:pt x="2544" y="11146"/>
                  </a:cubicBezTo>
                  <a:cubicBezTo>
                    <a:pt x="1233" y="11146"/>
                    <a:pt x="171" y="10074"/>
                    <a:pt x="171" y="8772"/>
                  </a:cubicBezTo>
                  <a:lnTo>
                    <a:pt x="171" y="2544"/>
                  </a:lnTo>
                  <a:cubicBezTo>
                    <a:pt x="171" y="1232"/>
                    <a:pt x="1233" y="170"/>
                    <a:pt x="2544" y="170"/>
                  </a:cubicBezTo>
                  <a:close/>
                  <a:moveTo>
                    <a:pt x="2544" y="0"/>
                  </a:moveTo>
                  <a:cubicBezTo>
                    <a:pt x="1142" y="0"/>
                    <a:pt x="1" y="1142"/>
                    <a:pt x="1" y="2544"/>
                  </a:cubicBezTo>
                  <a:lnTo>
                    <a:pt x="1" y="8772"/>
                  </a:lnTo>
                  <a:cubicBezTo>
                    <a:pt x="1" y="10174"/>
                    <a:pt x="1142" y="11306"/>
                    <a:pt x="2544" y="11306"/>
                  </a:cubicBezTo>
                  <a:cubicBezTo>
                    <a:pt x="3946" y="11306"/>
                    <a:pt x="5088" y="10174"/>
                    <a:pt x="5088" y="8772"/>
                  </a:cubicBezTo>
                  <a:lnTo>
                    <a:pt x="5088" y="2544"/>
                  </a:lnTo>
                  <a:cubicBezTo>
                    <a:pt x="5088" y="1863"/>
                    <a:pt x="4828" y="1232"/>
                    <a:pt x="4337" y="751"/>
                  </a:cubicBezTo>
                  <a:cubicBezTo>
                    <a:pt x="3856" y="270"/>
                    <a:pt x="3225" y="0"/>
                    <a:pt x="25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1" name="Google Shape;10611;p72"/>
            <p:cNvSpPr/>
            <p:nvPr/>
          </p:nvSpPr>
          <p:spPr>
            <a:xfrm>
              <a:off x="6200450" y="1598725"/>
              <a:ext cx="4300" cy="21800"/>
            </a:xfrm>
            <a:custGeom>
              <a:avLst/>
              <a:gdLst/>
              <a:ahLst/>
              <a:cxnLst/>
              <a:rect l="l" t="t" r="r" b="b"/>
              <a:pathLst>
                <a:path w="172" h="872" extrusionOk="0">
                  <a:moveTo>
                    <a:pt x="81" y="1"/>
                  </a:moveTo>
                  <a:cubicBezTo>
                    <a:pt x="41" y="1"/>
                    <a:pt x="1" y="41"/>
                    <a:pt x="1" y="81"/>
                  </a:cubicBezTo>
                  <a:lnTo>
                    <a:pt x="1" y="792"/>
                  </a:lnTo>
                  <a:cubicBezTo>
                    <a:pt x="1" y="842"/>
                    <a:pt x="41" y="872"/>
                    <a:pt x="81" y="872"/>
                  </a:cubicBezTo>
                  <a:cubicBezTo>
                    <a:pt x="131" y="872"/>
                    <a:pt x="171" y="842"/>
                    <a:pt x="171" y="792"/>
                  </a:cubicBezTo>
                  <a:lnTo>
                    <a:pt x="171" y="81"/>
                  </a:lnTo>
                  <a:cubicBezTo>
                    <a:pt x="171" y="41"/>
                    <a:pt x="131" y="1"/>
                    <a:pt x="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ZoneTexte 35"/>
          <p:cNvSpPr txBox="1"/>
          <p:nvPr/>
        </p:nvSpPr>
        <p:spPr>
          <a:xfrm>
            <a:off x="5143504" y="785800"/>
            <a:ext cx="3786214" cy="2339102"/>
          </a:xfrm>
          <a:prstGeom prst="rect">
            <a:avLst/>
          </a:prstGeom>
          <a:noFill/>
        </p:spPr>
        <p:txBody>
          <a:bodyPr wrap="square" rtlCol="0">
            <a:spAutoFit/>
          </a:bodyPr>
          <a:lstStyle/>
          <a:p>
            <a:pPr algn="r" rtl="1"/>
            <a:r>
              <a:rPr lang="ar-DZ" sz="1600" b="1" dirty="0" smtClean="0"/>
              <a:t>المخاطر الجسدية:</a:t>
            </a:r>
          </a:p>
          <a:p>
            <a:pPr algn="r" rtl="1">
              <a:buFont typeface="Wingdings" pitchFamily="2" charset="2"/>
              <a:buChar char="q"/>
            </a:pPr>
            <a:r>
              <a:rPr lang="ar-DZ" sz="1600" b="1" dirty="0" smtClean="0"/>
              <a:t>زيادة معدل ضربات القلب وضغط الدم</a:t>
            </a:r>
          </a:p>
          <a:p>
            <a:pPr algn="r" rtl="1">
              <a:buFont typeface="Wingdings" pitchFamily="2" charset="2"/>
              <a:buChar char="q"/>
            </a:pPr>
            <a:r>
              <a:rPr lang="ar-DZ" sz="1600" b="1" dirty="0" smtClean="0"/>
              <a:t>الأرق والهزات</a:t>
            </a:r>
          </a:p>
          <a:p>
            <a:pPr algn="r" rtl="1">
              <a:buFont typeface="Wingdings" pitchFamily="2" charset="2"/>
              <a:buChar char="q"/>
            </a:pPr>
            <a:r>
              <a:rPr lang="ar-DZ" sz="1600" b="1" dirty="0" smtClean="0"/>
              <a:t>نقص التنسيق العضلي</a:t>
            </a:r>
          </a:p>
          <a:p>
            <a:pPr algn="r" rtl="1">
              <a:buFont typeface="Wingdings" pitchFamily="2" charset="2"/>
              <a:buChar char="q"/>
            </a:pPr>
            <a:r>
              <a:rPr lang="ar-DZ" sz="1600" b="1" dirty="0" smtClean="0"/>
              <a:t>يتكلم قليلًا ومنكسرًا وغير متماسك</a:t>
            </a:r>
          </a:p>
          <a:p>
            <a:pPr algn="r" rtl="1">
              <a:buFont typeface="Wingdings" pitchFamily="2" charset="2"/>
              <a:buChar char="q"/>
            </a:pPr>
            <a:r>
              <a:rPr lang="ar-DZ" sz="1600" b="1" dirty="0" smtClean="0"/>
              <a:t>قلة الوعي باللمس والألم الذي يمكن أن يؤدي إلى إيذاء النفس</a:t>
            </a:r>
          </a:p>
          <a:p>
            <a:pPr algn="r" rtl="1">
              <a:buFont typeface="Wingdings" pitchFamily="2" charset="2"/>
              <a:buChar char="q"/>
            </a:pPr>
            <a:r>
              <a:rPr lang="ar-DZ" sz="1600" b="1" dirty="0" smtClean="0"/>
              <a:t>النوبات </a:t>
            </a:r>
          </a:p>
          <a:p>
            <a:pPr algn="r" rtl="1">
              <a:buFont typeface="Wingdings" pitchFamily="2" charset="2"/>
              <a:buChar char="q"/>
            </a:pPr>
            <a:r>
              <a:rPr lang="ar-DZ" sz="1600" b="1" dirty="0" smtClean="0"/>
              <a:t>الأكل بسبب قصور القلب والرئة</a:t>
            </a:r>
            <a:endParaRPr lang="fr-FR" sz="1600" b="1" dirty="0"/>
          </a:p>
        </p:txBody>
      </p:sp>
      <p:sp>
        <p:nvSpPr>
          <p:cNvPr id="38" name="ZoneTexte 37"/>
          <p:cNvSpPr txBox="1"/>
          <p:nvPr/>
        </p:nvSpPr>
        <p:spPr>
          <a:xfrm>
            <a:off x="2214546" y="1714494"/>
            <a:ext cx="3000396" cy="2554545"/>
          </a:xfrm>
          <a:prstGeom prst="rect">
            <a:avLst/>
          </a:prstGeom>
          <a:noFill/>
        </p:spPr>
        <p:txBody>
          <a:bodyPr wrap="square" rtlCol="0">
            <a:spAutoFit/>
          </a:bodyPr>
          <a:lstStyle/>
          <a:p>
            <a:pPr algn="r" rtl="1"/>
            <a:r>
              <a:rPr lang="ar-DZ" sz="1600" b="1" dirty="0" smtClean="0"/>
              <a:t>المخاطر النفسية: </a:t>
            </a:r>
          </a:p>
          <a:p>
            <a:pPr algn="r" rtl="1">
              <a:buFont typeface="Wingdings" pitchFamily="2" charset="2"/>
              <a:buChar char="q"/>
            </a:pPr>
            <a:r>
              <a:rPr lang="ar-DZ" sz="1600" b="1" dirty="0" smtClean="0"/>
              <a:t>الشعور بالمسافة والاغتراب النفسي</a:t>
            </a:r>
          </a:p>
          <a:p>
            <a:pPr algn="r" rtl="1">
              <a:buFont typeface="Wingdings" pitchFamily="2" charset="2"/>
              <a:buChar char="q"/>
            </a:pPr>
            <a:r>
              <a:rPr lang="ar-DZ" sz="1600" b="1" dirty="0" smtClean="0"/>
              <a:t>الاكتئاب والقلق </a:t>
            </a:r>
            <a:r>
              <a:rPr lang="ar-DZ" sz="1600" b="1" dirty="0" err="1" smtClean="0"/>
              <a:t>والبارانويا</a:t>
            </a:r>
            <a:endParaRPr lang="ar-DZ" sz="1600" b="1" dirty="0" smtClean="0"/>
          </a:p>
          <a:p>
            <a:pPr algn="r" rtl="1">
              <a:buFont typeface="Wingdings" pitchFamily="2" charset="2"/>
              <a:buChar char="q"/>
            </a:pPr>
            <a:r>
              <a:rPr lang="ar-DZ" sz="1600" b="1" dirty="0" smtClean="0"/>
              <a:t>السلوك العنيف</a:t>
            </a:r>
          </a:p>
          <a:p>
            <a:pPr algn="r" rtl="1">
              <a:buFont typeface="Wingdings" pitchFamily="2" charset="2"/>
              <a:buChar char="q"/>
            </a:pPr>
            <a:r>
              <a:rPr lang="ar-DZ" sz="1600" b="1" dirty="0" smtClean="0"/>
              <a:t>الارتباك والشك وفقدان السيطرة</a:t>
            </a:r>
          </a:p>
          <a:p>
            <a:pPr algn="r" rtl="1">
              <a:buFont typeface="Wingdings" pitchFamily="2" charset="2"/>
              <a:buChar char="q"/>
            </a:pPr>
            <a:r>
              <a:rPr lang="ar-DZ" sz="1600" b="1" dirty="0" smtClean="0"/>
              <a:t>سلوك مشابه للذهان </a:t>
            </a:r>
            <a:r>
              <a:rPr lang="ar-DZ" sz="1600" b="1" dirty="0" err="1" smtClean="0"/>
              <a:t>الفصامي</a:t>
            </a:r>
            <a:endParaRPr lang="ar-DZ" sz="1600" b="1" dirty="0" smtClean="0"/>
          </a:p>
          <a:p>
            <a:pPr algn="r" rtl="1">
              <a:buFont typeface="Wingdings" pitchFamily="2" charset="2"/>
              <a:buChar char="q"/>
            </a:pPr>
            <a:r>
              <a:rPr lang="ar-DZ" sz="1600" b="1" dirty="0" smtClean="0"/>
              <a:t>تطور ما يسمى </a:t>
            </a:r>
            <a:r>
              <a:rPr lang="ar-DZ" sz="1600" b="1" dirty="0" err="1" smtClean="0"/>
              <a:t>بالتناذر</a:t>
            </a:r>
            <a:r>
              <a:rPr lang="ar-DZ" sz="1600" b="1" dirty="0" smtClean="0"/>
              <a:t> ألتخشبي </a:t>
            </a:r>
            <a:r>
              <a:rPr lang="fr-FR" sz="1600" b="1" dirty="0" smtClean="0"/>
              <a:t>catatonique</a:t>
            </a:r>
            <a:r>
              <a:rPr lang="ar-DZ" sz="1600" b="1" dirty="0" smtClean="0"/>
              <a:t> ، حيث يصبح الشخص خاملًا، ومربكًا ، ويقوم بحركات متكررة دون إحساس</a:t>
            </a:r>
            <a:endParaRPr lang="fr-FR" sz="16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20"/>
        <p:cNvGrpSpPr/>
        <p:nvPr/>
      </p:nvGrpSpPr>
      <p:grpSpPr>
        <a:xfrm>
          <a:off x="0" y="0"/>
          <a:ext cx="0" cy="0"/>
          <a:chOff x="0" y="0"/>
          <a:chExt cx="0" cy="0"/>
        </a:xfrm>
      </p:grpSpPr>
      <p:pic>
        <p:nvPicPr>
          <p:cNvPr id="473" name="Picture 3" descr="C:\Users\hsoftware\Desktop\koka.jpg"/>
          <p:cNvPicPr>
            <a:picLocks noChangeAspect="1" noChangeArrowheads="1"/>
          </p:cNvPicPr>
          <p:nvPr/>
        </p:nvPicPr>
        <p:blipFill>
          <a:blip r:embed="rId3"/>
          <a:srcRect/>
          <a:stretch>
            <a:fillRect/>
          </a:stretch>
        </p:blipFill>
        <p:spPr bwMode="auto">
          <a:xfrm>
            <a:off x="3500430" y="1494864"/>
            <a:ext cx="2928958" cy="2032312"/>
          </a:xfrm>
          <a:prstGeom prst="rect">
            <a:avLst/>
          </a:prstGeom>
          <a:ln>
            <a:noFill/>
          </a:ln>
          <a:effectLst>
            <a:softEdge rad="112500"/>
          </a:effectLst>
        </p:spPr>
      </p:pic>
      <p:sp>
        <p:nvSpPr>
          <p:cNvPr id="9721" name="Google Shape;9721;p69"/>
          <p:cNvSpPr txBox="1">
            <a:spLocks noGrp="1"/>
          </p:cNvSpPr>
          <p:nvPr>
            <p:ph type="title"/>
          </p:nvPr>
        </p:nvSpPr>
        <p:spPr>
          <a:xfrm>
            <a:off x="713100" y="444900"/>
            <a:ext cx="7717800" cy="572700"/>
          </a:xfrm>
          <a:prstGeom prst="rect">
            <a:avLst/>
          </a:prstGeom>
        </p:spPr>
        <p:txBody>
          <a:bodyPr spcFirstLastPara="1" wrap="square" lIns="91425" tIns="91425" rIns="91425" bIns="91425" anchor="t" anchorCtr="0">
            <a:noAutofit/>
          </a:bodyPr>
          <a:lstStyle/>
          <a:p>
            <a:pPr lvl="0"/>
            <a:r>
              <a:rPr lang="ar-DZ" sz="1800" dirty="0" smtClean="0"/>
              <a:t>2. الماريجوانا هي أحد أنواع الأدوية التي تستخدم على نطاق واسع في العالم أيضًا.</a:t>
            </a:r>
            <a:endParaRPr sz="1800">
              <a:solidFill>
                <a:schemeClr val="accent1"/>
              </a:solidFill>
            </a:endParaRPr>
          </a:p>
        </p:txBody>
      </p:sp>
      <p:grpSp>
        <p:nvGrpSpPr>
          <p:cNvPr id="9722" name="Google Shape;9722;p69"/>
          <p:cNvGrpSpPr/>
          <p:nvPr/>
        </p:nvGrpSpPr>
        <p:grpSpPr>
          <a:xfrm>
            <a:off x="-694019" y="-735253"/>
            <a:ext cx="10532037" cy="2311583"/>
            <a:chOff x="-735705" y="-735253"/>
            <a:chExt cx="10532037" cy="2311583"/>
          </a:xfrm>
        </p:grpSpPr>
        <p:grpSp>
          <p:nvGrpSpPr>
            <p:cNvPr id="9723" name="Google Shape;9723;p69"/>
            <p:cNvGrpSpPr/>
            <p:nvPr/>
          </p:nvGrpSpPr>
          <p:grpSpPr>
            <a:xfrm rot="-5276281">
              <a:off x="7547582" y="-671462"/>
              <a:ext cx="2234514" cy="2184000"/>
              <a:chOff x="4817775" y="976050"/>
              <a:chExt cx="626650" cy="612450"/>
            </a:xfrm>
          </p:grpSpPr>
          <p:sp>
            <p:nvSpPr>
              <p:cNvPr id="9724" name="Google Shape;9724;p69"/>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5" name="Google Shape;9725;p69"/>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6" name="Google Shape;9726;p69"/>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7" name="Google Shape;9727;p69"/>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8" name="Google Shape;9728;p69"/>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9" name="Google Shape;9729;p69"/>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0" name="Google Shape;9730;p69"/>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1" name="Google Shape;9731;p69"/>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2" name="Google Shape;9732;p69"/>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3" name="Google Shape;9733;p69"/>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4" name="Google Shape;9734;p69"/>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5" name="Google Shape;9735;p69"/>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6" name="Google Shape;9736;p69"/>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7" name="Google Shape;9737;p69"/>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8" name="Google Shape;9738;p69"/>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9" name="Google Shape;9739;p69"/>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0" name="Google Shape;9740;p69"/>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1" name="Google Shape;9741;p69"/>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2" name="Google Shape;9742;p69"/>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3" name="Google Shape;9743;p69"/>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4" name="Google Shape;9744;p69"/>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5" name="Google Shape;9745;p69"/>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6" name="Google Shape;9746;p69"/>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7" name="Google Shape;9747;p69"/>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8" name="Google Shape;9748;p69"/>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9" name="Google Shape;9749;p69"/>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0" name="Google Shape;9750;p69"/>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1" name="Google Shape;9751;p69"/>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2" name="Google Shape;9752;p69"/>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3" name="Google Shape;9753;p69"/>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4" name="Google Shape;9754;p69"/>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5" name="Google Shape;9755;p69"/>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6" name="Google Shape;9756;p69"/>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7" name="Google Shape;9757;p69"/>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8" name="Google Shape;9758;p69"/>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9" name="Google Shape;9759;p69"/>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0" name="Google Shape;9760;p69"/>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1" name="Google Shape;9761;p69"/>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2" name="Google Shape;9762;p69"/>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3" name="Google Shape;9763;p69"/>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4" name="Google Shape;9764;p69"/>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5" name="Google Shape;9765;p69"/>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6" name="Google Shape;9766;p69"/>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7" name="Google Shape;9767;p69"/>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8" name="Google Shape;9768;p69"/>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9" name="Google Shape;9769;p69"/>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0" name="Google Shape;9770;p69"/>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1" name="Google Shape;9771;p69"/>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2" name="Google Shape;9772;p69"/>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3" name="Google Shape;9773;p69"/>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4" name="Google Shape;9774;p69"/>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5" name="Google Shape;9775;p69"/>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6" name="Google Shape;9776;p69"/>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7" name="Google Shape;9777;p69"/>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8" name="Google Shape;9778;p69"/>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9" name="Google Shape;9779;p69"/>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0" name="Google Shape;9780;p69"/>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1" name="Google Shape;9781;p69"/>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2" name="Google Shape;9782;p69"/>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3" name="Google Shape;9783;p69"/>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4" name="Google Shape;9784;p69"/>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5" name="Google Shape;9785;p69"/>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6" name="Google Shape;9786;p69"/>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7" name="Google Shape;9787;p69"/>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8" name="Google Shape;9788;p69"/>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9" name="Google Shape;9789;p69"/>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0" name="Google Shape;9790;p69"/>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1" name="Google Shape;9791;p69"/>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2" name="Google Shape;9792;p69"/>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3" name="Google Shape;9793;p69"/>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4" name="Google Shape;9794;p69"/>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5" name="Google Shape;9795;p69"/>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6" name="Google Shape;9796;p69"/>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7" name="Google Shape;9797;p69"/>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8" name="Google Shape;9798;p69"/>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9" name="Google Shape;9799;p69"/>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0" name="Google Shape;9800;p69"/>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1" name="Google Shape;9801;p69"/>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2" name="Google Shape;9802;p69"/>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3" name="Google Shape;9803;p69"/>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4" name="Google Shape;9804;p69"/>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5" name="Google Shape;9805;p69"/>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6" name="Google Shape;9806;p69"/>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7" name="Google Shape;9807;p69"/>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8" name="Google Shape;9808;p69"/>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9" name="Google Shape;9809;p69"/>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0" name="Google Shape;9810;p69"/>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1" name="Google Shape;9811;p69"/>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2" name="Google Shape;9812;p69"/>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3" name="Google Shape;9813;p69"/>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4" name="Google Shape;9814;p69"/>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5" name="Google Shape;9815;p69"/>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6" name="Google Shape;9816;p69"/>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7" name="Google Shape;9817;p69"/>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8" name="Google Shape;9818;p69"/>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9" name="Google Shape;9819;p69"/>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0" name="Google Shape;9820;p69"/>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1" name="Google Shape;9821;p69"/>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2" name="Google Shape;9822;p69"/>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3" name="Google Shape;9823;p69"/>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4" name="Google Shape;9824;p69"/>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5" name="Google Shape;9825;p69"/>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6" name="Google Shape;9826;p69"/>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7" name="Google Shape;9827;p69"/>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8" name="Google Shape;9828;p69"/>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9" name="Google Shape;9829;p69"/>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0" name="Google Shape;9830;p69"/>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1" name="Google Shape;9831;p69"/>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2" name="Google Shape;9832;p69"/>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3" name="Google Shape;9833;p69"/>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4" name="Google Shape;9834;p69"/>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5" name="Google Shape;9835;p69"/>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6" name="Google Shape;9836;p69"/>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7" name="Google Shape;9837;p69"/>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8" name="Google Shape;9838;p69"/>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9" name="Google Shape;9839;p69"/>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0" name="Google Shape;9840;p69"/>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1" name="Google Shape;9841;p69"/>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2" name="Google Shape;9842;p69"/>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3" name="Google Shape;9843;p69"/>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4" name="Google Shape;9844;p69"/>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5" name="Google Shape;9845;p69"/>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6" name="Google Shape;9846;p69"/>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7" name="Google Shape;9847;p69"/>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8" name="Google Shape;9848;p69"/>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9" name="Google Shape;9849;p69"/>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0" name="Google Shape;9850;p69"/>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1" name="Google Shape;9851;p69"/>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2" name="Google Shape;9852;p69"/>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3" name="Google Shape;9853;p69"/>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4" name="Google Shape;9854;p69"/>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5" name="Google Shape;9855;p69"/>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6" name="Google Shape;9856;p69"/>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7" name="Google Shape;9857;p69"/>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8" name="Google Shape;9858;p69"/>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9" name="Google Shape;9859;p69"/>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0" name="Google Shape;9860;p69"/>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1" name="Google Shape;9861;p69"/>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2" name="Google Shape;9862;p69"/>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3" name="Google Shape;9863;p69"/>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4" name="Google Shape;9864;p69"/>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5" name="Google Shape;9865;p69"/>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6" name="Google Shape;9866;p69"/>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7" name="Google Shape;9867;p69"/>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8" name="Google Shape;9868;p69"/>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9" name="Google Shape;9869;p69"/>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0" name="Google Shape;9870;p69"/>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1" name="Google Shape;9871;p69"/>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2" name="Google Shape;9872;p69"/>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3" name="Google Shape;9873;p69"/>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4" name="Google Shape;9874;p69"/>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75" name="Google Shape;9875;p69"/>
            <p:cNvGrpSpPr/>
            <p:nvPr/>
          </p:nvGrpSpPr>
          <p:grpSpPr>
            <a:xfrm rot="5276281" flipH="1">
              <a:off x="-721468" y="-671462"/>
              <a:ext cx="2234514" cy="2184000"/>
              <a:chOff x="4817775" y="976050"/>
              <a:chExt cx="626650" cy="612450"/>
            </a:xfrm>
          </p:grpSpPr>
          <p:sp>
            <p:nvSpPr>
              <p:cNvPr id="9876" name="Google Shape;9876;p69"/>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7" name="Google Shape;9877;p69"/>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8" name="Google Shape;9878;p69"/>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9" name="Google Shape;9879;p69"/>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0" name="Google Shape;9880;p69"/>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1" name="Google Shape;9881;p69"/>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2" name="Google Shape;9882;p69"/>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3" name="Google Shape;9883;p69"/>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4" name="Google Shape;9884;p69"/>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5" name="Google Shape;9885;p69"/>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6" name="Google Shape;9886;p69"/>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7" name="Google Shape;9887;p69"/>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8" name="Google Shape;9888;p69"/>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9" name="Google Shape;9889;p69"/>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0" name="Google Shape;9890;p69"/>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1" name="Google Shape;9891;p69"/>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2" name="Google Shape;9892;p69"/>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3" name="Google Shape;9893;p69"/>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4" name="Google Shape;9894;p69"/>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5" name="Google Shape;9895;p69"/>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6" name="Google Shape;9896;p69"/>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7" name="Google Shape;9897;p69"/>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8" name="Google Shape;9898;p69"/>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9" name="Google Shape;9899;p69"/>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0" name="Google Shape;9900;p69"/>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1" name="Google Shape;9901;p69"/>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2" name="Google Shape;9902;p69"/>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3" name="Google Shape;9903;p69"/>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4" name="Google Shape;9904;p69"/>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5" name="Google Shape;9905;p69"/>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6" name="Google Shape;9906;p69"/>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7" name="Google Shape;9907;p69"/>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8" name="Google Shape;9908;p69"/>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9" name="Google Shape;9909;p69"/>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0" name="Google Shape;9910;p69"/>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1" name="Google Shape;9911;p69"/>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2" name="Google Shape;9912;p69"/>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3" name="Google Shape;9913;p69"/>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4" name="Google Shape;9914;p69"/>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5" name="Google Shape;9915;p69"/>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6" name="Google Shape;9916;p69"/>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7" name="Google Shape;9917;p69"/>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8" name="Google Shape;9918;p69"/>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9" name="Google Shape;9919;p69"/>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0" name="Google Shape;9920;p69"/>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1" name="Google Shape;9921;p69"/>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2" name="Google Shape;9922;p69"/>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3" name="Google Shape;9923;p69"/>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4" name="Google Shape;9924;p69"/>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5" name="Google Shape;9925;p69"/>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6" name="Google Shape;9926;p69"/>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7" name="Google Shape;9927;p69"/>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8" name="Google Shape;9928;p69"/>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9" name="Google Shape;9929;p69"/>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0" name="Google Shape;9930;p69"/>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1" name="Google Shape;9931;p69"/>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2" name="Google Shape;9932;p69"/>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3" name="Google Shape;9933;p69"/>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4" name="Google Shape;9934;p69"/>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5" name="Google Shape;9935;p69"/>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6" name="Google Shape;9936;p69"/>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7" name="Google Shape;9937;p69"/>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8" name="Google Shape;9938;p69"/>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9" name="Google Shape;9939;p69"/>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0" name="Google Shape;9940;p69"/>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1" name="Google Shape;9941;p69"/>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2" name="Google Shape;9942;p69"/>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3" name="Google Shape;9943;p69"/>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4" name="Google Shape;9944;p69"/>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5" name="Google Shape;9945;p69"/>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6" name="Google Shape;9946;p69"/>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7" name="Google Shape;9947;p69"/>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8" name="Google Shape;9948;p69"/>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9" name="Google Shape;9949;p69"/>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0" name="Google Shape;9950;p69"/>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1" name="Google Shape;9951;p69"/>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2" name="Google Shape;9952;p69"/>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3" name="Google Shape;9953;p69"/>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4" name="Google Shape;9954;p69"/>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5" name="Google Shape;9955;p69"/>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6" name="Google Shape;9956;p69"/>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7" name="Google Shape;9957;p69"/>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8" name="Google Shape;9958;p69"/>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9" name="Google Shape;9959;p69"/>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0" name="Google Shape;9960;p69"/>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1" name="Google Shape;9961;p69"/>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2" name="Google Shape;9962;p69"/>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3" name="Google Shape;9963;p69"/>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4" name="Google Shape;9964;p69"/>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5" name="Google Shape;9965;p69"/>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6" name="Google Shape;9966;p69"/>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7" name="Google Shape;9967;p69"/>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8" name="Google Shape;9968;p69"/>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9" name="Google Shape;9969;p69"/>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0" name="Google Shape;9970;p69"/>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1" name="Google Shape;9971;p69"/>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2" name="Google Shape;9972;p69"/>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3" name="Google Shape;9973;p69"/>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4" name="Google Shape;9974;p69"/>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5" name="Google Shape;9975;p69"/>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6" name="Google Shape;9976;p69"/>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7" name="Google Shape;9977;p69"/>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8" name="Google Shape;9978;p69"/>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9" name="Google Shape;9979;p69"/>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0" name="Google Shape;9980;p69"/>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1" name="Google Shape;9981;p69"/>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2" name="Google Shape;9982;p69"/>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3" name="Google Shape;9983;p69"/>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4" name="Google Shape;9984;p69"/>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5" name="Google Shape;9985;p69"/>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6" name="Google Shape;9986;p69"/>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7" name="Google Shape;9987;p69"/>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8" name="Google Shape;9988;p69"/>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9" name="Google Shape;9989;p69"/>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0" name="Google Shape;9990;p69"/>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1" name="Google Shape;9991;p69"/>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2" name="Google Shape;9992;p69"/>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3" name="Google Shape;9993;p69"/>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4" name="Google Shape;9994;p69"/>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5" name="Google Shape;9995;p69"/>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6" name="Google Shape;9996;p69"/>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7" name="Google Shape;9997;p69"/>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8" name="Google Shape;9998;p69"/>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9" name="Google Shape;9999;p69"/>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0" name="Google Shape;10000;p69"/>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1" name="Google Shape;10001;p69"/>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2" name="Google Shape;10002;p69"/>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3" name="Google Shape;10003;p69"/>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4" name="Google Shape;10004;p69"/>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5" name="Google Shape;10005;p69"/>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6" name="Google Shape;10006;p69"/>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7" name="Google Shape;10007;p69"/>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8" name="Google Shape;10008;p69"/>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9" name="Google Shape;10009;p69"/>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0" name="Google Shape;10010;p69"/>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1" name="Google Shape;10011;p69"/>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2" name="Google Shape;10012;p69"/>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3" name="Google Shape;10013;p69"/>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4" name="Google Shape;10014;p69"/>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5" name="Google Shape;10015;p69"/>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6" name="Google Shape;10016;p69"/>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7" name="Google Shape;10017;p69"/>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8" name="Google Shape;10018;p69"/>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9" name="Google Shape;10019;p69"/>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0" name="Google Shape;10020;p69"/>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1" name="Google Shape;10021;p69"/>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2" name="Google Shape;10022;p69"/>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3" name="Google Shape;10023;p69"/>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4" name="Google Shape;10024;p69"/>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5" name="Google Shape;10025;p69"/>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6" name="Google Shape;10026;p69"/>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027" name="Google Shape;10027;p69"/>
          <p:cNvSpPr txBox="1"/>
          <p:nvPr/>
        </p:nvSpPr>
        <p:spPr>
          <a:xfrm>
            <a:off x="713410" y="2120633"/>
            <a:ext cx="2194500" cy="457200"/>
          </a:xfrm>
          <a:prstGeom prst="rect">
            <a:avLst/>
          </a:prstGeom>
          <a:noFill/>
          <a:ln>
            <a:noFill/>
          </a:ln>
        </p:spPr>
        <p:txBody>
          <a:bodyPr spcFirstLastPara="1" wrap="square" lIns="91425" tIns="91425" rIns="91425" bIns="91425" anchor="b" anchorCtr="0">
            <a:noAutofit/>
          </a:bodyPr>
          <a:lstStyle/>
          <a:p>
            <a:pPr lvl="0"/>
            <a:r>
              <a:rPr lang="ar-DZ" sz="2300" b="1" dirty="0" smtClean="0">
                <a:solidFill>
                  <a:schemeClr val="dk1"/>
                </a:solidFill>
                <a:latin typeface="Poppins"/>
                <a:ea typeface="Poppins"/>
                <a:cs typeface="Poppins"/>
                <a:sym typeface="Poppins"/>
              </a:rPr>
              <a:t>آثار طويلة المدى</a:t>
            </a:r>
            <a:endParaRPr sz="2300" b="1">
              <a:solidFill>
                <a:schemeClr val="dk1"/>
              </a:solidFill>
              <a:latin typeface="Poppins"/>
              <a:ea typeface="Poppins"/>
              <a:cs typeface="Poppins"/>
              <a:sym typeface="Poppins"/>
            </a:endParaRPr>
          </a:p>
        </p:txBody>
      </p:sp>
      <p:sp>
        <p:nvSpPr>
          <p:cNvPr id="10028" name="Google Shape;10028;p69"/>
          <p:cNvSpPr txBox="1"/>
          <p:nvPr/>
        </p:nvSpPr>
        <p:spPr>
          <a:xfrm>
            <a:off x="713410" y="2408644"/>
            <a:ext cx="2787020" cy="216336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Manrope"/>
              <a:ea typeface="Manrope"/>
              <a:cs typeface="Manrope"/>
              <a:sym typeface="Manrope"/>
            </a:endParaRPr>
          </a:p>
        </p:txBody>
      </p:sp>
      <p:sp>
        <p:nvSpPr>
          <p:cNvPr id="10029" name="Google Shape;10029;p69"/>
          <p:cNvSpPr txBox="1"/>
          <p:nvPr/>
        </p:nvSpPr>
        <p:spPr>
          <a:xfrm>
            <a:off x="6236140" y="2120633"/>
            <a:ext cx="2693577" cy="457200"/>
          </a:xfrm>
          <a:prstGeom prst="rect">
            <a:avLst/>
          </a:prstGeom>
          <a:noFill/>
          <a:ln>
            <a:noFill/>
          </a:ln>
        </p:spPr>
        <p:txBody>
          <a:bodyPr spcFirstLastPara="1" wrap="square" lIns="91425" tIns="91425" rIns="91425" bIns="91425" anchor="b" anchorCtr="0">
            <a:noAutofit/>
          </a:bodyPr>
          <a:lstStyle/>
          <a:p>
            <a:pPr lvl="0" algn="r"/>
            <a:r>
              <a:rPr lang="ar-DZ" sz="2300" b="1" dirty="0" smtClean="0">
                <a:solidFill>
                  <a:schemeClr val="dk1"/>
                </a:solidFill>
                <a:latin typeface="Poppins"/>
                <a:ea typeface="Poppins"/>
                <a:cs typeface="Poppins"/>
                <a:sym typeface="Poppins"/>
              </a:rPr>
              <a:t>التأثيرات قصيرة المدى</a:t>
            </a:r>
            <a:endParaRPr sz="2300" b="1">
              <a:solidFill>
                <a:schemeClr val="dk1"/>
              </a:solidFill>
              <a:latin typeface="Poppins"/>
              <a:ea typeface="Poppins"/>
              <a:cs typeface="Poppins"/>
              <a:sym typeface="Poppins"/>
            </a:endParaRPr>
          </a:p>
        </p:txBody>
      </p:sp>
      <p:sp>
        <p:nvSpPr>
          <p:cNvPr id="10030" name="Google Shape;10030;p69"/>
          <p:cNvSpPr txBox="1"/>
          <p:nvPr/>
        </p:nvSpPr>
        <p:spPr>
          <a:xfrm>
            <a:off x="6236141" y="2408645"/>
            <a:ext cx="2194500" cy="1188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endParaRPr>
              <a:solidFill>
                <a:schemeClr val="dk1"/>
              </a:solidFill>
              <a:latin typeface="Manrope"/>
              <a:ea typeface="Manrope"/>
              <a:cs typeface="Manrope"/>
              <a:sym typeface="Manrope"/>
            </a:endParaRPr>
          </a:p>
        </p:txBody>
      </p:sp>
      <p:grpSp>
        <p:nvGrpSpPr>
          <p:cNvPr id="10031" name="Google Shape;10031;p69"/>
          <p:cNvGrpSpPr/>
          <p:nvPr/>
        </p:nvGrpSpPr>
        <p:grpSpPr>
          <a:xfrm>
            <a:off x="3987776" y="2890161"/>
            <a:ext cx="2218439" cy="2006772"/>
            <a:chOff x="2791734" y="959267"/>
            <a:chExt cx="3515184" cy="3494527"/>
          </a:xfrm>
        </p:grpSpPr>
        <p:grpSp>
          <p:nvGrpSpPr>
            <p:cNvPr id="10032" name="Google Shape;10032;p69"/>
            <p:cNvGrpSpPr/>
            <p:nvPr/>
          </p:nvGrpSpPr>
          <p:grpSpPr>
            <a:xfrm rot="1829772">
              <a:off x="3254737" y="1441223"/>
              <a:ext cx="2589179" cy="2530613"/>
              <a:chOff x="4817775" y="976050"/>
              <a:chExt cx="626650" cy="612450"/>
            </a:xfrm>
          </p:grpSpPr>
          <p:sp>
            <p:nvSpPr>
              <p:cNvPr id="10033" name="Google Shape;10033;p69"/>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4" name="Google Shape;10034;p69"/>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5" name="Google Shape;10035;p69"/>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6" name="Google Shape;10036;p69"/>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7" name="Google Shape;10037;p69"/>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8" name="Google Shape;10038;p69"/>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9" name="Google Shape;10039;p69"/>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0" name="Google Shape;10040;p69"/>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1" name="Google Shape;10041;p69"/>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2" name="Google Shape;10042;p69"/>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3" name="Google Shape;10043;p69"/>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4" name="Google Shape;10044;p69"/>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5" name="Google Shape;10045;p69"/>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6" name="Google Shape;10046;p69"/>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7" name="Google Shape;10047;p69"/>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8" name="Google Shape;10048;p69"/>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9" name="Google Shape;10049;p69"/>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0" name="Google Shape;10050;p69"/>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1" name="Google Shape;10051;p69"/>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2" name="Google Shape;10052;p69"/>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3" name="Google Shape;10053;p69"/>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4" name="Google Shape;10054;p69"/>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5" name="Google Shape;10055;p69"/>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6" name="Google Shape;10056;p69"/>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7" name="Google Shape;10057;p69"/>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8" name="Google Shape;10058;p69"/>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9" name="Google Shape;10059;p69"/>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0" name="Google Shape;10060;p69"/>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1" name="Google Shape;10061;p69"/>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2" name="Google Shape;10062;p69"/>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3" name="Google Shape;10063;p69"/>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4" name="Google Shape;10064;p69"/>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5" name="Google Shape;10065;p69"/>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6" name="Google Shape;10066;p69"/>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7" name="Google Shape;10067;p69"/>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8" name="Google Shape;10068;p69"/>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9" name="Google Shape;10069;p69"/>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0" name="Google Shape;10070;p69"/>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1" name="Google Shape;10071;p69"/>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2" name="Google Shape;10072;p69"/>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3" name="Google Shape;10073;p69"/>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4" name="Google Shape;10074;p69"/>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5" name="Google Shape;10075;p69"/>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6" name="Google Shape;10076;p69"/>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7" name="Google Shape;10077;p69"/>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8" name="Google Shape;10078;p69"/>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9" name="Google Shape;10079;p69"/>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0" name="Google Shape;10080;p69"/>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1" name="Google Shape;10081;p69"/>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2" name="Google Shape;10082;p69"/>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3" name="Google Shape;10083;p69"/>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4" name="Google Shape;10084;p69"/>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5" name="Google Shape;10085;p69"/>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6" name="Google Shape;10086;p69"/>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7" name="Google Shape;10087;p69"/>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8" name="Google Shape;10088;p69"/>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9" name="Google Shape;10089;p69"/>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0" name="Google Shape;10090;p69"/>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1" name="Google Shape;10091;p69"/>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2" name="Google Shape;10092;p69"/>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3" name="Google Shape;10093;p69"/>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4" name="Google Shape;10094;p69"/>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5" name="Google Shape;10095;p69"/>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6" name="Google Shape;10096;p69"/>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7" name="Google Shape;10097;p69"/>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8" name="Google Shape;10098;p69"/>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9" name="Google Shape;10099;p69"/>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0" name="Google Shape;10100;p69"/>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1" name="Google Shape;10101;p69"/>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2" name="Google Shape;10102;p69"/>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3" name="Google Shape;10103;p69"/>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4" name="Google Shape;10104;p69"/>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5" name="Google Shape;10105;p69"/>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6" name="Google Shape;10106;p69"/>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7" name="Google Shape;10107;p69"/>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8" name="Google Shape;10108;p69"/>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9" name="Google Shape;10109;p69"/>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0" name="Google Shape;10110;p69"/>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1" name="Google Shape;10111;p69"/>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2" name="Google Shape;10112;p69"/>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3" name="Google Shape;10113;p69"/>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4" name="Google Shape;10114;p69"/>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5" name="Google Shape;10115;p69"/>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6" name="Google Shape;10116;p69"/>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7" name="Google Shape;10117;p69"/>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8" name="Google Shape;10118;p69"/>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9" name="Google Shape;10119;p69"/>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0" name="Google Shape;10120;p69"/>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1" name="Google Shape;10121;p69"/>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2" name="Google Shape;10122;p69"/>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3" name="Google Shape;10123;p69"/>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4" name="Google Shape;10124;p69"/>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5" name="Google Shape;10125;p69"/>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6" name="Google Shape;10126;p69"/>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7" name="Google Shape;10127;p69"/>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8" name="Google Shape;10128;p69"/>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9" name="Google Shape;10129;p69"/>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0" name="Google Shape;10130;p69"/>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1" name="Google Shape;10131;p69"/>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2" name="Google Shape;10132;p69"/>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3" name="Google Shape;10133;p69"/>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4" name="Google Shape;10134;p69"/>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5" name="Google Shape;10135;p69"/>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6" name="Google Shape;10136;p69"/>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7" name="Google Shape;10137;p69"/>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8" name="Google Shape;10138;p69"/>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9" name="Google Shape;10139;p69"/>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0" name="Google Shape;10140;p69"/>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1" name="Google Shape;10141;p69"/>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2" name="Google Shape;10142;p69"/>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3" name="Google Shape;10143;p69"/>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4" name="Google Shape;10144;p69"/>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5" name="Google Shape;10145;p69"/>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6" name="Google Shape;10146;p69"/>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7" name="Google Shape;10147;p69"/>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8" name="Google Shape;10148;p69"/>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9" name="Google Shape;10149;p69"/>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0" name="Google Shape;10150;p69"/>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1" name="Google Shape;10151;p69"/>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2" name="Google Shape;10152;p69"/>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3" name="Google Shape;10153;p69"/>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4" name="Google Shape;10154;p69"/>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5" name="Google Shape;10155;p69"/>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6" name="Google Shape;10156;p69"/>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7" name="Google Shape;10157;p69"/>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8" name="Google Shape;10158;p69"/>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9" name="Google Shape;10159;p69"/>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0" name="Google Shape;10160;p69"/>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1" name="Google Shape;10161;p69"/>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2" name="Google Shape;10162;p69"/>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3" name="Google Shape;10163;p69"/>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4" name="Google Shape;10164;p69"/>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5" name="Google Shape;10165;p69"/>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6" name="Google Shape;10166;p69"/>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7" name="Google Shape;10167;p69"/>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8" name="Google Shape;10168;p69"/>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9" name="Google Shape;10169;p69"/>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0" name="Google Shape;10170;p69"/>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1" name="Google Shape;10171;p69"/>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2" name="Google Shape;10172;p69"/>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3" name="Google Shape;10173;p69"/>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4" name="Google Shape;10174;p69"/>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5" name="Google Shape;10175;p69"/>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6" name="Google Shape;10176;p69"/>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7" name="Google Shape;10177;p69"/>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8" name="Google Shape;10178;p69"/>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9" name="Google Shape;10179;p69"/>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0" name="Google Shape;10180;p69"/>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1" name="Google Shape;10181;p69"/>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2" name="Google Shape;10182;p69"/>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3" name="Google Shape;10183;p69"/>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84" name="Google Shape;10184;p69"/>
            <p:cNvSpPr/>
            <p:nvPr/>
          </p:nvSpPr>
          <p:spPr>
            <a:xfrm>
              <a:off x="4536325" y="2828950"/>
              <a:ext cx="71400" cy="1352700"/>
            </a:xfrm>
            <a:prstGeom prst="triangle">
              <a:avLst>
                <a:gd name="adj" fmla="val 50000"/>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85" name="Google Shape;10185;p69"/>
          <p:cNvSpPr/>
          <p:nvPr/>
        </p:nvSpPr>
        <p:spPr>
          <a:xfrm>
            <a:off x="3694203" y="2010704"/>
            <a:ext cx="137100" cy="137100"/>
          </a:xfrm>
          <a:prstGeom prst="roundRect">
            <a:avLst>
              <a:gd name="adj" fmla="val 16667"/>
            </a:avLst>
          </a:prstGeom>
          <a:solidFill>
            <a:schemeClr val="lt2"/>
          </a:solidFill>
          <a:ln w="19050" cap="flat" cmpd="sng">
            <a:solidFill>
              <a:schemeClr val="dk1"/>
            </a:solidFill>
            <a:prstDash val="solid"/>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b="1">
              <a:latin typeface="Poppins"/>
              <a:ea typeface="Poppins"/>
              <a:cs typeface="Poppins"/>
              <a:sym typeface="Poppins"/>
            </a:endParaRPr>
          </a:p>
        </p:txBody>
      </p:sp>
      <p:sp>
        <p:nvSpPr>
          <p:cNvPr id="10186" name="Google Shape;10186;p69"/>
          <p:cNvSpPr/>
          <p:nvPr/>
        </p:nvSpPr>
        <p:spPr>
          <a:xfrm>
            <a:off x="4572003" y="3597254"/>
            <a:ext cx="137100" cy="137100"/>
          </a:xfrm>
          <a:prstGeom prst="roundRect">
            <a:avLst>
              <a:gd name="adj" fmla="val 16667"/>
            </a:avLst>
          </a:prstGeom>
          <a:solidFill>
            <a:schemeClr val="lt2"/>
          </a:solidFill>
          <a:ln w="19050" cap="flat" cmpd="sng">
            <a:solidFill>
              <a:schemeClr val="dk1"/>
            </a:solidFill>
            <a:prstDash val="solid"/>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endParaRPr sz="2000" b="1">
              <a:latin typeface="Poppins"/>
              <a:ea typeface="Poppins"/>
              <a:cs typeface="Poppins"/>
              <a:sym typeface="Poppins"/>
            </a:endParaRPr>
          </a:p>
        </p:txBody>
      </p:sp>
      <p:cxnSp>
        <p:nvCxnSpPr>
          <p:cNvPr id="10187" name="Google Shape;10187;p69"/>
          <p:cNvCxnSpPr>
            <a:stCxn id="10027" idx="3"/>
            <a:endCxn id="10185" idx="1"/>
          </p:cNvCxnSpPr>
          <p:nvPr/>
        </p:nvCxnSpPr>
        <p:spPr>
          <a:xfrm rot="10800000" flipH="1">
            <a:off x="2907910" y="2079233"/>
            <a:ext cx="786300" cy="270000"/>
          </a:xfrm>
          <a:prstGeom prst="bentConnector3">
            <a:avLst>
              <a:gd name="adj1" fmla="val 50000"/>
            </a:avLst>
          </a:prstGeom>
          <a:noFill/>
          <a:ln w="19050" cap="flat" cmpd="sng">
            <a:solidFill>
              <a:schemeClr val="dk1"/>
            </a:solidFill>
            <a:prstDash val="dot"/>
            <a:round/>
            <a:headEnd type="none" w="med" len="med"/>
            <a:tailEnd type="none" w="med" len="med"/>
          </a:ln>
        </p:spPr>
      </p:cxnSp>
      <p:cxnSp>
        <p:nvCxnSpPr>
          <p:cNvPr id="10188" name="Google Shape;10188;p69"/>
          <p:cNvCxnSpPr>
            <a:endCxn id="10186" idx="3"/>
          </p:cNvCxnSpPr>
          <p:nvPr/>
        </p:nvCxnSpPr>
        <p:spPr>
          <a:xfrm flipH="1">
            <a:off x="4709103" y="2349104"/>
            <a:ext cx="1527000" cy="1316700"/>
          </a:xfrm>
          <a:prstGeom prst="bentConnector3">
            <a:avLst>
              <a:gd name="adj1" fmla="val 16971"/>
            </a:avLst>
          </a:prstGeom>
          <a:noFill/>
          <a:ln w="19050" cap="flat" cmpd="sng">
            <a:solidFill>
              <a:schemeClr val="dk1"/>
            </a:solidFill>
            <a:prstDash val="dot"/>
            <a:round/>
            <a:headEnd type="none" w="med" len="med"/>
            <a:tailEnd type="none" w="med" len="med"/>
          </a:ln>
        </p:spPr>
      </p:cxnSp>
      <p:sp>
        <p:nvSpPr>
          <p:cNvPr id="471" name="Rectangle 470"/>
          <p:cNvSpPr/>
          <p:nvPr/>
        </p:nvSpPr>
        <p:spPr>
          <a:xfrm>
            <a:off x="6143636" y="2643188"/>
            <a:ext cx="2857520" cy="1815882"/>
          </a:xfrm>
          <a:prstGeom prst="rect">
            <a:avLst/>
          </a:prstGeom>
        </p:spPr>
        <p:txBody>
          <a:bodyPr wrap="square">
            <a:spAutoFit/>
          </a:bodyPr>
          <a:lstStyle/>
          <a:p>
            <a:pPr algn="r" rtl="1">
              <a:buFont typeface="Wingdings" pitchFamily="2" charset="2"/>
              <a:buChar char="v"/>
            </a:pPr>
            <a:r>
              <a:rPr lang="ar-DZ" sz="1600" b="1" dirty="0" smtClean="0"/>
              <a:t>النعاس.</a:t>
            </a:r>
          </a:p>
          <a:p>
            <a:pPr algn="r" rtl="1">
              <a:buFont typeface="Wingdings" pitchFamily="2" charset="2"/>
              <a:buChar char="v"/>
            </a:pPr>
            <a:r>
              <a:rPr lang="ar-DZ" sz="1600" b="1" dirty="0" smtClean="0"/>
              <a:t>صعوبة إدارة الوقت بشكل جيد.</a:t>
            </a:r>
          </a:p>
          <a:p>
            <a:pPr algn="r" rtl="1">
              <a:buFont typeface="Wingdings" pitchFamily="2" charset="2"/>
              <a:buChar char="v"/>
            </a:pPr>
            <a:r>
              <a:rPr lang="ar-DZ" sz="1600" b="1" dirty="0" smtClean="0"/>
              <a:t>فقدان الذاكرة.</a:t>
            </a:r>
          </a:p>
          <a:p>
            <a:pPr algn="r" rtl="1">
              <a:buFont typeface="Wingdings" pitchFamily="2" charset="2"/>
              <a:buChar char="v"/>
            </a:pPr>
            <a:r>
              <a:rPr lang="ar-DZ" sz="1600" b="1" dirty="0" smtClean="0"/>
              <a:t>عدم القدرة على التركيز.</a:t>
            </a:r>
          </a:p>
          <a:p>
            <a:pPr algn="r" rtl="1">
              <a:buFont typeface="Wingdings" pitchFamily="2" charset="2"/>
              <a:buChar char="v"/>
            </a:pPr>
            <a:r>
              <a:rPr lang="ar-DZ" sz="1600" b="1" dirty="0" smtClean="0"/>
              <a:t>زيادة معدل ضربات القلب.</a:t>
            </a:r>
          </a:p>
          <a:p>
            <a:pPr algn="r" rtl="1">
              <a:buFont typeface="Wingdings" pitchFamily="2" charset="2"/>
              <a:buChar char="v"/>
            </a:pPr>
            <a:r>
              <a:rPr lang="ar-DZ" sz="1600" b="1" dirty="0" smtClean="0"/>
              <a:t>انخفاض الموانع الاجتماعية.</a:t>
            </a:r>
          </a:p>
          <a:p>
            <a:pPr algn="r" rtl="1">
              <a:buFont typeface="Wingdings" pitchFamily="2" charset="2"/>
              <a:buChar char="v"/>
            </a:pPr>
            <a:r>
              <a:rPr lang="ar-DZ" sz="1600" b="1" dirty="0" smtClean="0"/>
              <a:t>جنون العظمة والهلوسة.</a:t>
            </a:r>
            <a:endParaRPr lang="fr-FR" b="1" dirty="0"/>
          </a:p>
        </p:txBody>
      </p:sp>
      <p:sp>
        <p:nvSpPr>
          <p:cNvPr id="472" name="Rectangle 471"/>
          <p:cNvSpPr/>
          <p:nvPr/>
        </p:nvSpPr>
        <p:spPr>
          <a:xfrm>
            <a:off x="0" y="2643188"/>
            <a:ext cx="3428992" cy="2062103"/>
          </a:xfrm>
          <a:prstGeom prst="rect">
            <a:avLst/>
          </a:prstGeom>
        </p:spPr>
        <p:txBody>
          <a:bodyPr wrap="square">
            <a:spAutoFit/>
          </a:bodyPr>
          <a:lstStyle/>
          <a:p>
            <a:pPr algn="r" rtl="1">
              <a:buFont typeface="Wingdings" pitchFamily="2" charset="2"/>
              <a:buChar char="v"/>
            </a:pPr>
            <a:r>
              <a:rPr lang="ar-DZ" sz="1600" b="1" dirty="0" smtClean="0"/>
              <a:t>زيادة خطر الإصابة بالسرطان. </a:t>
            </a:r>
          </a:p>
          <a:p>
            <a:pPr algn="r" rtl="1">
              <a:buFont typeface="Wingdings" pitchFamily="2" charset="2"/>
              <a:buChar char="v"/>
            </a:pPr>
            <a:r>
              <a:rPr lang="ar-DZ" sz="1600" b="1" dirty="0" smtClean="0"/>
              <a:t>انخفاض مستويات هرمون </a:t>
            </a:r>
            <a:r>
              <a:rPr lang="ar-DZ" sz="1600" b="1" dirty="0" err="1" smtClean="0"/>
              <a:t>التستوستيرون</a:t>
            </a:r>
            <a:r>
              <a:rPr lang="ar-DZ" sz="1600" b="1" dirty="0" smtClean="0"/>
              <a:t> لدى الرجال مما يجعل من الصعب إنجاب الأطفال .</a:t>
            </a:r>
          </a:p>
          <a:p>
            <a:pPr algn="r" rtl="1">
              <a:buFont typeface="Wingdings" pitchFamily="2" charset="2"/>
              <a:buChar char="v"/>
            </a:pPr>
            <a:r>
              <a:rPr lang="ar-DZ" sz="1600" b="1" dirty="0" smtClean="0"/>
              <a:t>زيادة مستويات هرمون </a:t>
            </a:r>
            <a:r>
              <a:rPr lang="ar-DZ" sz="1600" b="1" dirty="0" err="1" smtClean="0"/>
              <a:t>التستوستيرون</a:t>
            </a:r>
            <a:r>
              <a:rPr lang="ar-DZ" sz="1600" b="1" dirty="0" smtClean="0"/>
              <a:t> عند النساء ، مما يساهم أيضًا في العقم .</a:t>
            </a:r>
          </a:p>
          <a:p>
            <a:pPr algn="r" rtl="1">
              <a:buFont typeface="Wingdings" pitchFamily="2" charset="2"/>
              <a:buChar char="v"/>
            </a:pPr>
            <a:r>
              <a:rPr lang="ar-DZ" sz="1600" b="1" dirty="0" smtClean="0"/>
              <a:t>انخفاض مستوى المتعة الجنسية.</a:t>
            </a:r>
          </a:p>
          <a:p>
            <a:pPr algn="r" rtl="1">
              <a:buFont typeface="Wingdings" pitchFamily="2" charset="2"/>
              <a:buChar char="v"/>
            </a:pPr>
            <a:r>
              <a:rPr lang="ar-DZ" sz="1600" b="1" dirty="0" smtClean="0"/>
              <a:t>الاعتماد النفسي الذي يتطلب المزيد من الأدوية لتحقيق نفس التأثير.</a:t>
            </a:r>
            <a:endParaRPr lang="fr-FR" sz="1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9722"/>
                                        </p:tgtEl>
                                        <p:attrNameLst>
                                          <p:attrName>style.visibility</p:attrName>
                                        </p:attrNameLst>
                                      </p:cBhvr>
                                      <p:to>
                                        <p:strVal val="visible"/>
                                      </p:to>
                                    </p:set>
                                    <p:anim calcmode="lin" valueType="num">
                                      <p:cBhvr additive="base">
                                        <p:cTn id="7" dur="1000"/>
                                        <p:tgtEl>
                                          <p:spTgt spid="97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57224" y="1500180"/>
            <a:ext cx="7352462" cy="3143272"/>
          </a:xfrm>
        </p:spPr>
        <p:txBody>
          <a:bodyPr/>
          <a:lstStyle/>
          <a:p>
            <a:pPr algn="r" rtl="1"/>
            <a:r>
              <a:rPr lang="ar-DZ" b="1" dirty="0" smtClean="0"/>
              <a:t>الإدمان أمر معقد، لكن يمكن علاجه، ويمر العلاج بمراحل متعددة ومختلفة تختلف مدة كل مرحلة عن غيرها باختلاف عدة عوامل، أولها مرحلة سحب السموم من الجسد التي تستغرق مدة تتراوح ما بين 7 إلى 10 أيام، وتجدر الإشارة إلى أن مرحلة سحب السموم من الجسم تتم بواسطة متابعة العلامات الحيوية في الجسم من ضغط دم ودرجة حرارة ومعدل التنفس ومعدل نبض القلب للتدخل السريع في حال حدوث أي مضاعفات تستدعي التدخل العاجل. وثاني مرحلة وهي إعادة التأهيل النفسي والسلوكي والتي تختلف باختلاف درجة الإدمان والمشكلات المادية والاجتماعية والقانونية أحيانا التي تعرض لها الشخص بسبب الإصرار على تعاطي المادة المخدرة وعدم القدرة على التوقف عن تعاطيها بسبب الخوف من الأعراض </a:t>
            </a:r>
            <a:r>
              <a:rPr lang="ar-DZ" b="1" dirty="0" err="1" smtClean="0"/>
              <a:t>الانسحابية</a:t>
            </a:r>
            <a:r>
              <a:rPr lang="ar-DZ" b="1" dirty="0" smtClean="0"/>
              <a:t> الوارد حدوثها حال التوقف، وعلى الرغم من  أن مرحلة إعادة التأهيل النفسي والسلوكي تختلف باختلاف العوامل التي سبق ذكرها  يجب أن يتابع المريض دائما مع الأطباء النفسيين باستمرار حتى يمنعه ذلك من الانتكاسة.</a:t>
            </a:r>
            <a:endParaRPr lang="fr-FR" b="1" dirty="0"/>
          </a:p>
        </p:txBody>
      </p:sp>
      <p:sp>
        <p:nvSpPr>
          <p:cNvPr id="4" name="ZoneTexte 3"/>
          <p:cNvSpPr txBox="1"/>
          <p:nvPr/>
        </p:nvSpPr>
        <p:spPr>
          <a:xfrm>
            <a:off x="5786446" y="785800"/>
            <a:ext cx="2214578"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r" rtl="1"/>
            <a:r>
              <a:rPr lang="ar-DZ" sz="3600" dirty="0" smtClean="0"/>
              <a:t>خلاصة:</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99"/>
        <p:cNvGrpSpPr/>
        <p:nvPr/>
      </p:nvGrpSpPr>
      <p:grpSpPr>
        <a:xfrm>
          <a:off x="0" y="0"/>
          <a:ext cx="0" cy="0"/>
          <a:chOff x="0" y="0"/>
          <a:chExt cx="0" cy="0"/>
        </a:xfrm>
      </p:grpSpPr>
      <p:pic>
        <p:nvPicPr>
          <p:cNvPr id="321" name="Picture 2" descr="الآثار السلبية لتعاطي المخدرات على الفرد والمجتمع"/>
          <p:cNvPicPr>
            <a:picLocks noChangeAspect="1" noChangeArrowheads="1"/>
          </p:cNvPicPr>
          <p:nvPr/>
        </p:nvPicPr>
        <p:blipFill>
          <a:blip r:embed="rId3"/>
          <a:srcRect/>
          <a:stretch>
            <a:fillRect/>
          </a:stretch>
        </p:blipFill>
        <p:spPr bwMode="auto">
          <a:xfrm>
            <a:off x="0" y="0"/>
            <a:ext cx="6953250" cy="39147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1014" name="Google Shape;11014;p75"/>
          <p:cNvGrpSpPr/>
          <p:nvPr/>
        </p:nvGrpSpPr>
        <p:grpSpPr>
          <a:xfrm>
            <a:off x="-1093032" y="-1297899"/>
            <a:ext cx="3506212" cy="7355946"/>
            <a:chOff x="-1093032" y="-1297899"/>
            <a:chExt cx="3506212" cy="7355946"/>
          </a:xfrm>
        </p:grpSpPr>
        <p:grpSp>
          <p:nvGrpSpPr>
            <p:cNvPr id="11015" name="Google Shape;11015;p75"/>
            <p:cNvGrpSpPr/>
            <p:nvPr/>
          </p:nvGrpSpPr>
          <p:grpSpPr>
            <a:xfrm rot="3417755">
              <a:off x="-575389" y="3567576"/>
              <a:ext cx="2120915" cy="2072855"/>
              <a:chOff x="4817775" y="976050"/>
              <a:chExt cx="626650" cy="612450"/>
            </a:xfrm>
          </p:grpSpPr>
          <p:sp>
            <p:nvSpPr>
              <p:cNvPr id="11016" name="Google Shape;11016;p75"/>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7" name="Google Shape;11017;p75"/>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8" name="Google Shape;11018;p75"/>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9" name="Google Shape;11019;p75"/>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0" name="Google Shape;11020;p75"/>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1" name="Google Shape;11021;p75"/>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2" name="Google Shape;11022;p75"/>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3" name="Google Shape;11023;p75"/>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4" name="Google Shape;11024;p75"/>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5" name="Google Shape;11025;p75"/>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6" name="Google Shape;11026;p75"/>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7" name="Google Shape;11027;p75"/>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8" name="Google Shape;11028;p75"/>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9" name="Google Shape;11029;p75"/>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0" name="Google Shape;11030;p75"/>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1" name="Google Shape;11031;p75"/>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2" name="Google Shape;11032;p75"/>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3" name="Google Shape;11033;p75"/>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4" name="Google Shape;11034;p75"/>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5" name="Google Shape;11035;p75"/>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6" name="Google Shape;11036;p75"/>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7" name="Google Shape;11037;p75"/>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8" name="Google Shape;11038;p75"/>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9" name="Google Shape;11039;p75"/>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0" name="Google Shape;11040;p75"/>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1" name="Google Shape;11041;p75"/>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2" name="Google Shape;11042;p75"/>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3" name="Google Shape;11043;p75"/>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4" name="Google Shape;11044;p75"/>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5" name="Google Shape;11045;p75"/>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6" name="Google Shape;11046;p75"/>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7" name="Google Shape;11047;p75"/>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8" name="Google Shape;11048;p75"/>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9" name="Google Shape;11049;p75"/>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0" name="Google Shape;11050;p75"/>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1" name="Google Shape;11051;p75"/>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2" name="Google Shape;11052;p75"/>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3" name="Google Shape;11053;p75"/>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4" name="Google Shape;11054;p75"/>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5" name="Google Shape;11055;p75"/>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6" name="Google Shape;11056;p75"/>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7" name="Google Shape;11057;p75"/>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8" name="Google Shape;11058;p75"/>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9" name="Google Shape;11059;p75"/>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0" name="Google Shape;11060;p75"/>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1" name="Google Shape;11061;p75"/>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2" name="Google Shape;11062;p75"/>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3" name="Google Shape;11063;p75"/>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4" name="Google Shape;11064;p75"/>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5" name="Google Shape;11065;p75"/>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6" name="Google Shape;11066;p75"/>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7" name="Google Shape;11067;p75"/>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8" name="Google Shape;11068;p75"/>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9" name="Google Shape;11069;p75"/>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0" name="Google Shape;11070;p75"/>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1" name="Google Shape;11071;p75"/>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2" name="Google Shape;11072;p75"/>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3" name="Google Shape;11073;p75"/>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4" name="Google Shape;11074;p75"/>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5" name="Google Shape;11075;p75"/>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6" name="Google Shape;11076;p75"/>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7" name="Google Shape;11077;p75"/>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8" name="Google Shape;11078;p75"/>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9" name="Google Shape;11079;p75"/>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0" name="Google Shape;11080;p75"/>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1" name="Google Shape;11081;p75"/>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2" name="Google Shape;11082;p75"/>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3" name="Google Shape;11083;p75"/>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4" name="Google Shape;11084;p75"/>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5" name="Google Shape;11085;p75"/>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6" name="Google Shape;11086;p75"/>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7" name="Google Shape;11087;p75"/>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8" name="Google Shape;11088;p75"/>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9" name="Google Shape;11089;p75"/>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0" name="Google Shape;11090;p75"/>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1" name="Google Shape;11091;p75"/>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2" name="Google Shape;11092;p75"/>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3" name="Google Shape;11093;p75"/>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4" name="Google Shape;11094;p75"/>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5" name="Google Shape;11095;p75"/>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6" name="Google Shape;11096;p75"/>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7" name="Google Shape;11097;p75"/>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8" name="Google Shape;11098;p75"/>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9" name="Google Shape;11099;p75"/>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0" name="Google Shape;11100;p75"/>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1" name="Google Shape;11101;p75"/>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2" name="Google Shape;11102;p75"/>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3" name="Google Shape;11103;p75"/>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4" name="Google Shape;11104;p75"/>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5" name="Google Shape;11105;p75"/>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6" name="Google Shape;11106;p75"/>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7" name="Google Shape;11107;p75"/>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8" name="Google Shape;11108;p75"/>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9" name="Google Shape;11109;p75"/>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0" name="Google Shape;11110;p75"/>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1" name="Google Shape;11111;p75"/>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2" name="Google Shape;11112;p75"/>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3" name="Google Shape;11113;p75"/>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4" name="Google Shape;11114;p75"/>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5" name="Google Shape;11115;p75"/>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6" name="Google Shape;11116;p75"/>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7" name="Google Shape;11117;p75"/>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8" name="Google Shape;11118;p75"/>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9" name="Google Shape;11119;p75"/>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0" name="Google Shape;11120;p75"/>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1" name="Google Shape;11121;p75"/>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2" name="Google Shape;11122;p75"/>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3" name="Google Shape;11123;p75"/>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4" name="Google Shape;11124;p75"/>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5" name="Google Shape;11125;p75"/>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6" name="Google Shape;11126;p75"/>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7" name="Google Shape;11127;p75"/>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8" name="Google Shape;11128;p75"/>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9" name="Google Shape;11129;p75"/>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0" name="Google Shape;11130;p75"/>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1" name="Google Shape;11131;p75"/>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2" name="Google Shape;11132;p75"/>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3" name="Google Shape;11133;p75"/>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4" name="Google Shape;11134;p75"/>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5" name="Google Shape;11135;p75"/>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6" name="Google Shape;11136;p75"/>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7" name="Google Shape;11137;p75"/>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8" name="Google Shape;11138;p75"/>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9" name="Google Shape;11139;p75"/>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0" name="Google Shape;11140;p75"/>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1" name="Google Shape;11141;p75"/>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2" name="Google Shape;11142;p75"/>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3" name="Google Shape;11143;p75"/>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4" name="Google Shape;11144;p75"/>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5" name="Google Shape;11145;p75"/>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6" name="Google Shape;11146;p75"/>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7" name="Google Shape;11147;p75"/>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8" name="Google Shape;11148;p75"/>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9" name="Google Shape;11149;p75"/>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0" name="Google Shape;11150;p75"/>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1" name="Google Shape;11151;p75"/>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2" name="Google Shape;11152;p75"/>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3" name="Google Shape;11153;p75"/>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4" name="Google Shape;11154;p75"/>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5" name="Google Shape;11155;p75"/>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6" name="Google Shape;11156;p75"/>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7" name="Google Shape;11157;p75"/>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8" name="Google Shape;11158;p75"/>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9" name="Google Shape;11159;p75"/>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0" name="Google Shape;11160;p75"/>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1" name="Google Shape;11161;p75"/>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2" name="Google Shape;11162;p75"/>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3" name="Google Shape;11163;p75"/>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4" name="Google Shape;11164;p75"/>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5" name="Google Shape;11165;p75"/>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6" name="Google Shape;11166;p75"/>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67" name="Google Shape;11167;p75"/>
            <p:cNvGrpSpPr/>
            <p:nvPr/>
          </p:nvGrpSpPr>
          <p:grpSpPr>
            <a:xfrm rot="9591447">
              <a:off x="-714488" y="-906728"/>
              <a:ext cx="2749123" cy="2686713"/>
              <a:chOff x="4817775" y="976050"/>
              <a:chExt cx="626650" cy="612450"/>
            </a:xfrm>
          </p:grpSpPr>
          <p:sp>
            <p:nvSpPr>
              <p:cNvPr id="11168" name="Google Shape;11168;p75"/>
              <p:cNvSpPr/>
              <p:nvPr/>
            </p:nvSpPr>
            <p:spPr>
              <a:xfrm>
                <a:off x="5216325" y="978100"/>
                <a:ext cx="66625" cy="439650"/>
              </a:xfrm>
              <a:custGeom>
                <a:avLst/>
                <a:gdLst/>
                <a:ahLst/>
                <a:cxnLst/>
                <a:rect l="l" t="t" r="r" b="b"/>
                <a:pathLst>
                  <a:path w="2665" h="17586" extrusionOk="0">
                    <a:moveTo>
                      <a:pt x="1202" y="1"/>
                    </a:moveTo>
                    <a:lnTo>
                      <a:pt x="1" y="17586"/>
                    </a:lnTo>
                    <a:lnTo>
                      <a:pt x="501" y="15042"/>
                    </a:lnTo>
                    <a:cubicBezTo>
                      <a:pt x="622" y="14391"/>
                      <a:pt x="912" y="13780"/>
                      <a:pt x="1343" y="13270"/>
                    </a:cubicBezTo>
                    <a:cubicBezTo>
                      <a:pt x="1373" y="13229"/>
                      <a:pt x="1403" y="13189"/>
                      <a:pt x="1423" y="13169"/>
                    </a:cubicBezTo>
                    <a:cubicBezTo>
                      <a:pt x="1613" y="12969"/>
                      <a:pt x="1833" y="12639"/>
                      <a:pt x="1933" y="12128"/>
                    </a:cubicBezTo>
                    <a:lnTo>
                      <a:pt x="1453" y="11958"/>
                    </a:lnTo>
                    <a:cubicBezTo>
                      <a:pt x="1463" y="11958"/>
                      <a:pt x="1623" y="11878"/>
                      <a:pt x="1813" y="11677"/>
                    </a:cubicBezTo>
                    <a:cubicBezTo>
                      <a:pt x="2004" y="11477"/>
                      <a:pt x="2224" y="11147"/>
                      <a:pt x="2314" y="10636"/>
                    </a:cubicBezTo>
                    <a:lnTo>
                      <a:pt x="1833" y="10476"/>
                    </a:lnTo>
                    <a:cubicBezTo>
                      <a:pt x="1833" y="10476"/>
                      <a:pt x="1883" y="10456"/>
                      <a:pt x="1943" y="10406"/>
                    </a:cubicBezTo>
                    <a:cubicBezTo>
                      <a:pt x="2004" y="10365"/>
                      <a:pt x="2094" y="10295"/>
                      <a:pt x="2194" y="10195"/>
                    </a:cubicBezTo>
                    <a:cubicBezTo>
                      <a:pt x="2234" y="10135"/>
                      <a:pt x="2284" y="10075"/>
                      <a:pt x="2334" y="10005"/>
                    </a:cubicBezTo>
                    <a:cubicBezTo>
                      <a:pt x="2374" y="9935"/>
                      <a:pt x="2424" y="9845"/>
                      <a:pt x="2464" y="9755"/>
                    </a:cubicBezTo>
                    <a:cubicBezTo>
                      <a:pt x="2494" y="9664"/>
                      <a:pt x="2534" y="9554"/>
                      <a:pt x="2554" y="9444"/>
                    </a:cubicBezTo>
                    <a:cubicBezTo>
                      <a:pt x="2574" y="9324"/>
                      <a:pt x="2594" y="9204"/>
                      <a:pt x="2604" y="9064"/>
                    </a:cubicBezTo>
                    <a:lnTo>
                      <a:pt x="2104" y="9014"/>
                    </a:lnTo>
                    <a:cubicBezTo>
                      <a:pt x="2104" y="9014"/>
                      <a:pt x="2144" y="8984"/>
                      <a:pt x="2194" y="8933"/>
                    </a:cubicBezTo>
                    <a:cubicBezTo>
                      <a:pt x="2224" y="8903"/>
                      <a:pt x="2264" y="8863"/>
                      <a:pt x="2294" y="8813"/>
                    </a:cubicBezTo>
                    <a:cubicBezTo>
                      <a:pt x="2334" y="8773"/>
                      <a:pt x="2364" y="8723"/>
                      <a:pt x="2404" y="8653"/>
                    </a:cubicBezTo>
                    <a:cubicBezTo>
                      <a:pt x="2484" y="8533"/>
                      <a:pt x="2554" y="8363"/>
                      <a:pt x="2594" y="8162"/>
                    </a:cubicBezTo>
                    <a:cubicBezTo>
                      <a:pt x="2644" y="7972"/>
                      <a:pt x="2664" y="7732"/>
                      <a:pt x="2634" y="7471"/>
                    </a:cubicBezTo>
                    <a:lnTo>
                      <a:pt x="2634" y="7471"/>
                    </a:lnTo>
                    <a:lnTo>
                      <a:pt x="2134" y="7521"/>
                    </a:lnTo>
                    <a:cubicBezTo>
                      <a:pt x="2134" y="7521"/>
                      <a:pt x="2164" y="7491"/>
                      <a:pt x="2214" y="7421"/>
                    </a:cubicBezTo>
                    <a:cubicBezTo>
                      <a:pt x="2264" y="7351"/>
                      <a:pt x="2324" y="7241"/>
                      <a:pt x="2374" y="7111"/>
                    </a:cubicBezTo>
                    <a:cubicBezTo>
                      <a:pt x="2494" y="6831"/>
                      <a:pt x="2574" y="6410"/>
                      <a:pt x="2454" y="5909"/>
                    </a:cubicBezTo>
                    <a:lnTo>
                      <a:pt x="2454" y="5909"/>
                    </a:lnTo>
                    <a:lnTo>
                      <a:pt x="1964" y="6029"/>
                    </a:lnTo>
                    <a:cubicBezTo>
                      <a:pt x="1964" y="6029"/>
                      <a:pt x="1994" y="5989"/>
                      <a:pt x="2034" y="5919"/>
                    </a:cubicBezTo>
                    <a:cubicBezTo>
                      <a:pt x="2074" y="5839"/>
                      <a:pt x="2134" y="5729"/>
                      <a:pt x="2174" y="5579"/>
                    </a:cubicBezTo>
                    <a:cubicBezTo>
                      <a:pt x="2264" y="5298"/>
                      <a:pt x="2304" y="4878"/>
                      <a:pt x="2164" y="4387"/>
                    </a:cubicBezTo>
                    <a:lnTo>
                      <a:pt x="1683" y="4547"/>
                    </a:lnTo>
                    <a:cubicBezTo>
                      <a:pt x="1683" y="4547"/>
                      <a:pt x="1793" y="4377"/>
                      <a:pt x="1873" y="4087"/>
                    </a:cubicBezTo>
                    <a:cubicBezTo>
                      <a:pt x="1943" y="3796"/>
                      <a:pt x="1984" y="3386"/>
                      <a:pt x="1843" y="2895"/>
                    </a:cubicBezTo>
                    <a:lnTo>
                      <a:pt x="1363" y="3055"/>
                    </a:lnTo>
                    <a:cubicBezTo>
                      <a:pt x="1363" y="3055"/>
                      <a:pt x="1473" y="2885"/>
                      <a:pt x="1553" y="2595"/>
                    </a:cubicBezTo>
                    <a:cubicBezTo>
                      <a:pt x="1633" y="2304"/>
                      <a:pt x="1202" y="1"/>
                      <a:pt x="12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9" name="Google Shape;11169;p75"/>
              <p:cNvSpPr/>
              <p:nvPr/>
            </p:nvSpPr>
            <p:spPr>
              <a:xfrm>
                <a:off x="5216325" y="1121050"/>
                <a:ext cx="225850" cy="296700"/>
              </a:xfrm>
              <a:custGeom>
                <a:avLst/>
                <a:gdLst/>
                <a:ahLst/>
                <a:cxnLst/>
                <a:rect l="l" t="t" r="r" b="b"/>
                <a:pathLst>
                  <a:path w="9034" h="11868" extrusionOk="0">
                    <a:moveTo>
                      <a:pt x="9033" y="1"/>
                    </a:moveTo>
                    <a:lnTo>
                      <a:pt x="1" y="11868"/>
                    </a:lnTo>
                    <a:lnTo>
                      <a:pt x="1533" y="10295"/>
                    </a:lnTo>
                    <a:cubicBezTo>
                      <a:pt x="1933" y="9895"/>
                      <a:pt x="2414" y="9594"/>
                      <a:pt x="2955" y="9434"/>
                    </a:cubicBezTo>
                    <a:cubicBezTo>
                      <a:pt x="2995" y="9424"/>
                      <a:pt x="3035" y="9414"/>
                      <a:pt x="3055" y="9404"/>
                    </a:cubicBezTo>
                    <a:cubicBezTo>
                      <a:pt x="3285" y="9354"/>
                      <a:pt x="3596" y="9224"/>
                      <a:pt x="3906" y="8913"/>
                    </a:cubicBezTo>
                    <a:lnTo>
                      <a:pt x="3636" y="8573"/>
                    </a:lnTo>
                    <a:lnTo>
                      <a:pt x="3636" y="8573"/>
                    </a:lnTo>
                    <a:cubicBezTo>
                      <a:pt x="3640" y="8573"/>
                      <a:pt x="3674" y="8577"/>
                      <a:pt x="3730" y="8577"/>
                    </a:cubicBezTo>
                    <a:cubicBezTo>
                      <a:pt x="3800" y="8577"/>
                      <a:pt x="3904" y="8571"/>
                      <a:pt x="4026" y="8543"/>
                    </a:cubicBezTo>
                    <a:cubicBezTo>
                      <a:pt x="4257" y="8483"/>
                      <a:pt x="4567" y="8353"/>
                      <a:pt x="4868" y="8032"/>
                    </a:cubicBezTo>
                    <a:lnTo>
                      <a:pt x="4597" y="7692"/>
                    </a:lnTo>
                    <a:lnTo>
                      <a:pt x="4597" y="7692"/>
                    </a:lnTo>
                    <a:cubicBezTo>
                      <a:pt x="4607" y="7692"/>
                      <a:pt x="4647" y="7702"/>
                      <a:pt x="4707" y="7702"/>
                    </a:cubicBezTo>
                    <a:cubicBezTo>
                      <a:pt x="4777" y="7702"/>
                      <a:pt x="4868" y="7692"/>
                      <a:pt x="4988" y="7662"/>
                    </a:cubicBezTo>
                    <a:cubicBezTo>
                      <a:pt x="5048" y="7642"/>
                      <a:pt x="5108" y="7622"/>
                      <a:pt x="5178" y="7592"/>
                    </a:cubicBezTo>
                    <a:cubicBezTo>
                      <a:pt x="5238" y="7562"/>
                      <a:pt x="5308" y="7521"/>
                      <a:pt x="5378" y="7481"/>
                    </a:cubicBezTo>
                    <a:cubicBezTo>
                      <a:pt x="5448" y="7431"/>
                      <a:pt x="5518" y="7371"/>
                      <a:pt x="5589" y="7301"/>
                    </a:cubicBezTo>
                    <a:cubicBezTo>
                      <a:pt x="5659" y="7231"/>
                      <a:pt x="5739" y="7151"/>
                      <a:pt x="5799" y="7061"/>
                    </a:cubicBezTo>
                    <a:lnTo>
                      <a:pt x="5468" y="6790"/>
                    </a:lnTo>
                    <a:cubicBezTo>
                      <a:pt x="5468" y="6790"/>
                      <a:pt x="5508" y="6790"/>
                      <a:pt x="5579" y="6770"/>
                    </a:cubicBezTo>
                    <a:cubicBezTo>
                      <a:pt x="5609" y="6770"/>
                      <a:pt x="5659" y="6760"/>
                      <a:pt x="5699" y="6740"/>
                    </a:cubicBezTo>
                    <a:cubicBezTo>
                      <a:pt x="5749" y="6730"/>
                      <a:pt x="5799" y="6710"/>
                      <a:pt x="5849" y="6680"/>
                    </a:cubicBezTo>
                    <a:cubicBezTo>
                      <a:pt x="5969" y="6620"/>
                      <a:pt x="6089" y="6540"/>
                      <a:pt x="6219" y="6420"/>
                    </a:cubicBezTo>
                    <a:cubicBezTo>
                      <a:pt x="6340" y="6300"/>
                      <a:pt x="6460" y="6150"/>
                      <a:pt x="6560" y="5939"/>
                    </a:cubicBezTo>
                    <a:lnTo>
                      <a:pt x="6179" y="5749"/>
                    </a:lnTo>
                    <a:cubicBezTo>
                      <a:pt x="6179" y="5749"/>
                      <a:pt x="6219" y="5739"/>
                      <a:pt x="6290" y="5709"/>
                    </a:cubicBezTo>
                    <a:cubicBezTo>
                      <a:pt x="6360" y="5689"/>
                      <a:pt x="6450" y="5639"/>
                      <a:pt x="6550" y="5569"/>
                    </a:cubicBezTo>
                    <a:cubicBezTo>
                      <a:pt x="6760" y="5429"/>
                      <a:pt x="7021" y="5168"/>
                      <a:pt x="7171" y="4758"/>
                    </a:cubicBezTo>
                    <a:lnTo>
                      <a:pt x="6760" y="4617"/>
                    </a:lnTo>
                    <a:cubicBezTo>
                      <a:pt x="6760" y="4617"/>
                      <a:pt x="6800" y="4607"/>
                      <a:pt x="6870" y="4567"/>
                    </a:cubicBezTo>
                    <a:cubicBezTo>
                      <a:pt x="6930" y="4537"/>
                      <a:pt x="7021" y="4477"/>
                      <a:pt x="7121" y="4397"/>
                    </a:cubicBezTo>
                    <a:cubicBezTo>
                      <a:pt x="7311" y="4237"/>
                      <a:pt x="7541" y="3967"/>
                      <a:pt x="7671" y="3556"/>
                    </a:cubicBezTo>
                    <a:lnTo>
                      <a:pt x="7251" y="3446"/>
                    </a:lnTo>
                    <a:cubicBezTo>
                      <a:pt x="7251" y="3446"/>
                      <a:pt x="7411" y="3376"/>
                      <a:pt x="7601" y="3205"/>
                    </a:cubicBezTo>
                    <a:cubicBezTo>
                      <a:pt x="7792" y="3035"/>
                      <a:pt x="8012" y="2755"/>
                      <a:pt x="8132" y="2354"/>
                    </a:cubicBezTo>
                    <a:lnTo>
                      <a:pt x="7722" y="2234"/>
                    </a:lnTo>
                    <a:cubicBezTo>
                      <a:pt x="7722" y="2234"/>
                      <a:pt x="7872" y="2164"/>
                      <a:pt x="8072" y="2004"/>
                    </a:cubicBezTo>
                    <a:cubicBezTo>
                      <a:pt x="8262" y="1834"/>
                      <a:pt x="9033" y="1"/>
                      <a:pt x="90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0" name="Google Shape;11170;p75"/>
              <p:cNvSpPr/>
              <p:nvPr/>
            </p:nvSpPr>
            <p:spPr>
              <a:xfrm>
                <a:off x="5216325" y="1360150"/>
                <a:ext cx="225600" cy="67425"/>
              </a:xfrm>
              <a:custGeom>
                <a:avLst/>
                <a:gdLst/>
                <a:ahLst/>
                <a:cxnLst/>
                <a:rect l="l" t="t" r="r" b="b"/>
                <a:pathLst>
                  <a:path w="9024" h="2697" extrusionOk="0">
                    <a:moveTo>
                      <a:pt x="9023" y="0"/>
                    </a:moveTo>
                    <a:lnTo>
                      <a:pt x="1" y="2294"/>
                    </a:lnTo>
                    <a:cubicBezTo>
                      <a:pt x="48" y="2288"/>
                      <a:pt x="114" y="2285"/>
                      <a:pt x="192" y="2285"/>
                    </a:cubicBezTo>
                    <a:cubicBezTo>
                      <a:pt x="395" y="2285"/>
                      <a:pt x="683" y="2302"/>
                      <a:pt x="972" y="2324"/>
                    </a:cubicBezTo>
                    <a:cubicBezTo>
                      <a:pt x="1513" y="2374"/>
                      <a:pt x="2044" y="2484"/>
                      <a:pt x="2574" y="2634"/>
                    </a:cubicBezTo>
                    <a:cubicBezTo>
                      <a:pt x="2705" y="2669"/>
                      <a:pt x="2843" y="2696"/>
                      <a:pt x="2956" y="2696"/>
                    </a:cubicBezTo>
                    <a:cubicBezTo>
                      <a:pt x="2973" y="2696"/>
                      <a:pt x="2989" y="2695"/>
                      <a:pt x="3005" y="2694"/>
                    </a:cubicBezTo>
                    <a:lnTo>
                      <a:pt x="3005" y="2374"/>
                    </a:lnTo>
                    <a:cubicBezTo>
                      <a:pt x="3015" y="2384"/>
                      <a:pt x="3025" y="2404"/>
                      <a:pt x="3065" y="2424"/>
                    </a:cubicBezTo>
                    <a:cubicBezTo>
                      <a:pt x="3105" y="2454"/>
                      <a:pt x="3165" y="2494"/>
                      <a:pt x="3245" y="2534"/>
                    </a:cubicBezTo>
                    <a:cubicBezTo>
                      <a:pt x="3285" y="2544"/>
                      <a:pt x="3325" y="2564"/>
                      <a:pt x="3375" y="2574"/>
                    </a:cubicBezTo>
                    <a:cubicBezTo>
                      <a:pt x="3436" y="2594"/>
                      <a:pt x="3486" y="2604"/>
                      <a:pt x="3546" y="2604"/>
                    </a:cubicBezTo>
                    <a:cubicBezTo>
                      <a:pt x="3581" y="2609"/>
                      <a:pt x="3613" y="2611"/>
                      <a:pt x="3647" y="2611"/>
                    </a:cubicBezTo>
                    <a:cubicBezTo>
                      <a:pt x="3681" y="2611"/>
                      <a:pt x="3716" y="2609"/>
                      <a:pt x="3756" y="2604"/>
                    </a:cubicBezTo>
                    <a:cubicBezTo>
                      <a:pt x="3826" y="2594"/>
                      <a:pt x="3896" y="2584"/>
                      <a:pt x="3976" y="2554"/>
                    </a:cubicBezTo>
                    <a:lnTo>
                      <a:pt x="3916" y="2253"/>
                    </a:lnTo>
                    <a:lnTo>
                      <a:pt x="3916" y="2253"/>
                    </a:lnTo>
                    <a:cubicBezTo>
                      <a:pt x="3916" y="2254"/>
                      <a:pt x="3936" y="2274"/>
                      <a:pt x="3986" y="2294"/>
                    </a:cubicBezTo>
                    <a:cubicBezTo>
                      <a:pt x="4006" y="2304"/>
                      <a:pt x="4036" y="2324"/>
                      <a:pt x="4066" y="2334"/>
                    </a:cubicBezTo>
                    <a:cubicBezTo>
                      <a:pt x="4096" y="2344"/>
                      <a:pt x="4137" y="2354"/>
                      <a:pt x="4187" y="2364"/>
                    </a:cubicBezTo>
                    <a:cubicBezTo>
                      <a:pt x="4253" y="2378"/>
                      <a:pt x="4324" y="2388"/>
                      <a:pt x="4409" y="2388"/>
                    </a:cubicBezTo>
                    <a:cubicBezTo>
                      <a:pt x="4439" y="2388"/>
                      <a:pt x="4472" y="2386"/>
                      <a:pt x="4507" y="2384"/>
                    </a:cubicBezTo>
                    <a:cubicBezTo>
                      <a:pt x="4637" y="2374"/>
                      <a:pt x="4777" y="2334"/>
                      <a:pt x="4918" y="2263"/>
                    </a:cubicBezTo>
                    <a:lnTo>
                      <a:pt x="4797" y="1983"/>
                    </a:lnTo>
                    <a:lnTo>
                      <a:pt x="4797" y="1983"/>
                    </a:lnTo>
                    <a:cubicBezTo>
                      <a:pt x="4797" y="1983"/>
                      <a:pt x="4818" y="1993"/>
                      <a:pt x="4868" y="2013"/>
                    </a:cubicBezTo>
                    <a:cubicBezTo>
                      <a:pt x="4918" y="2033"/>
                      <a:pt x="4998" y="2043"/>
                      <a:pt x="5088" y="2053"/>
                    </a:cubicBezTo>
                    <a:cubicBezTo>
                      <a:pt x="5108" y="2054"/>
                      <a:pt x="5128" y="2055"/>
                      <a:pt x="5150" y="2055"/>
                    </a:cubicBezTo>
                    <a:cubicBezTo>
                      <a:pt x="5326" y="2055"/>
                      <a:pt x="5559" y="2014"/>
                      <a:pt x="5809" y="1863"/>
                    </a:cubicBezTo>
                    <a:lnTo>
                      <a:pt x="5639" y="1603"/>
                    </a:lnTo>
                    <a:lnTo>
                      <a:pt x="5639" y="1603"/>
                    </a:lnTo>
                    <a:cubicBezTo>
                      <a:pt x="5639" y="1603"/>
                      <a:pt x="5669" y="1613"/>
                      <a:pt x="5719" y="1623"/>
                    </a:cubicBezTo>
                    <a:cubicBezTo>
                      <a:pt x="5769" y="1633"/>
                      <a:pt x="5849" y="1643"/>
                      <a:pt x="5939" y="1643"/>
                    </a:cubicBezTo>
                    <a:cubicBezTo>
                      <a:pt x="6119" y="1633"/>
                      <a:pt x="6380" y="1583"/>
                      <a:pt x="6640" y="1402"/>
                    </a:cubicBezTo>
                    <a:lnTo>
                      <a:pt x="6450" y="1152"/>
                    </a:lnTo>
                    <a:lnTo>
                      <a:pt x="6450" y="1152"/>
                    </a:lnTo>
                    <a:cubicBezTo>
                      <a:pt x="6450" y="1152"/>
                      <a:pt x="6538" y="1174"/>
                      <a:pt x="6683" y="1174"/>
                    </a:cubicBezTo>
                    <a:cubicBezTo>
                      <a:pt x="6707" y="1174"/>
                      <a:pt x="6733" y="1173"/>
                      <a:pt x="6760" y="1172"/>
                    </a:cubicBezTo>
                    <a:cubicBezTo>
                      <a:pt x="6940" y="1162"/>
                      <a:pt x="7191" y="1102"/>
                      <a:pt x="7451" y="932"/>
                    </a:cubicBezTo>
                    <a:lnTo>
                      <a:pt x="7261" y="681"/>
                    </a:lnTo>
                    <a:lnTo>
                      <a:pt x="7261" y="681"/>
                    </a:lnTo>
                    <a:cubicBezTo>
                      <a:pt x="7261" y="681"/>
                      <a:pt x="7349" y="703"/>
                      <a:pt x="7494" y="703"/>
                    </a:cubicBezTo>
                    <a:cubicBezTo>
                      <a:pt x="7518" y="703"/>
                      <a:pt x="7544" y="703"/>
                      <a:pt x="7571" y="701"/>
                    </a:cubicBezTo>
                    <a:cubicBezTo>
                      <a:pt x="7752" y="691"/>
                      <a:pt x="9023" y="0"/>
                      <a:pt x="90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1" name="Google Shape;11171;p75"/>
              <p:cNvSpPr/>
              <p:nvPr/>
            </p:nvSpPr>
            <p:spPr>
              <a:xfrm>
                <a:off x="5195300" y="1235475"/>
                <a:ext cx="17300" cy="17550"/>
              </a:xfrm>
              <a:custGeom>
                <a:avLst/>
                <a:gdLst/>
                <a:ahLst/>
                <a:cxnLst/>
                <a:rect l="l" t="t" r="r" b="b"/>
                <a:pathLst>
                  <a:path w="692" h="702" extrusionOk="0">
                    <a:moveTo>
                      <a:pt x="1" y="0"/>
                    </a:moveTo>
                    <a:lnTo>
                      <a:pt x="692"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2" name="Google Shape;11172;p75"/>
              <p:cNvSpPr/>
              <p:nvPr/>
            </p:nvSpPr>
            <p:spPr>
              <a:xfrm>
                <a:off x="5193300" y="1197925"/>
                <a:ext cx="21550" cy="21550"/>
              </a:xfrm>
              <a:custGeom>
                <a:avLst/>
                <a:gdLst/>
                <a:ahLst/>
                <a:cxnLst/>
                <a:rect l="l" t="t" r="r" b="b"/>
                <a:pathLst>
                  <a:path w="862" h="862" extrusionOk="0">
                    <a:moveTo>
                      <a:pt x="0" y="0"/>
                    </a:moveTo>
                    <a:lnTo>
                      <a:pt x="862" y="8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3" name="Google Shape;11173;p75"/>
              <p:cNvSpPr/>
              <p:nvPr/>
            </p:nvSpPr>
            <p:spPr>
              <a:xfrm>
                <a:off x="5198050" y="1160875"/>
                <a:ext cx="19550" cy="19800"/>
              </a:xfrm>
              <a:custGeom>
                <a:avLst/>
                <a:gdLst/>
                <a:ahLst/>
                <a:cxnLst/>
                <a:rect l="l" t="t" r="r" b="b"/>
                <a:pathLst>
                  <a:path w="782" h="792" extrusionOk="0">
                    <a:moveTo>
                      <a:pt x="1" y="0"/>
                    </a:moveTo>
                    <a:lnTo>
                      <a:pt x="782" y="7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4" name="Google Shape;11174;p75"/>
              <p:cNvSpPr/>
              <p:nvPr/>
            </p:nvSpPr>
            <p:spPr>
              <a:xfrm>
                <a:off x="5206825" y="1125075"/>
                <a:ext cx="13525" cy="13275"/>
              </a:xfrm>
              <a:custGeom>
                <a:avLst/>
                <a:gdLst/>
                <a:ahLst/>
                <a:cxnLst/>
                <a:rect l="l" t="t" r="r" b="b"/>
                <a:pathLst>
                  <a:path w="541" h="531" extrusionOk="0">
                    <a:moveTo>
                      <a:pt x="0" y="0"/>
                    </a:moveTo>
                    <a:lnTo>
                      <a:pt x="541" y="5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5" name="Google Shape;11175;p75"/>
              <p:cNvSpPr/>
              <p:nvPr/>
            </p:nvSpPr>
            <p:spPr>
              <a:xfrm>
                <a:off x="5218575" y="1088775"/>
                <a:ext cx="4800" cy="4775"/>
              </a:xfrm>
              <a:custGeom>
                <a:avLst/>
                <a:gdLst/>
                <a:ahLst/>
                <a:cxnLst/>
                <a:rect l="l" t="t" r="r" b="b"/>
                <a:pathLst>
                  <a:path w="192" h="191" extrusionOk="0">
                    <a:moveTo>
                      <a:pt x="1" y="0"/>
                    </a:moveTo>
                    <a:lnTo>
                      <a:pt x="191" y="19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6" name="Google Shape;11176;p75"/>
              <p:cNvSpPr/>
              <p:nvPr/>
            </p:nvSpPr>
            <p:spPr>
              <a:xfrm>
                <a:off x="5199550" y="1273275"/>
                <a:ext cx="10800" cy="11050"/>
              </a:xfrm>
              <a:custGeom>
                <a:avLst/>
                <a:gdLst/>
                <a:ahLst/>
                <a:cxnLst/>
                <a:rect l="l" t="t" r="r" b="b"/>
                <a:pathLst>
                  <a:path w="432" h="442" extrusionOk="0">
                    <a:moveTo>
                      <a:pt x="1" y="0"/>
                    </a:moveTo>
                    <a:lnTo>
                      <a:pt x="431" y="4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7" name="Google Shape;11177;p75"/>
              <p:cNvSpPr/>
              <p:nvPr/>
            </p:nvSpPr>
            <p:spPr>
              <a:xfrm>
                <a:off x="5271650" y="1308075"/>
                <a:ext cx="2525" cy="9275"/>
              </a:xfrm>
              <a:custGeom>
                <a:avLst/>
                <a:gdLst/>
                <a:ahLst/>
                <a:cxnLst/>
                <a:rect l="l" t="t" r="r" b="b"/>
                <a:pathLst>
                  <a:path w="101" h="371" extrusionOk="0">
                    <a:moveTo>
                      <a:pt x="1" y="0"/>
                    </a:moveTo>
                    <a:lnTo>
                      <a:pt x="101" y="3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8" name="Google Shape;11178;p75"/>
              <p:cNvSpPr/>
              <p:nvPr/>
            </p:nvSpPr>
            <p:spPr>
              <a:xfrm>
                <a:off x="5286425" y="1279525"/>
                <a:ext cx="4025" cy="14550"/>
              </a:xfrm>
              <a:custGeom>
                <a:avLst/>
                <a:gdLst/>
                <a:ahLst/>
                <a:cxnLst/>
                <a:rect l="l" t="t" r="r" b="b"/>
                <a:pathLst>
                  <a:path w="161" h="582" extrusionOk="0">
                    <a:moveTo>
                      <a:pt x="1" y="1"/>
                    </a:moveTo>
                    <a:lnTo>
                      <a:pt x="161" y="5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9" name="Google Shape;11179;p75"/>
              <p:cNvSpPr/>
              <p:nvPr/>
            </p:nvSpPr>
            <p:spPr>
              <a:xfrm>
                <a:off x="5302200" y="1251250"/>
                <a:ext cx="4525" cy="16300"/>
              </a:xfrm>
              <a:custGeom>
                <a:avLst/>
                <a:gdLst/>
                <a:ahLst/>
                <a:cxnLst/>
                <a:rect l="l" t="t" r="r" b="b"/>
                <a:pathLst>
                  <a:path w="181" h="652" extrusionOk="0">
                    <a:moveTo>
                      <a:pt x="1" y="0"/>
                    </a:moveTo>
                    <a:lnTo>
                      <a:pt x="181" y="6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0" name="Google Shape;11180;p75"/>
              <p:cNvSpPr/>
              <p:nvPr/>
            </p:nvSpPr>
            <p:spPr>
              <a:xfrm>
                <a:off x="5322475" y="1227200"/>
                <a:ext cx="5025" cy="17300"/>
              </a:xfrm>
              <a:custGeom>
                <a:avLst/>
                <a:gdLst/>
                <a:ahLst/>
                <a:cxnLst/>
                <a:rect l="l" t="t" r="r" b="b"/>
                <a:pathLst>
                  <a:path w="201" h="692" extrusionOk="0">
                    <a:moveTo>
                      <a:pt x="1" y="1"/>
                    </a:moveTo>
                    <a:lnTo>
                      <a:pt x="201"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1" name="Google Shape;11181;p75"/>
              <p:cNvSpPr/>
              <p:nvPr/>
            </p:nvSpPr>
            <p:spPr>
              <a:xfrm>
                <a:off x="5346025" y="1205425"/>
                <a:ext cx="4025" cy="14300"/>
              </a:xfrm>
              <a:custGeom>
                <a:avLst/>
                <a:gdLst/>
                <a:ahLst/>
                <a:cxnLst/>
                <a:rect l="l" t="t" r="r" b="b"/>
                <a:pathLst>
                  <a:path w="161" h="572" extrusionOk="0">
                    <a:moveTo>
                      <a:pt x="0" y="1"/>
                    </a:moveTo>
                    <a:lnTo>
                      <a:pt x="160" y="5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2" name="Google Shape;11182;p75"/>
              <p:cNvSpPr/>
              <p:nvPr/>
            </p:nvSpPr>
            <p:spPr>
              <a:xfrm>
                <a:off x="5370800" y="1185900"/>
                <a:ext cx="3775" cy="13550"/>
              </a:xfrm>
              <a:custGeom>
                <a:avLst/>
                <a:gdLst/>
                <a:ahLst/>
                <a:cxnLst/>
                <a:rect l="l" t="t" r="r" b="b"/>
                <a:pathLst>
                  <a:path w="151" h="542" extrusionOk="0">
                    <a:moveTo>
                      <a:pt x="0" y="1"/>
                    </a:moveTo>
                    <a:lnTo>
                      <a:pt x="151" y="5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3" name="Google Shape;11183;p75"/>
              <p:cNvSpPr/>
              <p:nvPr/>
            </p:nvSpPr>
            <p:spPr>
              <a:xfrm>
                <a:off x="5018800" y="1144350"/>
                <a:ext cx="17300" cy="4775"/>
              </a:xfrm>
              <a:custGeom>
                <a:avLst/>
                <a:gdLst/>
                <a:ahLst/>
                <a:cxnLst/>
                <a:rect l="l" t="t" r="r" b="b"/>
                <a:pathLst>
                  <a:path w="692" h="191" extrusionOk="0">
                    <a:moveTo>
                      <a:pt x="1" y="0"/>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4" name="Google Shape;11184;p75"/>
              <p:cNvSpPr/>
              <p:nvPr/>
            </p:nvSpPr>
            <p:spPr>
              <a:xfrm>
                <a:off x="5033075" y="1185150"/>
                <a:ext cx="17300" cy="4775"/>
              </a:xfrm>
              <a:custGeom>
                <a:avLst/>
                <a:gdLst/>
                <a:ahLst/>
                <a:cxnLst/>
                <a:rect l="l" t="t" r="r" b="b"/>
                <a:pathLst>
                  <a:path w="692" h="191" extrusionOk="0">
                    <a:moveTo>
                      <a:pt x="0" y="1"/>
                    </a:moveTo>
                    <a:lnTo>
                      <a:pt x="691"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5" name="Google Shape;11185;p75"/>
              <p:cNvSpPr/>
              <p:nvPr/>
            </p:nvSpPr>
            <p:spPr>
              <a:xfrm>
                <a:off x="5052600" y="1223200"/>
                <a:ext cx="17300" cy="4775"/>
              </a:xfrm>
              <a:custGeom>
                <a:avLst/>
                <a:gdLst/>
                <a:ahLst/>
                <a:cxnLst/>
                <a:rect l="l" t="t" r="r" b="b"/>
                <a:pathLst>
                  <a:path w="692" h="191" extrusionOk="0">
                    <a:moveTo>
                      <a:pt x="1" y="1"/>
                    </a:moveTo>
                    <a:lnTo>
                      <a:pt x="692" y="1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6" name="Google Shape;11186;p75"/>
              <p:cNvSpPr/>
              <p:nvPr/>
            </p:nvSpPr>
            <p:spPr>
              <a:xfrm>
                <a:off x="5078650" y="1257500"/>
                <a:ext cx="17275" cy="5025"/>
              </a:xfrm>
              <a:custGeom>
                <a:avLst/>
                <a:gdLst/>
                <a:ahLst/>
                <a:cxnLst/>
                <a:rect l="l" t="t" r="r" b="b"/>
                <a:pathLst>
                  <a:path w="691" h="201" extrusionOk="0">
                    <a:moveTo>
                      <a:pt x="0" y="1"/>
                    </a:moveTo>
                    <a:lnTo>
                      <a:pt x="691"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7" name="Google Shape;11187;p75"/>
              <p:cNvSpPr/>
              <p:nvPr/>
            </p:nvSpPr>
            <p:spPr>
              <a:xfrm>
                <a:off x="5106675" y="1290800"/>
                <a:ext cx="17300" cy="5025"/>
              </a:xfrm>
              <a:custGeom>
                <a:avLst/>
                <a:gdLst/>
                <a:ahLst/>
                <a:cxnLst/>
                <a:rect l="l" t="t" r="r" b="b"/>
                <a:pathLst>
                  <a:path w="692" h="201" extrusionOk="0">
                    <a:moveTo>
                      <a:pt x="1" y="0"/>
                    </a:moveTo>
                    <a:lnTo>
                      <a:pt x="692" y="2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8" name="Google Shape;11188;p75"/>
              <p:cNvSpPr/>
              <p:nvPr/>
            </p:nvSpPr>
            <p:spPr>
              <a:xfrm>
                <a:off x="5136725" y="1324350"/>
                <a:ext cx="12525" cy="3525"/>
              </a:xfrm>
              <a:custGeom>
                <a:avLst/>
                <a:gdLst/>
                <a:ahLst/>
                <a:cxnLst/>
                <a:rect l="l" t="t" r="r" b="b"/>
                <a:pathLst>
                  <a:path w="501" h="141" extrusionOk="0">
                    <a:moveTo>
                      <a:pt x="0" y="0"/>
                    </a:moveTo>
                    <a:lnTo>
                      <a:pt x="501" y="14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9" name="Google Shape;11189;p75"/>
              <p:cNvSpPr/>
              <p:nvPr/>
            </p:nvSpPr>
            <p:spPr>
              <a:xfrm>
                <a:off x="5041575" y="1079750"/>
                <a:ext cx="4550" cy="17550"/>
              </a:xfrm>
              <a:custGeom>
                <a:avLst/>
                <a:gdLst/>
                <a:ahLst/>
                <a:cxnLst/>
                <a:rect l="l" t="t" r="r" b="b"/>
                <a:pathLst>
                  <a:path w="182" h="702" extrusionOk="0">
                    <a:moveTo>
                      <a:pt x="181" y="1"/>
                    </a:moveTo>
                    <a:lnTo>
                      <a:pt x="1" y="70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0" name="Google Shape;11190;p75"/>
              <p:cNvSpPr/>
              <p:nvPr/>
            </p:nvSpPr>
            <p:spPr>
              <a:xfrm>
                <a:off x="5071875" y="111080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1" name="Google Shape;11191;p75"/>
              <p:cNvSpPr/>
              <p:nvPr/>
            </p:nvSpPr>
            <p:spPr>
              <a:xfrm>
                <a:off x="5100425" y="1143350"/>
                <a:ext cx="4275" cy="17550"/>
              </a:xfrm>
              <a:custGeom>
                <a:avLst/>
                <a:gdLst/>
                <a:ahLst/>
                <a:cxnLst/>
                <a:rect l="l" t="t" r="r" b="b"/>
                <a:pathLst>
                  <a:path w="171" h="702" extrusionOk="0">
                    <a:moveTo>
                      <a:pt x="171" y="0"/>
                    </a:moveTo>
                    <a:lnTo>
                      <a:pt x="0" y="7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2" name="Google Shape;11192;p75"/>
              <p:cNvSpPr/>
              <p:nvPr/>
            </p:nvSpPr>
            <p:spPr>
              <a:xfrm>
                <a:off x="5123700" y="1179150"/>
                <a:ext cx="4525" cy="17300"/>
              </a:xfrm>
              <a:custGeom>
                <a:avLst/>
                <a:gdLst/>
                <a:ahLst/>
                <a:cxnLst/>
                <a:rect l="l" t="t" r="r" b="b"/>
                <a:pathLst>
                  <a:path w="181" h="692" extrusionOk="0">
                    <a:moveTo>
                      <a:pt x="18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3" name="Google Shape;11193;p75"/>
              <p:cNvSpPr/>
              <p:nvPr/>
            </p:nvSpPr>
            <p:spPr>
              <a:xfrm>
                <a:off x="5140975" y="1218950"/>
                <a:ext cx="4275" cy="17300"/>
              </a:xfrm>
              <a:custGeom>
                <a:avLst/>
                <a:gdLst/>
                <a:ahLst/>
                <a:cxnLst/>
                <a:rect l="l" t="t" r="r" b="b"/>
                <a:pathLst>
                  <a:path w="171" h="692" extrusionOk="0">
                    <a:moveTo>
                      <a:pt x="171" y="0"/>
                    </a:moveTo>
                    <a:lnTo>
                      <a:pt x="1" y="69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4" name="Google Shape;11194;p75"/>
              <p:cNvSpPr/>
              <p:nvPr/>
            </p:nvSpPr>
            <p:spPr>
              <a:xfrm>
                <a:off x="5156000" y="1259750"/>
                <a:ext cx="4275" cy="17300"/>
              </a:xfrm>
              <a:custGeom>
                <a:avLst/>
                <a:gdLst/>
                <a:ahLst/>
                <a:cxnLst/>
                <a:rect l="l" t="t" r="r" b="b"/>
                <a:pathLst>
                  <a:path w="171" h="692" extrusionOk="0">
                    <a:moveTo>
                      <a:pt x="171" y="1"/>
                    </a:moveTo>
                    <a:lnTo>
                      <a:pt x="0" y="6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5" name="Google Shape;11195;p75"/>
              <p:cNvSpPr/>
              <p:nvPr/>
            </p:nvSpPr>
            <p:spPr>
              <a:xfrm>
                <a:off x="5171525" y="1302325"/>
                <a:ext cx="3025" cy="12525"/>
              </a:xfrm>
              <a:custGeom>
                <a:avLst/>
                <a:gdLst/>
                <a:ahLst/>
                <a:cxnLst/>
                <a:rect l="l" t="t" r="r" b="b"/>
                <a:pathLst>
                  <a:path w="121" h="501" extrusionOk="0">
                    <a:moveTo>
                      <a:pt x="120" y="0"/>
                    </a:moveTo>
                    <a:lnTo>
                      <a:pt x="0" y="5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6" name="Google Shape;11196;p75"/>
              <p:cNvSpPr/>
              <p:nvPr/>
            </p:nvSpPr>
            <p:spPr>
              <a:xfrm>
                <a:off x="5241875" y="1240475"/>
                <a:ext cx="19800" cy="15050"/>
              </a:xfrm>
              <a:custGeom>
                <a:avLst/>
                <a:gdLst/>
                <a:ahLst/>
                <a:cxnLst/>
                <a:rect l="l" t="t" r="r" b="b"/>
                <a:pathLst>
                  <a:path w="792" h="602" extrusionOk="0">
                    <a:moveTo>
                      <a:pt x="791" y="1"/>
                    </a:moveTo>
                    <a:lnTo>
                      <a:pt x="0" y="6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7" name="Google Shape;11197;p75"/>
              <p:cNvSpPr/>
              <p:nvPr/>
            </p:nvSpPr>
            <p:spPr>
              <a:xfrm>
                <a:off x="5244375" y="1203425"/>
                <a:ext cx="24300" cy="18550"/>
              </a:xfrm>
              <a:custGeom>
                <a:avLst/>
                <a:gdLst/>
                <a:ahLst/>
                <a:cxnLst/>
                <a:rect l="l" t="t" r="r" b="b"/>
                <a:pathLst>
                  <a:path w="972" h="742" extrusionOk="0">
                    <a:moveTo>
                      <a:pt x="972" y="1"/>
                    </a:moveTo>
                    <a:lnTo>
                      <a:pt x="0" y="74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8" name="Google Shape;11198;p75"/>
              <p:cNvSpPr/>
              <p:nvPr/>
            </p:nvSpPr>
            <p:spPr>
              <a:xfrm>
                <a:off x="5246875" y="1166125"/>
                <a:ext cx="22050" cy="17050"/>
              </a:xfrm>
              <a:custGeom>
                <a:avLst/>
                <a:gdLst/>
                <a:ahLst/>
                <a:cxnLst/>
                <a:rect l="l" t="t" r="r" b="b"/>
                <a:pathLst>
                  <a:path w="882" h="682" extrusionOk="0">
                    <a:moveTo>
                      <a:pt x="882" y="0"/>
                    </a:moveTo>
                    <a:lnTo>
                      <a:pt x="0" y="6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9" name="Google Shape;11199;p75"/>
              <p:cNvSpPr/>
              <p:nvPr/>
            </p:nvSpPr>
            <p:spPr>
              <a:xfrm>
                <a:off x="5249875" y="1129325"/>
                <a:ext cx="15300" cy="11550"/>
              </a:xfrm>
              <a:custGeom>
                <a:avLst/>
                <a:gdLst/>
                <a:ahLst/>
                <a:cxnLst/>
                <a:rect l="l" t="t" r="r" b="b"/>
                <a:pathLst>
                  <a:path w="612" h="462" extrusionOk="0">
                    <a:moveTo>
                      <a:pt x="611" y="0"/>
                    </a:moveTo>
                    <a:lnTo>
                      <a:pt x="1" y="4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0" name="Google Shape;11200;p75"/>
              <p:cNvSpPr/>
              <p:nvPr/>
            </p:nvSpPr>
            <p:spPr>
              <a:xfrm>
                <a:off x="5253125" y="1092025"/>
                <a:ext cx="5550" cy="3775"/>
              </a:xfrm>
              <a:custGeom>
                <a:avLst/>
                <a:gdLst/>
                <a:ahLst/>
                <a:cxnLst/>
                <a:rect l="l" t="t" r="r" b="b"/>
                <a:pathLst>
                  <a:path w="222" h="151" extrusionOk="0">
                    <a:moveTo>
                      <a:pt x="221" y="0"/>
                    </a:moveTo>
                    <a:lnTo>
                      <a:pt x="1" y="15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1" name="Google Shape;11201;p75"/>
              <p:cNvSpPr/>
              <p:nvPr/>
            </p:nvSpPr>
            <p:spPr>
              <a:xfrm>
                <a:off x="5239625" y="1277275"/>
                <a:ext cx="12275" cy="9550"/>
              </a:xfrm>
              <a:custGeom>
                <a:avLst/>
                <a:gdLst/>
                <a:ahLst/>
                <a:cxnLst/>
                <a:rect l="l" t="t" r="r" b="b"/>
                <a:pathLst>
                  <a:path w="491" h="382" extrusionOk="0">
                    <a:moveTo>
                      <a:pt x="491" y="1"/>
                    </a:moveTo>
                    <a:lnTo>
                      <a:pt x="0" y="3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2" name="Google Shape;11202;p75"/>
              <p:cNvSpPr/>
              <p:nvPr/>
            </p:nvSpPr>
            <p:spPr>
              <a:xfrm>
                <a:off x="5297450" y="1335100"/>
                <a:ext cx="9525" cy="25"/>
              </a:xfrm>
              <a:custGeom>
                <a:avLst/>
                <a:gdLst/>
                <a:ahLst/>
                <a:cxnLst/>
                <a:rect l="l" t="t" r="r" b="b"/>
                <a:pathLst>
                  <a:path w="381" h="1" extrusionOk="0">
                    <a:moveTo>
                      <a:pt x="38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3" name="Google Shape;11203;p75"/>
              <p:cNvSpPr/>
              <p:nvPr/>
            </p:nvSpPr>
            <p:spPr>
              <a:xfrm>
                <a:off x="5315475" y="1313075"/>
                <a:ext cx="15050" cy="275"/>
              </a:xfrm>
              <a:custGeom>
                <a:avLst/>
                <a:gdLst/>
                <a:ahLst/>
                <a:cxnLst/>
                <a:rect l="l" t="t" r="r" b="b"/>
                <a:pathLst>
                  <a:path w="602" h="11" extrusionOk="0">
                    <a:moveTo>
                      <a:pt x="60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4" name="Google Shape;11204;p75"/>
              <p:cNvSpPr/>
              <p:nvPr/>
            </p:nvSpPr>
            <p:spPr>
              <a:xfrm>
                <a:off x="5336250" y="1290300"/>
                <a:ext cx="17300" cy="275"/>
              </a:xfrm>
              <a:custGeom>
                <a:avLst/>
                <a:gdLst/>
                <a:ahLst/>
                <a:cxnLst/>
                <a:rect l="l" t="t" r="r" b="b"/>
                <a:pathLst>
                  <a:path w="692" h="11" extrusionOk="0">
                    <a:moveTo>
                      <a:pt x="691" y="1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5" name="Google Shape;11205;p75"/>
              <p:cNvSpPr/>
              <p:nvPr/>
            </p:nvSpPr>
            <p:spPr>
              <a:xfrm>
                <a:off x="5353025" y="1264250"/>
                <a:ext cx="18050" cy="275"/>
              </a:xfrm>
              <a:custGeom>
                <a:avLst/>
                <a:gdLst/>
                <a:ahLst/>
                <a:cxnLst/>
                <a:rect l="l" t="t" r="r" b="b"/>
                <a:pathLst>
                  <a:path w="722" h="11" extrusionOk="0">
                    <a:moveTo>
                      <a:pt x="721" y="1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6" name="Google Shape;11206;p75"/>
              <p:cNvSpPr/>
              <p:nvPr/>
            </p:nvSpPr>
            <p:spPr>
              <a:xfrm>
                <a:off x="5370800" y="1235975"/>
                <a:ext cx="14800" cy="25"/>
              </a:xfrm>
              <a:custGeom>
                <a:avLst/>
                <a:gdLst/>
                <a:ahLst/>
                <a:cxnLst/>
                <a:rect l="l" t="t" r="r" b="b"/>
                <a:pathLst>
                  <a:path w="592" h="1" extrusionOk="0">
                    <a:moveTo>
                      <a:pt x="591" y="0"/>
                    </a:moveTo>
                    <a:lnTo>
                      <a:pt x="0"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7" name="Google Shape;11207;p75"/>
              <p:cNvSpPr/>
              <p:nvPr/>
            </p:nvSpPr>
            <p:spPr>
              <a:xfrm>
                <a:off x="5383575" y="1206675"/>
                <a:ext cx="14025" cy="25"/>
              </a:xfrm>
              <a:custGeom>
                <a:avLst/>
                <a:gdLst/>
                <a:ahLst/>
                <a:cxnLst/>
                <a:rect l="l" t="t" r="r" b="b"/>
                <a:pathLst>
                  <a:path w="561" h="1" extrusionOk="0">
                    <a:moveTo>
                      <a:pt x="561" y="1"/>
                    </a:moveTo>
                    <a:lnTo>
                      <a:pt x="0"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8" name="Google Shape;11208;p75"/>
              <p:cNvSpPr/>
              <p:nvPr/>
            </p:nvSpPr>
            <p:spPr>
              <a:xfrm>
                <a:off x="4820025" y="1227700"/>
                <a:ext cx="397075" cy="191050"/>
              </a:xfrm>
              <a:custGeom>
                <a:avLst/>
                <a:gdLst/>
                <a:ahLst/>
                <a:cxnLst/>
                <a:rect l="l" t="t" r="r" b="b"/>
                <a:pathLst>
                  <a:path w="15883" h="7642" extrusionOk="0">
                    <a:moveTo>
                      <a:pt x="1" y="1"/>
                    </a:moveTo>
                    <a:lnTo>
                      <a:pt x="1" y="1"/>
                    </a:lnTo>
                    <a:cubicBezTo>
                      <a:pt x="1" y="1"/>
                      <a:pt x="1793" y="1523"/>
                      <a:pt x="2083" y="1593"/>
                    </a:cubicBezTo>
                    <a:cubicBezTo>
                      <a:pt x="2309" y="1648"/>
                      <a:pt x="2487" y="1654"/>
                      <a:pt x="2554" y="1654"/>
                    </a:cubicBezTo>
                    <a:cubicBezTo>
                      <a:pt x="2574" y="1654"/>
                      <a:pt x="2584" y="1653"/>
                      <a:pt x="2584" y="1653"/>
                    </a:cubicBezTo>
                    <a:lnTo>
                      <a:pt x="2584" y="1653"/>
                    </a:lnTo>
                    <a:lnTo>
                      <a:pt x="2204" y="1994"/>
                    </a:lnTo>
                    <a:cubicBezTo>
                      <a:pt x="2554" y="2354"/>
                      <a:pt x="2935" y="2524"/>
                      <a:pt x="3225" y="2605"/>
                    </a:cubicBezTo>
                    <a:cubicBezTo>
                      <a:pt x="3419" y="2658"/>
                      <a:pt x="3572" y="2667"/>
                      <a:pt x="3653" y="2667"/>
                    </a:cubicBezTo>
                    <a:cubicBezTo>
                      <a:pt x="3693" y="2667"/>
                      <a:pt x="3716" y="2665"/>
                      <a:pt x="3716" y="2665"/>
                    </a:cubicBezTo>
                    <a:lnTo>
                      <a:pt x="3716" y="2665"/>
                    </a:lnTo>
                    <a:lnTo>
                      <a:pt x="3335" y="3005"/>
                    </a:lnTo>
                    <a:cubicBezTo>
                      <a:pt x="3696" y="3376"/>
                      <a:pt x="4086" y="3536"/>
                      <a:pt x="4377" y="3606"/>
                    </a:cubicBezTo>
                    <a:cubicBezTo>
                      <a:pt x="4527" y="3636"/>
                      <a:pt x="4647" y="3646"/>
                      <a:pt x="4737" y="3646"/>
                    </a:cubicBezTo>
                    <a:cubicBezTo>
                      <a:pt x="4764" y="3649"/>
                      <a:pt x="4787" y="3650"/>
                      <a:pt x="4807" y="3650"/>
                    </a:cubicBezTo>
                    <a:cubicBezTo>
                      <a:pt x="4845" y="3650"/>
                      <a:pt x="4867" y="3646"/>
                      <a:pt x="4867" y="3646"/>
                    </a:cubicBezTo>
                    <a:lnTo>
                      <a:pt x="4867" y="3646"/>
                    </a:lnTo>
                    <a:lnTo>
                      <a:pt x="4517" y="4017"/>
                    </a:lnTo>
                    <a:cubicBezTo>
                      <a:pt x="4897" y="4367"/>
                      <a:pt x="5308" y="4497"/>
                      <a:pt x="5598" y="4537"/>
                    </a:cubicBezTo>
                    <a:cubicBezTo>
                      <a:pt x="5686" y="4549"/>
                      <a:pt x="5764" y="4554"/>
                      <a:pt x="5829" y="4554"/>
                    </a:cubicBezTo>
                    <a:cubicBezTo>
                      <a:pt x="5876" y="4554"/>
                      <a:pt x="5916" y="4551"/>
                      <a:pt x="5949" y="4547"/>
                    </a:cubicBezTo>
                    <a:cubicBezTo>
                      <a:pt x="6039" y="4537"/>
                      <a:pt x="6089" y="4527"/>
                      <a:pt x="6089" y="4527"/>
                    </a:cubicBezTo>
                    <a:lnTo>
                      <a:pt x="6089" y="4527"/>
                    </a:lnTo>
                    <a:lnTo>
                      <a:pt x="5789" y="4938"/>
                    </a:lnTo>
                    <a:cubicBezTo>
                      <a:pt x="5999" y="5088"/>
                      <a:pt x="6219" y="5188"/>
                      <a:pt x="6410" y="5248"/>
                    </a:cubicBezTo>
                    <a:cubicBezTo>
                      <a:pt x="6610" y="5308"/>
                      <a:pt x="6790" y="5328"/>
                      <a:pt x="6930" y="5328"/>
                    </a:cubicBezTo>
                    <a:cubicBezTo>
                      <a:pt x="7010" y="5328"/>
                      <a:pt x="7070" y="5318"/>
                      <a:pt x="7131" y="5308"/>
                    </a:cubicBezTo>
                    <a:cubicBezTo>
                      <a:pt x="7181" y="5298"/>
                      <a:pt x="7231" y="5288"/>
                      <a:pt x="7271" y="5278"/>
                    </a:cubicBezTo>
                    <a:cubicBezTo>
                      <a:pt x="7351" y="5258"/>
                      <a:pt x="7391" y="5238"/>
                      <a:pt x="7391" y="5238"/>
                    </a:cubicBezTo>
                    <a:lnTo>
                      <a:pt x="7391" y="5238"/>
                    </a:lnTo>
                    <a:lnTo>
                      <a:pt x="7191" y="5699"/>
                    </a:lnTo>
                    <a:cubicBezTo>
                      <a:pt x="7311" y="5759"/>
                      <a:pt x="7431" y="5809"/>
                      <a:pt x="7541" y="5849"/>
                    </a:cubicBezTo>
                    <a:cubicBezTo>
                      <a:pt x="7651" y="5879"/>
                      <a:pt x="7761" y="5899"/>
                      <a:pt x="7862" y="5919"/>
                    </a:cubicBezTo>
                    <a:cubicBezTo>
                      <a:pt x="7962" y="5929"/>
                      <a:pt x="8052" y="5929"/>
                      <a:pt x="8142" y="5929"/>
                    </a:cubicBezTo>
                    <a:cubicBezTo>
                      <a:pt x="8232" y="5919"/>
                      <a:pt x="8302" y="5909"/>
                      <a:pt x="8372" y="5889"/>
                    </a:cubicBezTo>
                    <a:cubicBezTo>
                      <a:pt x="8512" y="5869"/>
                      <a:pt x="8613" y="5819"/>
                      <a:pt x="8693" y="5789"/>
                    </a:cubicBezTo>
                    <a:cubicBezTo>
                      <a:pt x="8753" y="5749"/>
                      <a:pt x="8793" y="5729"/>
                      <a:pt x="8803" y="5729"/>
                    </a:cubicBezTo>
                    <a:lnTo>
                      <a:pt x="8803" y="5729"/>
                    </a:lnTo>
                    <a:lnTo>
                      <a:pt x="8703" y="6220"/>
                    </a:lnTo>
                    <a:cubicBezTo>
                      <a:pt x="8980" y="6316"/>
                      <a:pt x="9225" y="6351"/>
                      <a:pt x="9435" y="6351"/>
                    </a:cubicBezTo>
                    <a:cubicBezTo>
                      <a:pt x="9596" y="6351"/>
                      <a:pt x="9737" y="6330"/>
                      <a:pt x="9854" y="6300"/>
                    </a:cubicBezTo>
                    <a:cubicBezTo>
                      <a:pt x="10125" y="6240"/>
                      <a:pt x="10275" y="6130"/>
                      <a:pt x="10275" y="6129"/>
                    </a:cubicBezTo>
                    <a:lnTo>
                      <a:pt x="10275" y="6129"/>
                    </a:lnTo>
                    <a:lnTo>
                      <a:pt x="10185" y="6630"/>
                    </a:lnTo>
                    <a:cubicBezTo>
                      <a:pt x="10458" y="6719"/>
                      <a:pt x="10703" y="6753"/>
                      <a:pt x="10913" y="6753"/>
                    </a:cubicBezTo>
                    <a:cubicBezTo>
                      <a:pt x="11081" y="6753"/>
                      <a:pt x="11226" y="6731"/>
                      <a:pt x="11346" y="6700"/>
                    </a:cubicBezTo>
                    <a:cubicBezTo>
                      <a:pt x="11376" y="6690"/>
                      <a:pt x="11417" y="6680"/>
                      <a:pt x="11467" y="6670"/>
                    </a:cubicBezTo>
                    <a:cubicBezTo>
                      <a:pt x="11693" y="6629"/>
                      <a:pt x="11921" y="6609"/>
                      <a:pt x="12149" y="6609"/>
                    </a:cubicBezTo>
                    <a:cubicBezTo>
                      <a:pt x="12583" y="6609"/>
                      <a:pt x="13015" y="6682"/>
                      <a:pt x="13429" y="6820"/>
                    </a:cubicBezTo>
                    <a:lnTo>
                      <a:pt x="15883" y="764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9" name="Google Shape;11209;p75"/>
              <p:cNvSpPr/>
              <p:nvPr/>
            </p:nvSpPr>
            <p:spPr>
              <a:xfrm>
                <a:off x="4847825" y="1418725"/>
                <a:ext cx="369275" cy="69675"/>
              </a:xfrm>
              <a:custGeom>
                <a:avLst/>
                <a:gdLst/>
                <a:ahLst/>
                <a:cxnLst/>
                <a:rect l="l" t="t" r="r" b="b"/>
                <a:pathLst>
                  <a:path w="14771" h="2787" extrusionOk="0">
                    <a:moveTo>
                      <a:pt x="14771" y="1"/>
                    </a:moveTo>
                    <a:lnTo>
                      <a:pt x="0" y="1993"/>
                    </a:lnTo>
                    <a:cubicBezTo>
                      <a:pt x="0" y="1993"/>
                      <a:pt x="1399" y="2164"/>
                      <a:pt x="1984" y="2164"/>
                    </a:cubicBezTo>
                    <a:cubicBezTo>
                      <a:pt x="2094" y="2164"/>
                      <a:pt x="2175" y="2158"/>
                      <a:pt x="2213" y="2144"/>
                    </a:cubicBezTo>
                    <a:cubicBezTo>
                      <a:pt x="2453" y="2064"/>
                      <a:pt x="2584" y="1953"/>
                      <a:pt x="2584" y="1953"/>
                    </a:cubicBezTo>
                    <a:lnTo>
                      <a:pt x="2584" y="1953"/>
                    </a:lnTo>
                    <a:lnTo>
                      <a:pt x="2484" y="2374"/>
                    </a:lnTo>
                    <a:cubicBezTo>
                      <a:pt x="2639" y="2408"/>
                      <a:pt x="2785" y="2422"/>
                      <a:pt x="2920" y="2422"/>
                    </a:cubicBezTo>
                    <a:cubicBezTo>
                      <a:pt x="3143" y="2422"/>
                      <a:pt x="3335" y="2384"/>
                      <a:pt x="3485" y="2334"/>
                    </a:cubicBezTo>
                    <a:cubicBezTo>
                      <a:pt x="3725" y="2254"/>
                      <a:pt x="3865" y="2144"/>
                      <a:pt x="3866" y="2144"/>
                    </a:cubicBezTo>
                    <a:lnTo>
                      <a:pt x="3866" y="2144"/>
                    </a:lnTo>
                    <a:lnTo>
                      <a:pt x="3755" y="2564"/>
                    </a:lnTo>
                    <a:cubicBezTo>
                      <a:pt x="3902" y="2596"/>
                      <a:pt x="4040" y="2609"/>
                      <a:pt x="4168" y="2609"/>
                    </a:cubicBezTo>
                    <a:cubicBezTo>
                      <a:pt x="4407" y="2609"/>
                      <a:pt x="4610" y="2563"/>
                      <a:pt x="4767" y="2504"/>
                    </a:cubicBezTo>
                    <a:cubicBezTo>
                      <a:pt x="4887" y="2454"/>
                      <a:pt x="4977" y="2404"/>
                      <a:pt x="5037" y="2364"/>
                    </a:cubicBezTo>
                    <a:cubicBezTo>
                      <a:pt x="5097" y="2334"/>
                      <a:pt x="5127" y="2304"/>
                      <a:pt x="5127" y="2304"/>
                    </a:cubicBezTo>
                    <a:lnTo>
                      <a:pt x="5127" y="2304"/>
                    </a:lnTo>
                    <a:lnTo>
                      <a:pt x="5047" y="2724"/>
                    </a:lnTo>
                    <a:cubicBezTo>
                      <a:pt x="5155" y="2742"/>
                      <a:pt x="5258" y="2749"/>
                      <a:pt x="5354" y="2749"/>
                    </a:cubicBezTo>
                    <a:cubicBezTo>
                      <a:pt x="5652" y="2749"/>
                      <a:pt x="5892" y="2677"/>
                      <a:pt x="6059" y="2594"/>
                    </a:cubicBezTo>
                    <a:cubicBezTo>
                      <a:pt x="6179" y="2534"/>
                      <a:pt x="6259" y="2474"/>
                      <a:pt x="6319" y="2434"/>
                    </a:cubicBezTo>
                    <a:cubicBezTo>
                      <a:pt x="6369" y="2384"/>
                      <a:pt x="6399" y="2354"/>
                      <a:pt x="6399" y="2354"/>
                    </a:cubicBezTo>
                    <a:lnTo>
                      <a:pt x="6399" y="2354"/>
                    </a:lnTo>
                    <a:lnTo>
                      <a:pt x="6379" y="2784"/>
                    </a:lnTo>
                    <a:cubicBezTo>
                      <a:pt x="6409" y="2786"/>
                      <a:pt x="6438" y="2786"/>
                      <a:pt x="6466" y="2786"/>
                    </a:cubicBezTo>
                    <a:cubicBezTo>
                      <a:pt x="6658" y="2786"/>
                      <a:pt x="6822" y="2758"/>
                      <a:pt x="6970" y="2714"/>
                    </a:cubicBezTo>
                    <a:cubicBezTo>
                      <a:pt x="7130" y="2664"/>
                      <a:pt x="7270" y="2594"/>
                      <a:pt x="7370" y="2524"/>
                    </a:cubicBezTo>
                    <a:cubicBezTo>
                      <a:pt x="7421" y="2494"/>
                      <a:pt x="7461" y="2464"/>
                      <a:pt x="7501" y="2424"/>
                    </a:cubicBezTo>
                    <a:cubicBezTo>
                      <a:pt x="7541" y="2394"/>
                      <a:pt x="7571" y="2364"/>
                      <a:pt x="7591" y="2334"/>
                    </a:cubicBezTo>
                    <a:cubicBezTo>
                      <a:pt x="7631" y="2284"/>
                      <a:pt x="7651" y="2254"/>
                      <a:pt x="7651" y="2254"/>
                    </a:cubicBezTo>
                    <a:lnTo>
                      <a:pt x="7731" y="2674"/>
                    </a:lnTo>
                    <a:cubicBezTo>
                      <a:pt x="7841" y="2664"/>
                      <a:pt x="7951" y="2634"/>
                      <a:pt x="8041" y="2614"/>
                    </a:cubicBezTo>
                    <a:cubicBezTo>
                      <a:pt x="8142" y="2584"/>
                      <a:pt x="8222" y="2544"/>
                      <a:pt x="8302" y="2514"/>
                    </a:cubicBezTo>
                    <a:cubicBezTo>
                      <a:pt x="8382" y="2474"/>
                      <a:pt x="8442" y="2434"/>
                      <a:pt x="8502" y="2394"/>
                    </a:cubicBezTo>
                    <a:cubicBezTo>
                      <a:pt x="8562" y="2344"/>
                      <a:pt x="8612" y="2304"/>
                      <a:pt x="8652" y="2264"/>
                    </a:cubicBezTo>
                    <a:cubicBezTo>
                      <a:pt x="8732" y="2174"/>
                      <a:pt x="8792" y="2094"/>
                      <a:pt x="8822" y="2033"/>
                    </a:cubicBezTo>
                    <a:cubicBezTo>
                      <a:pt x="8863" y="1983"/>
                      <a:pt x="8873" y="1943"/>
                      <a:pt x="8873" y="1943"/>
                    </a:cubicBezTo>
                    <a:lnTo>
                      <a:pt x="9033" y="2344"/>
                    </a:lnTo>
                    <a:cubicBezTo>
                      <a:pt x="9463" y="2234"/>
                      <a:pt x="9734" y="2033"/>
                      <a:pt x="9894" y="1853"/>
                    </a:cubicBezTo>
                    <a:cubicBezTo>
                      <a:pt x="10044" y="1693"/>
                      <a:pt x="10104" y="1543"/>
                      <a:pt x="10104" y="1533"/>
                    </a:cubicBezTo>
                    <a:lnTo>
                      <a:pt x="10275" y="1933"/>
                    </a:lnTo>
                    <a:cubicBezTo>
                      <a:pt x="10695" y="1823"/>
                      <a:pt x="10965" y="1623"/>
                      <a:pt x="11126" y="1443"/>
                    </a:cubicBezTo>
                    <a:cubicBezTo>
                      <a:pt x="11146" y="1423"/>
                      <a:pt x="11166" y="1403"/>
                      <a:pt x="11206" y="1373"/>
                    </a:cubicBezTo>
                    <a:cubicBezTo>
                      <a:pt x="11606" y="982"/>
                      <a:pt x="12107" y="702"/>
                      <a:pt x="12648" y="561"/>
                    </a:cubicBezTo>
                    <a:lnTo>
                      <a:pt x="147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0" name="Google Shape;11210;p75"/>
              <p:cNvSpPr/>
              <p:nvPr/>
            </p:nvSpPr>
            <p:spPr>
              <a:xfrm>
                <a:off x="5055600" y="1418475"/>
                <a:ext cx="161250" cy="168000"/>
              </a:xfrm>
              <a:custGeom>
                <a:avLst/>
                <a:gdLst/>
                <a:ahLst/>
                <a:cxnLst/>
                <a:rect l="l" t="t" r="r" b="b"/>
                <a:pathLst>
                  <a:path w="6450" h="6720" extrusionOk="0">
                    <a:moveTo>
                      <a:pt x="6450" y="1"/>
                    </a:moveTo>
                    <a:lnTo>
                      <a:pt x="1" y="6720"/>
                    </a:lnTo>
                    <a:cubicBezTo>
                      <a:pt x="1" y="6720"/>
                      <a:pt x="1232" y="5959"/>
                      <a:pt x="1333" y="5799"/>
                    </a:cubicBezTo>
                    <a:cubicBezTo>
                      <a:pt x="1433" y="5648"/>
                      <a:pt x="1463" y="5528"/>
                      <a:pt x="1463" y="5528"/>
                    </a:cubicBezTo>
                    <a:lnTo>
                      <a:pt x="1593" y="5809"/>
                    </a:lnTo>
                    <a:cubicBezTo>
                      <a:pt x="1863" y="5679"/>
                      <a:pt x="2044" y="5488"/>
                      <a:pt x="2144" y="5328"/>
                    </a:cubicBezTo>
                    <a:cubicBezTo>
                      <a:pt x="2244" y="5178"/>
                      <a:pt x="2274" y="5048"/>
                      <a:pt x="2274" y="5048"/>
                    </a:cubicBezTo>
                    <a:lnTo>
                      <a:pt x="2404" y="5338"/>
                    </a:lnTo>
                    <a:cubicBezTo>
                      <a:pt x="2685" y="5198"/>
                      <a:pt x="2855" y="5008"/>
                      <a:pt x="2955" y="4847"/>
                    </a:cubicBezTo>
                    <a:cubicBezTo>
                      <a:pt x="2995" y="4767"/>
                      <a:pt x="3025" y="4697"/>
                      <a:pt x="3045" y="4647"/>
                    </a:cubicBezTo>
                    <a:cubicBezTo>
                      <a:pt x="3065" y="4597"/>
                      <a:pt x="3065" y="4567"/>
                      <a:pt x="3065" y="4567"/>
                    </a:cubicBezTo>
                    <a:lnTo>
                      <a:pt x="3215" y="4847"/>
                    </a:lnTo>
                    <a:cubicBezTo>
                      <a:pt x="3496" y="4687"/>
                      <a:pt x="3656" y="4477"/>
                      <a:pt x="3736" y="4307"/>
                    </a:cubicBezTo>
                    <a:cubicBezTo>
                      <a:pt x="3776" y="4226"/>
                      <a:pt x="3796" y="4156"/>
                      <a:pt x="3806" y="4106"/>
                    </a:cubicBezTo>
                    <a:cubicBezTo>
                      <a:pt x="3816" y="4056"/>
                      <a:pt x="3816" y="4026"/>
                      <a:pt x="3816" y="4026"/>
                    </a:cubicBezTo>
                    <a:lnTo>
                      <a:pt x="3996" y="4277"/>
                    </a:lnTo>
                    <a:cubicBezTo>
                      <a:pt x="4137" y="4176"/>
                      <a:pt x="4237" y="4076"/>
                      <a:pt x="4307" y="3966"/>
                    </a:cubicBezTo>
                    <a:cubicBezTo>
                      <a:pt x="4377" y="3866"/>
                      <a:pt x="4427" y="3766"/>
                      <a:pt x="4447" y="3676"/>
                    </a:cubicBezTo>
                    <a:cubicBezTo>
                      <a:pt x="4467" y="3636"/>
                      <a:pt x="4477" y="3596"/>
                      <a:pt x="4477" y="3566"/>
                    </a:cubicBezTo>
                    <a:cubicBezTo>
                      <a:pt x="4487" y="3526"/>
                      <a:pt x="4487" y="3495"/>
                      <a:pt x="4487" y="3475"/>
                    </a:cubicBezTo>
                    <a:cubicBezTo>
                      <a:pt x="4487" y="3425"/>
                      <a:pt x="4487" y="3395"/>
                      <a:pt x="4487" y="3395"/>
                    </a:cubicBezTo>
                    <a:lnTo>
                      <a:pt x="4717" y="3596"/>
                    </a:lnTo>
                    <a:cubicBezTo>
                      <a:pt x="4777" y="3546"/>
                      <a:pt x="4828" y="3475"/>
                      <a:pt x="4868" y="3425"/>
                    </a:cubicBezTo>
                    <a:cubicBezTo>
                      <a:pt x="4908" y="3365"/>
                      <a:pt x="4948" y="3305"/>
                      <a:pt x="4978" y="3245"/>
                    </a:cubicBezTo>
                    <a:cubicBezTo>
                      <a:pt x="4998" y="3195"/>
                      <a:pt x="5018" y="3135"/>
                      <a:pt x="5038" y="3085"/>
                    </a:cubicBezTo>
                    <a:cubicBezTo>
                      <a:pt x="5048" y="3035"/>
                      <a:pt x="5058" y="2985"/>
                      <a:pt x="5058" y="2945"/>
                    </a:cubicBezTo>
                    <a:cubicBezTo>
                      <a:pt x="5068" y="2855"/>
                      <a:pt x="5068" y="2784"/>
                      <a:pt x="5058" y="2734"/>
                    </a:cubicBezTo>
                    <a:cubicBezTo>
                      <a:pt x="5048" y="2694"/>
                      <a:pt x="5038" y="2664"/>
                      <a:pt x="5038" y="2664"/>
                    </a:cubicBezTo>
                    <a:lnTo>
                      <a:pt x="5038" y="2664"/>
                    </a:lnTo>
                    <a:lnTo>
                      <a:pt x="5318" y="2815"/>
                    </a:lnTo>
                    <a:cubicBezTo>
                      <a:pt x="5388" y="2724"/>
                      <a:pt x="5438" y="2564"/>
                      <a:pt x="5478" y="2404"/>
                    </a:cubicBezTo>
                    <a:cubicBezTo>
                      <a:pt x="5609" y="1873"/>
                      <a:pt x="5779" y="1362"/>
                      <a:pt x="6009" y="862"/>
                    </a:cubicBezTo>
                    <a:cubicBezTo>
                      <a:pt x="6169" y="501"/>
                      <a:pt x="6350" y="141"/>
                      <a:pt x="6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1" name="Google Shape;11211;p75"/>
              <p:cNvSpPr/>
              <p:nvPr/>
            </p:nvSpPr>
            <p:spPr>
              <a:xfrm>
                <a:off x="5069125" y="1310325"/>
                <a:ext cx="6775" cy="23800"/>
              </a:xfrm>
              <a:custGeom>
                <a:avLst/>
                <a:gdLst/>
                <a:ahLst/>
                <a:cxnLst/>
                <a:rect l="l" t="t" r="r" b="b"/>
                <a:pathLst>
                  <a:path w="271" h="952" extrusionOk="0">
                    <a:moveTo>
                      <a:pt x="1" y="1"/>
                    </a:moveTo>
                    <a:lnTo>
                      <a:pt x="271" y="95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2" name="Google Shape;11212;p75"/>
              <p:cNvSpPr/>
              <p:nvPr/>
            </p:nvSpPr>
            <p:spPr>
              <a:xfrm>
                <a:off x="5037325" y="1290050"/>
                <a:ext cx="8300" cy="29575"/>
              </a:xfrm>
              <a:custGeom>
                <a:avLst/>
                <a:gdLst/>
                <a:ahLst/>
                <a:cxnLst/>
                <a:rect l="l" t="t" r="r" b="b"/>
                <a:pathLst>
                  <a:path w="332" h="1183" extrusionOk="0">
                    <a:moveTo>
                      <a:pt x="1" y="0"/>
                    </a:moveTo>
                    <a:lnTo>
                      <a:pt x="331" y="118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3" name="Google Shape;11213;p75"/>
              <p:cNvSpPr/>
              <p:nvPr/>
            </p:nvSpPr>
            <p:spPr>
              <a:xfrm>
                <a:off x="5002775" y="1276025"/>
                <a:ext cx="7800" cy="26575"/>
              </a:xfrm>
              <a:custGeom>
                <a:avLst/>
                <a:gdLst/>
                <a:ahLst/>
                <a:cxnLst/>
                <a:rect l="l" t="t" r="r" b="b"/>
                <a:pathLst>
                  <a:path w="312" h="1063" extrusionOk="0">
                    <a:moveTo>
                      <a:pt x="1" y="1"/>
                    </a:moveTo>
                    <a:lnTo>
                      <a:pt x="311" y="106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4" name="Google Shape;11214;p75"/>
              <p:cNvSpPr/>
              <p:nvPr/>
            </p:nvSpPr>
            <p:spPr>
              <a:xfrm>
                <a:off x="4967225" y="1266025"/>
                <a:ext cx="5050" cy="18300"/>
              </a:xfrm>
              <a:custGeom>
                <a:avLst/>
                <a:gdLst/>
                <a:ahLst/>
                <a:cxnLst/>
                <a:rect l="l" t="t" r="r" b="b"/>
                <a:pathLst>
                  <a:path w="202" h="732" extrusionOk="0">
                    <a:moveTo>
                      <a:pt x="1" y="0"/>
                    </a:moveTo>
                    <a:lnTo>
                      <a:pt x="201" y="7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5" name="Google Shape;11215;p75"/>
              <p:cNvSpPr/>
              <p:nvPr/>
            </p:nvSpPr>
            <p:spPr>
              <a:xfrm>
                <a:off x="4929925" y="1258250"/>
                <a:ext cx="1775" cy="6550"/>
              </a:xfrm>
              <a:custGeom>
                <a:avLst/>
                <a:gdLst/>
                <a:ahLst/>
                <a:cxnLst/>
                <a:rect l="l" t="t" r="r" b="b"/>
                <a:pathLst>
                  <a:path w="71" h="262" extrusionOk="0">
                    <a:moveTo>
                      <a:pt x="1" y="1"/>
                    </a:moveTo>
                    <a:lnTo>
                      <a:pt x="71" y="26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6" name="Google Shape;11216;p75"/>
              <p:cNvSpPr/>
              <p:nvPr/>
            </p:nvSpPr>
            <p:spPr>
              <a:xfrm>
                <a:off x="5099925" y="1332850"/>
                <a:ext cx="4275" cy="14800"/>
              </a:xfrm>
              <a:custGeom>
                <a:avLst/>
                <a:gdLst/>
                <a:ahLst/>
                <a:cxnLst/>
                <a:rect l="l" t="t" r="r" b="b"/>
                <a:pathLst>
                  <a:path w="171" h="592" extrusionOk="0">
                    <a:moveTo>
                      <a:pt x="0" y="1"/>
                    </a:moveTo>
                    <a:lnTo>
                      <a:pt x="170" y="592"/>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7" name="Google Shape;11217;p75"/>
              <p:cNvSpPr/>
              <p:nvPr/>
            </p:nvSpPr>
            <p:spPr>
              <a:xfrm>
                <a:off x="5094400" y="1412725"/>
                <a:ext cx="6800" cy="6775"/>
              </a:xfrm>
              <a:custGeom>
                <a:avLst/>
                <a:gdLst/>
                <a:ahLst/>
                <a:cxnLst/>
                <a:rect l="l" t="t" r="r" b="b"/>
                <a:pathLst>
                  <a:path w="272" h="271" extrusionOk="0">
                    <a:moveTo>
                      <a:pt x="1" y="0"/>
                    </a:moveTo>
                    <a:lnTo>
                      <a:pt x="271" y="27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8" name="Google Shape;11218;p75"/>
              <p:cNvSpPr/>
              <p:nvPr/>
            </p:nvSpPr>
            <p:spPr>
              <a:xfrm>
                <a:off x="5062375" y="1411475"/>
                <a:ext cx="10525" cy="10775"/>
              </a:xfrm>
              <a:custGeom>
                <a:avLst/>
                <a:gdLst/>
                <a:ahLst/>
                <a:cxnLst/>
                <a:rect l="l" t="t" r="r" b="b"/>
                <a:pathLst>
                  <a:path w="421" h="431" extrusionOk="0">
                    <a:moveTo>
                      <a:pt x="0" y="0"/>
                    </a:moveTo>
                    <a:lnTo>
                      <a:pt x="421" y="43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9" name="Google Shape;11219;p75"/>
              <p:cNvSpPr/>
              <p:nvPr/>
            </p:nvSpPr>
            <p:spPr>
              <a:xfrm>
                <a:off x="5030075" y="1411225"/>
                <a:ext cx="11775" cy="12025"/>
              </a:xfrm>
              <a:custGeom>
                <a:avLst/>
                <a:gdLst/>
                <a:ahLst/>
                <a:cxnLst/>
                <a:rect l="l" t="t" r="r" b="b"/>
                <a:pathLst>
                  <a:path w="471" h="481" extrusionOk="0">
                    <a:moveTo>
                      <a:pt x="0" y="0"/>
                    </a:moveTo>
                    <a:lnTo>
                      <a:pt x="471" y="48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0" name="Google Shape;11220;p75"/>
              <p:cNvSpPr/>
              <p:nvPr/>
            </p:nvSpPr>
            <p:spPr>
              <a:xfrm>
                <a:off x="4999025" y="1416975"/>
                <a:ext cx="12800" cy="12800"/>
              </a:xfrm>
              <a:custGeom>
                <a:avLst/>
                <a:gdLst/>
                <a:ahLst/>
                <a:cxnLst/>
                <a:rect l="l" t="t" r="r" b="b"/>
                <a:pathLst>
                  <a:path w="512" h="512" extrusionOk="0">
                    <a:moveTo>
                      <a:pt x="1" y="1"/>
                    </a:moveTo>
                    <a:lnTo>
                      <a:pt x="511" y="5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1" name="Google Shape;11221;p75"/>
              <p:cNvSpPr/>
              <p:nvPr/>
            </p:nvSpPr>
            <p:spPr>
              <a:xfrm>
                <a:off x="4968725" y="1426750"/>
                <a:ext cx="10300" cy="10275"/>
              </a:xfrm>
              <a:custGeom>
                <a:avLst/>
                <a:gdLst/>
                <a:ahLst/>
                <a:cxnLst/>
                <a:rect l="l" t="t" r="r" b="b"/>
                <a:pathLst>
                  <a:path w="412" h="411" extrusionOk="0">
                    <a:moveTo>
                      <a:pt x="1" y="0"/>
                    </a:moveTo>
                    <a:lnTo>
                      <a:pt x="411" y="41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2" name="Google Shape;11222;p75"/>
              <p:cNvSpPr/>
              <p:nvPr/>
            </p:nvSpPr>
            <p:spPr>
              <a:xfrm>
                <a:off x="4939450" y="1438500"/>
                <a:ext cx="9775" cy="10050"/>
              </a:xfrm>
              <a:custGeom>
                <a:avLst/>
                <a:gdLst/>
                <a:ahLst/>
                <a:cxnLst/>
                <a:rect l="l" t="t" r="r" b="b"/>
                <a:pathLst>
                  <a:path w="391" h="402" extrusionOk="0">
                    <a:moveTo>
                      <a:pt x="0" y="1"/>
                    </a:moveTo>
                    <a:lnTo>
                      <a:pt x="391" y="40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3" name="Google Shape;11223;p75"/>
              <p:cNvSpPr/>
              <p:nvPr/>
            </p:nvSpPr>
            <p:spPr>
              <a:xfrm>
                <a:off x="5040575" y="1360900"/>
                <a:ext cx="22825" cy="9525"/>
              </a:xfrm>
              <a:custGeom>
                <a:avLst/>
                <a:gdLst/>
                <a:ahLst/>
                <a:cxnLst/>
                <a:rect l="l" t="t" r="r" b="b"/>
                <a:pathLst>
                  <a:path w="913" h="381" extrusionOk="0">
                    <a:moveTo>
                      <a:pt x="1" y="381"/>
                    </a:moveTo>
                    <a:lnTo>
                      <a:pt x="91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4" name="Google Shape;11224;p75"/>
              <p:cNvSpPr/>
              <p:nvPr/>
            </p:nvSpPr>
            <p:spPr>
              <a:xfrm>
                <a:off x="5005025" y="1346375"/>
                <a:ext cx="28075" cy="12050"/>
              </a:xfrm>
              <a:custGeom>
                <a:avLst/>
                <a:gdLst/>
                <a:ahLst/>
                <a:cxnLst/>
                <a:rect l="l" t="t" r="r" b="b"/>
                <a:pathLst>
                  <a:path w="1123" h="482" extrusionOk="0">
                    <a:moveTo>
                      <a:pt x="1" y="481"/>
                    </a:moveTo>
                    <a:lnTo>
                      <a:pt x="11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5" name="Google Shape;11225;p75"/>
              <p:cNvSpPr/>
              <p:nvPr/>
            </p:nvSpPr>
            <p:spPr>
              <a:xfrm>
                <a:off x="4972500" y="1329600"/>
                <a:ext cx="25550" cy="10800"/>
              </a:xfrm>
              <a:custGeom>
                <a:avLst/>
                <a:gdLst/>
                <a:ahLst/>
                <a:cxnLst/>
                <a:rect l="l" t="t" r="r" b="b"/>
                <a:pathLst>
                  <a:path w="1022" h="432" extrusionOk="0">
                    <a:moveTo>
                      <a:pt x="0" y="431"/>
                    </a:moveTo>
                    <a:lnTo>
                      <a:pt x="1022"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6" name="Google Shape;11226;p75"/>
              <p:cNvSpPr/>
              <p:nvPr/>
            </p:nvSpPr>
            <p:spPr>
              <a:xfrm>
                <a:off x="4942200" y="1311325"/>
                <a:ext cx="17550" cy="7550"/>
              </a:xfrm>
              <a:custGeom>
                <a:avLst/>
                <a:gdLst/>
                <a:ahLst/>
                <a:cxnLst/>
                <a:rect l="l" t="t" r="r" b="b"/>
                <a:pathLst>
                  <a:path w="702" h="302" extrusionOk="0">
                    <a:moveTo>
                      <a:pt x="0" y="301"/>
                    </a:moveTo>
                    <a:lnTo>
                      <a:pt x="7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7" name="Google Shape;11227;p75"/>
              <p:cNvSpPr/>
              <p:nvPr/>
            </p:nvSpPr>
            <p:spPr>
              <a:xfrm>
                <a:off x="4912900" y="1291800"/>
                <a:ext cx="6300" cy="2775"/>
              </a:xfrm>
              <a:custGeom>
                <a:avLst/>
                <a:gdLst/>
                <a:ahLst/>
                <a:cxnLst/>
                <a:rect l="l" t="t" r="r" b="b"/>
                <a:pathLst>
                  <a:path w="252" h="111" extrusionOk="0">
                    <a:moveTo>
                      <a:pt x="1" y="111"/>
                    </a:moveTo>
                    <a:lnTo>
                      <a:pt x="25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8" name="Google Shape;11228;p75"/>
              <p:cNvSpPr/>
              <p:nvPr/>
            </p:nvSpPr>
            <p:spPr>
              <a:xfrm>
                <a:off x="5077625" y="1374425"/>
                <a:ext cx="14050" cy="6025"/>
              </a:xfrm>
              <a:custGeom>
                <a:avLst/>
                <a:gdLst/>
                <a:ahLst/>
                <a:cxnLst/>
                <a:rect l="l" t="t" r="r" b="b"/>
                <a:pathLst>
                  <a:path w="562" h="241" extrusionOk="0">
                    <a:moveTo>
                      <a:pt x="1" y="240"/>
                    </a:moveTo>
                    <a:lnTo>
                      <a:pt x="562"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9" name="Google Shape;11229;p75"/>
              <p:cNvSpPr/>
              <p:nvPr/>
            </p:nvSpPr>
            <p:spPr>
              <a:xfrm>
                <a:off x="5100675" y="1448525"/>
                <a:ext cx="4775" cy="8275"/>
              </a:xfrm>
              <a:custGeom>
                <a:avLst/>
                <a:gdLst/>
                <a:ahLst/>
                <a:cxnLst/>
                <a:rect l="l" t="t" r="r" b="b"/>
                <a:pathLst>
                  <a:path w="191" h="331" extrusionOk="0">
                    <a:moveTo>
                      <a:pt x="0" y="331"/>
                    </a:moveTo>
                    <a:lnTo>
                      <a:pt x="1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0" name="Google Shape;11230;p75"/>
              <p:cNvSpPr/>
              <p:nvPr/>
            </p:nvSpPr>
            <p:spPr>
              <a:xfrm>
                <a:off x="5069875" y="1453275"/>
                <a:ext cx="7525" cy="13050"/>
              </a:xfrm>
              <a:custGeom>
                <a:avLst/>
                <a:gdLst/>
                <a:ahLst/>
                <a:cxnLst/>
                <a:rect l="l" t="t" r="r" b="b"/>
                <a:pathLst>
                  <a:path w="301" h="522" extrusionOk="0">
                    <a:moveTo>
                      <a:pt x="1" y="521"/>
                    </a:moveTo>
                    <a:lnTo>
                      <a:pt x="30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1" name="Google Shape;11231;p75"/>
              <p:cNvSpPr/>
              <p:nvPr/>
            </p:nvSpPr>
            <p:spPr>
              <a:xfrm>
                <a:off x="5038825" y="1460275"/>
                <a:ext cx="8300" cy="14800"/>
              </a:xfrm>
              <a:custGeom>
                <a:avLst/>
                <a:gdLst/>
                <a:ahLst/>
                <a:cxnLst/>
                <a:rect l="l" t="t" r="r" b="b"/>
                <a:pathLst>
                  <a:path w="332" h="592" extrusionOk="0">
                    <a:moveTo>
                      <a:pt x="1" y="592"/>
                    </a:moveTo>
                    <a:lnTo>
                      <a:pt x="33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2" name="Google Shape;11232;p75"/>
              <p:cNvSpPr/>
              <p:nvPr/>
            </p:nvSpPr>
            <p:spPr>
              <a:xfrm>
                <a:off x="5007300" y="1461800"/>
                <a:ext cx="9025" cy="16025"/>
              </a:xfrm>
              <a:custGeom>
                <a:avLst/>
                <a:gdLst/>
                <a:ahLst/>
                <a:cxnLst/>
                <a:rect l="l" t="t" r="r" b="b"/>
                <a:pathLst>
                  <a:path w="361" h="641" extrusionOk="0">
                    <a:moveTo>
                      <a:pt x="0" y="641"/>
                    </a:moveTo>
                    <a:lnTo>
                      <a:pt x="36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3" name="Google Shape;11233;p75"/>
              <p:cNvSpPr/>
              <p:nvPr/>
            </p:nvSpPr>
            <p:spPr>
              <a:xfrm>
                <a:off x="4975500" y="1463300"/>
                <a:ext cx="7275" cy="13025"/>
              </a:xfrm>
              <a:custGeom>
                <a:avLst/>
                <a:gdLst/>
                <a:ahLst/>
                <a:cxnLst/>
                <a:rect l="l" t="t" r="r" b="b"/>
                <a:pathLst>
                  <a:path w="291" h="521" extrusionOk="0">
                    <a:moveTo>
                      <a:pt x="0" y="521"/>
                    </a:moveTo>
                    <a:lnTo>
                      <a:pt x="291" y="0"/>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4" name="Google Shape;11234;p75"/>
              <p:cNvSpPr/>
              <p:nvPr/>
            </p:nvSpPr>
            <p:spPr>
              <a:xfrm>
                <a:off x="4944200" y="1460025"/>
                <a:ext cx="6775" cy="12300"/>
              </a:xfrm>
              <a:custGeom>
                <a:avLst/>
                <a:gdLst/>
                <a:ahLst/>
                <a:cxnLst/>
                <a:rect l="l" t="t" r="r" b="b"/>
                <a:pathLst>
                  <a:path w="271" h="492" extrusionOk="0">
                    <a:moveTo>
                      <a:pt x="1" y="492"/>
                    </a:moveTo>
                    <a:lnTo>
                      <a:pt x="271" y="1"/>
                    </a:lnTo>
                  </a:path>
                </a:pathLst>
              </a:custGeom>
              <a:solidFill>
                <a:srgbClr val="9EDE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5" name="Google Shape;11235;p75"/>
              <p:cNvSpPr/>
              <p:nvPr/>
            </p:nvSpPr>
            <p:spPr>
              <a:xfrm>
                <a:off x="4961225" y="979125"/>
                <a:ext cx="255125" cy="438625"/>
              </a:xfrm>
              <a:custGeom>
                <a:avLst/>
                <a:gdLst/>
                <a:ahLst/>
                <a:cxnLst/>
                <a:rect l="l" t="t" r="r" b="b"/>
                <a:pathLst>
                  <a:path w="10205" h="17545" extrusionOk="0">
                    <a:moveTo>
                      <a:pt x="0" y="0"/>
                    </a:moveTo>
                    <a:lnTo>
                      <a:pt x="10205" y="17545"/>
                    </a:lnTo>
                    <a:lnTo>
                      <a:pt x="9484" y="15331"/>
                    </a:lnTo>
                    <a:cubicBezTo>
                      <a:pt x="9394" y="15071"/>
                      <a:pt x="9324" y="14791"/>
                      <a:pt x="9293" y="14510"/>
                    </a:cubicBezTo>
                    <a:cubicBezTo>
                      <a:pt x="9283" y="14360"/>
                      <a:pt x="9273" y="14200"/>
                      <a:pt x="9293" y="14090"/>
                    </a:cubicBezTo>
                    <a:cubicBezTo>
                      <a:pt x="9344" y="13769"/>
                      <a:pt x="9344" y="13319"/>
                      <a:pt x="9113" y="12768"/>
                    </a:cubicBezTo>
                    <a:lnTo>
                      <a:pt x="8542" y="12918"/>
                    </a:lnTo>
                    <a:cubicBezTo>
                      <a:pt x="8552" y="12908"/>
                      <a:pt x="8663" y="12728"/>
                      <a:pt x="8713" y="12417"/>
                    </a:cubicBezTo>
                    <a:cubicBezTo>
                      <a:pt x="8763" y="12097"/>
                      <a:pt x="8763" y="11646"/>
                      <a:pt x="8522" y="11096"/>
                    </a:cubicBezTo>
                    <a:lnTo>
                      <a:pt x="7962" y="11246"/>
                    </a:lnTo>
                    <a:cubicBezTo>
                      <a:pt x="7962" y="11236"/>
                      <a:pt x="8072" y="11055"/>
                      <a:pt x="8122" y="10745"/>
                    </a:cubicBezTo>
                    <a:cubicBezTo>
                      <a:pt x="8172" y="10425"/>
                      <a:pt x="8162" y="9974"/>
                      <a:pt x="7922" y="9423"/>
                    </a:cubicBezTo>
                    <a:lnTo>
                      <a:pt x="7361" y="9583"/>
                    </a:lnTo>
                    <a:cubicBezTo>
                      <a:pt x="7371" y="9573"/>
                      <a:pt x="7391" y="9533"/>
                      <a:pt x="7421" y="9453"/>
                    </a:cubicBezTo>
                    <a:cubicBezTo>
                      <a:pt x="7461" y="9363"/>
                      <a:pt x="7501" y="9243"/>
                      <a:pt x="7521" y="9083"/>
                    </a:cubicBezTo>
                    <a:cubicBezTo>
                      <a:pt x="7531" y="9003"/>
                      <a:pt x="7541" y="8912"/>
                      <a:pt x="7531" y="8812"/>
                    </a:cubicBezTo>
                    <a:cubicBezTo>
                      <a:pt x="7531" y="8712"/>
                      <a:pt x="7521" y="8602"/>
                      <a:pt x="7491" y="8492"/>
                    </a:cubicBezTo>
                    <a:cubicBezTo>
                      <a:pt x="7471" y="8382"/>
                      <a:pt x="7431" y="8262"/>
                      <a:pt x="7381" y="8131"/>
                    </a:cubicBezTo>
                    <a:cubicBezTo>
                      <a:pt x="7331" y="8011"/>
                      <a:pt x="7271" y="7871"/>
                      <a:pt x="7191" y="7741"/>
                    </a:cubicBezTo>
                    <a:lnTo>
                      <a:pt x="6680" y="8011"/>
                    </a:lnTo>
                    <a:cubicBezTo>
                      <a:pt x="6680" y="8011"/>
                      <a:pt x="6700" y="7961"/>
                      <a:pt x="6710" y="7871"/>
                    </a:cubicBezTo>
                    <a:cubicBezTo>
                      <a:pt x="6720" y="7831"/>
                      <a:pt x="6730" y="7771"/>
                      <a:pt x="6740" y="7701"/>
                    </a:cubicBezTo>
                    <a:cubicBezTo>
                      <a:pt x="6740" y="7641"/>
                      <a:pt x="6740" y="7561"/>
                      <a:pt x="6730" y="7480"/>
                    </a:cubicBezTo>
                    <a:cubicBezTo>
                      <a:pt x="6730" y="7310"/>
                      <a:pt x="6690" y="7110"/>
                      <a:pt x="6600" y="6890"/>
                    </a:cubicBezTo>
                    <a:cubicBezTo>
                      <a:pt x="6520" y="6669"/>
                      <a:pt x="6379" y="6429"/>
                      <a:pt x="6179" y="6199"/>
                    </a:cubicBezTo>
                    <a:lnTo>
                      <a:pt x="5739" y="6579"/>
                    </a:lnTo>
                    <a:cubicBezTo>
                      <a:pt x="5739" y="6579"/>
                      <a:pt x="5749" y="6519"/>
                      <a:pt x="5749" y="6429"/>
                    </a:cubicBezTo>
                    <a:cubicBezTo>
                      <a:pt x="5749" y="6329"/>
                      <a:pt x="5739" y="6189"/>
                      <a:pt x="5708" y="6018"/>
                    </a:cubicBezTo>
                    <a:cubicBezTo>
                      <a:pt x="5638" y="5688"/>
                      <a:pt x="5448" y="5227"/>
                      <a:pt x="5007" y="4817"/>
                    </a:cubicBezTo>
                    <a:lnTo>
                      <a:pt x="4617" y="5257"/>
                    </a:lnTo>
                    <a:cubicBezTo>
                      <a:pt x="4617" y="5257"/>
                      <a:pt x="4617" y="5207"/>
                      <a:pt x="4607" y="5107"/>
                    </a:cubicBezTo>
                    <a:cubicBezTo>
                      <a:pt x="4597" y="5007"/>
                      <a:pt x="4577" y="4867"/>
                      <a:pt x="4527" y="4697"/>
                    </a:cubicBezTo>
                    <a:cubicBezTo>
                      <a:pt x="4427" y="4366"/>
                      <a:pt x="4196" y="3936"/>
                      <a:pt x="3756" y="3565"/>
                    </a:cubicBezTo>
                    <a:lnTo>
                      <a:pt x="3395" y="4026"/>
                    </a:lnTo>
                    <a:cubicBezTo>
                      <a:pt x="3395" y="4016"/>
                      <a:pt x="3385" y="3785"/>
                      <a:pt x="3275" y="3465"/>
                    </a:cubicBezTo>
                    <a:cubicBezTo>
                      <a:pt x="3155" y="3144"/>
                      <a:pt x="2925" y="2724"/>
                      <a:pt x="2484" y="2353"/>
                    </a:cubicBezTo>
                    <a:lnTo>
                      <a:pt x="2123" y="2814"/>
                    </a:lnTo>
                    <a:cubicBezTo>
                      <a:pt x="2123" y="2804"/>
                      <a:pt x="2113" y="2574"/>
                      <a:pt x="2013" y="2253"/>
                    </a:cubicBezTo>
                    <a:cubicBezTo>
                      <a:pt x="1903" y="1923"/>
                      <a:pt x="1"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6" name="Google Shape;11236;p75"/>
              <p:cNvSpPr/>
              <p:nvPr/>
            </p:nvSpPr>
            <p:spPr>
              <a:xfrm>
                <a:off x="4961225" y="979125"/>
                <a:ext cx="255125" cy="438625"/>
              </a:xfrm>
              <a:custGeom>
                <a:avLst/>
                <a:gdLst/>
                <a:ahLst/>
                <a:cxnLst/>
                <a:rect l="l" t="t" r="r" b="b"/>
                <a:pathLst>
                  <a:path w="10205" h="17545" extrusionOk="0">
                    <a:moveTo>
                      <a:pt x="0" y="0"/>
                    </a:moveTo>
                    <a:cubicBezTo>
                      <a:pt x="1" y="1"/>
                      <a:pt x="732" y="2604"/>
                      <a:pt x="962" y="2864"/>
                    </a:cubicBezTo>
                    <a:cubicBezTo>
                      <a:pt x="1192" y="3114"/>
                      <a:pt x="1382" y="3235"/>
                      <a:pt x="1392" y="3235"/>
                    </a:cubicBezTo>
                    <a:lnTo>
                      <a:pt x="812" y="3325"/>
                    </a:lnTo>
                    <a:cubicBezTo>
                      <a:pt x="922" y="3895"/>
                      <a:pt x="1172" y="4296"/>
                      <a:pt x="1392" y="4566"/>
                    </a:cubicBezTo>
                    <a:cubicBezTo>
                      <a:pt x="1613" y="4817"/>
                      <a:pt x="1813" y="4937"/>
                      <a:pt x="1823" y="4947"/>
                    </a:cubicBezTo>
                    <a:lnTo>
                      <a:pt x="1242" y="5027"/>
                    </a:lnTo>
                    <a:cubicBezTo>
                      <a:pt x="1342" y="5598"/>
                      <a:pt x="1613" y="6008"/>
                      <a:pt x="1843" y="6259"/>
                    </a:cubicBezTo>
                    <a:cubicBezTo>
                      <a:pt x="1963" y="6389"/>
                      <a:pt x="2073" y="6479"/>
                      <a:pt x="2153" y="6539"/>
                    </a:cubicBezTo>
                    <a:cubicBezTo>
                      <a:pt x="2234" y="6589"/>
                      <a:pt x="2294" y="6619"/>
                      <a:pt x="2294" y="6619"/>
                    </a:cubicBezTo>
                    <a:lnTo>
                      <a:pt x="1713" y="6739"/>
                    </a:lnTo>
                    <a:cubicBezTo>
                      <a:pt x="1853" y="7320"/>
                      <a:pt x="2153" y="7711"/>
                      <a:pt x="2414" y="7941"/>
                    </a:cubicBezTo>
                    <a:cubicBezTo>
                      <a:pt x="2544" y="8051"/>
                      <a:pt x="2654" y="8131"/>
                      <a:pt x="2744" y="8171"/>
                    </a:cubicBezTo>
                    <a:cubicBezTo>
                      <a:pt x="2824" y="8222"/>
                      <a:pt x="2885" y="8242"/>
                      <a:pt x="2885" y="8242"/>
                    </a:cubicBezTo>
                    <a:lnTo>
                      <a:pt x="2334" y="8442"/>
                    </a:lnTo>
                    <a:cubicBezTo>
                      <a:pt x="2434" y="8732"/>
                      <a:pt x="2574" y="8963"/>
                      <a:pt x="2724" y="9143"/>
                    </a:cubicBezTo>
                    <a:cubicBezTo>
                      <a:pt x="2874" y="9323"/>
                      <a:pt x="3025" y="9463"/>
                      <a:pt x="3175" y="9553"/>
                    </a:cubicBezTo>
                    <a:cubicBezTo>
                      <a:pt x="3245" y="9593"/>
                      <a:pt x="3305" y="9634"/>
                      <a:pt x="3365" y="9664"/>
                    </a:cubicBezTo>
                    <a:cubicBezTo>
                      <a:pt x="3425" y="9694"/>
                      <a:pt x="3485" y="9714"/>
                      <a:pt x="3525" y="9724"/>
                    </a:cubicBezTo>
                    <a:cubicBezTo>
                      <a:pt x="3616" y="9754"/>
                      <a:pt x="3666" y="9764"/>
                      <a:pt x="3666" y="9764"/>
                    </a:cubicBezTo>
                    <a:lnTo>
                      <a:pt x="3175" y="10074"/>
                    </a:lnTo>
                    <a:cubicBezTo>
                      <a:pt x="3255" y="10214"/>
                      <a:pt x="3335" y="10334"/>
                      <a:pt x="3415" y="10445"/>
                    </a:cubicBezTo>
                    <a:cubicBezTo>
                      <a:pt x="3505" y="10545"/>
                      <a:pt x="3596" y="10635"/>
                      <a:pt x="3676" y="10715"/>
                    </a:cubicBezTo>
                    <a:cubicBezTo>
                      <a:pt x="3766" y="10785"/>
                      <a:pt x="3856" y="10855"/>
                      <a:pt x="3936" y="10905"/>
                    </a:cubicBezTo>
                    <a:cubicBezTo>
                      <a:pt x="4016" y="10955"/>
                      <a:pt x="4106" y="10995"/>
                      <a:pt x="4176" y="11025"/>
                    </a:cubicBezTo>
                    <a:cubicBezTo>
                      <a:pt x="4327" y="11086"/>
                      <a:pt x="4457" y="11116"/>
                      <a:pt x="4547" y="11126"/>
                    </a:cubicBezTo>
                    <a:cubicBezTo>
                      <a:pt x="4637" y="11136"/>
                      <a:pt x="4687" y="11136"/>
                      <a:pt x="4687" y="11136"/>
                    </a:cubicBezTo>
                    <a:lnTo>
                      <a:pt x="4276" y="11546"/>
                    </a:lnTo>
                    <a:cubicBezTo>
                      <a:pt x="4637" y="12027"/>
                      <a:pt x="5028" y="12257"/>
                      <a:pt x="5328" y="12377"/>
                    </a:cubicBezTo>
                    <a:cubicBezTo>
                      <a:pt x="5618" y="12477"/>
                      <a:pt x="5829" y="12477"/>
                      <a:pt x="5849" y="12477"/>
                    </a:cubicBezTo>
                    <a:lnTo>
                      <a:pt x="5438" y="12898"/>
                    </a:lnTo>
                    <a:cubicBezTo>
                      <a:pt x="5789" y="13369"/>
                      <a:pt x="6189" y="13599"/>
                      <a:pt x="6490" y="13709"/>
                    </a:cubicBezTo>
                    <a:cubicBezTo>
                      <a:pt x="6735" y="13802"/>
                      <a:pt x="6924" y="13810"/>
                      <a:pt x="6982" y="13810"/>
                    </a:cubicBezTo>
                    <a:cubicBezTo>
                      <a:pt x="6992" y="13810"/>
                      <a:pt x="6999" y="13809"/>
                      <a:pt x="7000" y="13809"/>
                    </a:cubicBezTo>
                    <a:lnTo>
                      <a:pt x="7000" y="13809"/>
                    </a:lnTo>
                    <a:lnTo>
                      <a:pt x="6600" y="14230"/>
                    </a:lnTo>
                    <a:cubicBezTo>
                      <a:pt x="6960" y="14701"/>
                      <a:pt x="7351" y="14931"/>
                      <a:pt x="7661" y="15041"/>
                    </a:cubicBezTo>
                    <a:cubicBezTo>
                      <a:pt x="7771" y="15081"/>
                      <a:pt x="7902" y="15161"/>
                      <a:pt x="8022" y="15251"/>
                    </a:cubicBezTo>
                    <a:cubicBezTo>
                      <a:pt x="8252" y="15422"/>
                      <a:pt x="8462" y="15612"/>
                      <a:pt x="8643" y="15822"/>
                    </a:cubicBezTo>
                    <a:lnTo>
                      <a:pt x="10205" y="17545"/>
                    </a:lnTo>
                    <a:lnTo>
                      <a:pt x="10205" y="1754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7" name="Google Shape;11237;p75"/>
              <p:cNvSpPr/>
              <p:nvPr/>
            </p:nvSpPr>
            <p:spPr>
              <a:xfrm>
                <a:off x="5004525" y="1100625"/>
                <a:ext cx="21825" cy="8950"/>
              </a:xfrm>
              <a:custGeom>
                <a:avLst/>
                <a:gdLst/>
                <a:ahLst/>
                <a:cxnLst/>
                <a:rect l="l" t="t" r="r" b="b"/>
                <a:pathLst>
                  <a:path w="873" h="358" extrusionOk="0">
                    <a:moveTo>
                      <a:pt x="84" y="0"/>
                    </a:moveTo>
                    <a:cubicBezTo>
                      <a:pt x="51" y="0"/>
                      <a:pt x="19" y="26"/>
                      <a:pt x="11" y="57"/>
                    </a:cubicBezTo>
                    <a:cubicBezTo>
                      <a:pt x="1" y="107"/>
                      <a:pt x="21" y="147"/>
                      <a:pt x="71" y="167"/>
                    </a:cubicBezTo>
                    <a:lnTo>
                      <a:pt x="762" y="357"/>
                    </a:lnTo>
                    <a:lnTo>
                      <a:pt x="782" y="357"/>
                    </a:lnTo>
                    <a:cubicBezTo>
                      <a:pt x="822" y="357"/>
                      <a:pt x="852" y="337"/>
                      <a:pt x="862" y="297"/>
                    </a:cubicBezTo>
                    <a:cubicBezTo>
                      <a:pt x="872" y="257"/>
                      <a:pt x="852" y="207"/>
                      <a:pt x="802" y="197"/>
                    </a:cubicBezTo>
                    <a:lnTo>
                      <a:pt x="111" y="7"/>
                    </a:lnTo>
                    <a:cubicBezTo>
                      <a:pt x="102" y="2"/>
                      <a:pt x="93" y="0"/>
                      <a:pt x="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8" name="Google Shape;11238;p75"/>
              <p:cNvSpPr/>
              <p:nvPr/>
            </p:nvSpPr>
            <p:spPr>
              <a:xfrm>
                <a:off x="4958725" y="977000"/>
                <a:ext cx="259875" cy="442750"/>
              </a:xfrm>
              <a:custGeom>
                <a:avLst/>
                <a:gdLst/>
                <a:ahLst/>
                <a:cxnLst/>
                <a:rect l="l" t="t" r="r" b="b"/>
                <a:pathLst>
                  <a:path w="10395" h="17710" extrusionOk="0">
                    <a:moveTo>
                      <a:pt x="511" y="626"/>
                    </a:moveTo>
                    <a:lnTo>
                      <a:pt x="511" y="626"/>
                    </a:lnTo>
                    <a:cubicBezTo>
                      <a:pt x="1202" y="1347"/>
                      <a:pt x="1973" y="2178"/>
                      <a:pt x="2033" y="2368"/>
                    </a:cubicBezTo>
                    <a:cubicBezTo>
                      <a:pt x="2133" y="2679"/>
                      <a:pt x="2133" y="2899"/>
                      <a:pt x="2133" y="2899"/>
                    </a:cubicBezTo>
                    <a:cubicBezTo>
                      <a:pt x="2133" y="2939"/>
                      <a:pt x="2163" y="2969"/>
                      <a:pt x="2193" y="2979"/>
                    </a:cubicBezTo>
                    <a:cubicBezTo>
                      <a:pt x="2201" y="2982"/>
                      <a:pt x="2209" y="2983"/>
                      <a:pt x="2217" y="2983"/>
                    </a:cubicBezTo>
                    <a:cubicBezTo>
                      <a:pt x="2242" y="2983"/>
                      <a:pt x="2269" y="2972"/>
                      <a:pt x="2284" y="2949"/>
                    </a:cubicBezTo>
                    <a:lnTo>
                      <a:pt x="2594" y="2559"/>
                    </a:lnTo>
                    <a:cubicBezTo>
                      <a:pt x="2995" y="2919"/>
                      <a:pt x="3195" y="3310"/>
                      <a:pt x="3295" y="3580"/>
                    </a:cubicBezTo>
                    <a:cubicBezTo>
                      <a:pt x="3395" y="3870"/>
                      <a:pt x="3405" y="4081"/>
                      <a:pt x="3405" y="4121"/>
                    </a:cubicBezTo>
                    <a:cubicBezTo>
                      <a:pt x="3415" y="4151"/>
                      <a:pt x="3435" y="4181"/>
                      <a:pt x="3465" y="4191"/>
                    </a:cubicBezTo>
                    <a:cubicBezTo>
                      <a:pt x="3476" y="4193"/>
                      <a:pt x="3486" y="4195"/>
                      <a:pt x="3495" y="4195"/>
                    </a:cubicBezTo>
                    <a:cubicBezTo>
                      <a:pt x="3521" y="4195"/>
                      <a:pt x="3541" y="4185"/>
                      <a:pt x="3555" y="4171"/>
                    </a:cubicBezTo>
                    <a:lnTo>
                      <a:pt x="3866" y="3770"/>
                    </a:lnTo>
                    <a:cubicBezTo>
                      <a:pt x="4276" y="4131"/>
                      <a:pt x="4467" y="4531"/>
                      <a:pt x="4547" y="4812"/>
                    </a:cubicBezTo>
                    <a:cubicBezTo>
                      <a:pt x="4597" y="4972"/>
                      <a:pt x="4617" y="5112"/>
                      <a:pt x="4627" y="5202"/>
                    </a:cubicBezTo>
                    <a:cubicBezTo>
                      <a:pt x="4637" y="5282"/>
                      <a:pt x="4637" y="5342"/>
                      <a:pt x="4637" y="5342"/>
                    </a:cubicBezTo>
                    <a:cubicBezTo>
                      <a:pt x="4637" y="5372"/>
                      <a:pt x="4657" y="5412"/>
                      <a:pt x="4687" y="5423"/>
                    </a:cubicBezTo>
                    <a:cubicBezTo>
                      <a:pt x="4698" y="5426"/>
                      <a:pt x="4710" y="5428"/>
                      <a:pt x="4722" y="5428"/>
                    </a:cubicBezTo>
                    <a:cubicBezTo>
                      <a:pt x="4744" y="5428"/>
                      <a:pt x="4764" y="5422"/>
                      <a:pt x="4777" y="5402"/>
                    </a:cubicBezTo>
                    <a:lnTo>
                      <a:pt x="5107" y="5022"/>
                    </a:lnTo>
                    <a:cubicBezTo>
                      <a:pt x="5528" y="5443"/>
                      <a:pt x="5678" y="5893"/>
                      <a:pt x="5728" y="6123"/>
                    </a:cubicBezTo>
                    <a:cubicBezTo>
                      <a:pt x="5758" y="6294"/>
                      <a:pt x="5768" y="6424"/>
                      <a:pt x="5768" y="6504"/>
                    </a:cubicBezTo>
                    <a:cubicBezTo>
                      <a:pt x="5768" y="6594"/>
                      <a:pt x="5758" y="6644"/>
                      <a:pt x="5758" y="6644"/>
                    </a:cubicBezTo>
                    <a:cubicBezTo>
                      <a:pt x="5748" y="6684"/>
                      <a:pt x="5768" y="6714"/>
                      <a:pt x="5798" y="6734"/>
                    </a:cubicBezTo>
                    <a:cubicBezTo>
                      <a:pt x="5810" y="6742"/>
                      <a:pt x="5823" y="6745"/>
                      <a:pt x="5836" y="6745"/>
                    </a:cubicBezTo>
                    <a:cubicBezTo>
                      <a:pt x="5856" y="6745"/>
                      <a:pt x="5876" y="6737"/>
                      <a:pt x="5889" y="6724"/>
                    </a:cubicBezTo>
                    <a:lnTo>
                      <a:pt x="6269" y="6404"/>
                    </a:lnTo>
                    <a:cubicBezTo>
                      <a:pt x="6419" y="6584"/>
                      <a:pt x="6539" y="6784"/>
                      <a:pt x="6620" y="7005"/>
                    </a:cubicBezTo>
                    <a:cubicBezTo>
                      <a:pt x="6700" y="7195"/>
                      <a:pt x="6740" y="7395"/>
                      <a:pt x="6750" y="7565"/>
                    </a:cubicBezTo>
                    <a:cubicBezTo>
                      <a:pt x="6760" y="7646"/>
                      <a:pt x="6760" y="7726"/>
                      <a:pt x="6750" y="7786"/>
                    </a:cubicBezTo>
                    <a:cubicBezTo>
                      <a:pt x="6750" y="7846"/>
                      <a:pt x="6740" y="7896"/>
                      <a:pt x="6730" y="7946"/>
                    </a:cubicBezTo>
                    <a:cubicBezTo>
                      <a:pt x="6720" y="8026"/>
                      <a:pt x="6700" y="8066"/>
                      <a:pt x="6700" y="8066"/>
                    </a:cubicBezTo>
                    <a:cubicBezTo>
                      <a:pt x="6690" y="8106"/>
                      <a:pt x="6700" y="8136"/>
                      <a:pt x="6720" y="8166"/>
                    </a:cubicBezTo>
                    <a:cubicBezTo>
                      <a:pt x="6737" y="8178"/>
                      <a:pt x="6755" y="8183"/>
                      <a:pt x="6775" y="8183"/>
                    </a:cubicBezTo>
                    <a:cubicBezTo>
                      <a:pt x="6788" y="8183"/>
                      <a:pt x="6803" y="8180"/>
                      <a:pt x="6820" y="8176"/>
                    </a:cubicBezTo>
                    <a:lnTo>
                      <a:pt x="7260" y="7936"/>
                    </a:lnTo>
                    <a:cubicBezTo>
                      <a:pt x="7321" y="8056"/>
                      <a:pt x="7371" y="8156"/>
                      <a:pt x="7411" y="8246"/>
                    </a:cubicBezTo>
                    <a:cubicBezTo>
                      <a:pt x="7451" y="8357"/>
                      <a:pt x="7491" y="8477"/>
                      <a:pt x="7511" y="8597"/>
                    </a:cubicBezTo>
                    <a:cubicBezTo>
                      <a:pt x="7531" y="8697"/>
                      <a:pt x="7541" y="8797"/>
                      <a:pt x="7551" y="8897"/>
                    </a:cubicBezTo>
                    <a:cubicBezTo>
                      <a:pt x="7551" y="8997"/>
                      <a:pt x="7541" y="9078"/>
                      <a:pt x="7531" y="9158"/>
                    </a:cubicBezTo>
                    <a:cubicBezTo>
                      <a:pt x="7521" y="9278"/>
                      <a:pt x="7491" y="9388"/>
                      <a:pt x="7441" y="9508"/>
                    </a:cubicBezTo>
                    <a:cubicBezTo>
                      <a:pt x="7421" y="9578"/>
                      <a:pt x="7391" y="9618"/>
                      <a:pt x="7391" y="9628"/>
                    </a:cubicBezTo>
                    <a:cubicBezTo>
                      <a:pt x="7371" y="9658"/>
                      <a:pt x="7381" y="9698"/>
                      <a:pt x="7401" y="9719"/>
                    </a:cubicBezTo>
                    <a:cubicBezTo>
                      <a:pt x="7416" y="9741"/>
                      <a:pt x="7436" y="9752"/>
                      <a:pt x="7458" y="9752"/>
                    </a:cubicBezTo>
                    <a:cubicBezTo>
                      <a:pt x="7466" y="9752"/>
                      <a:pt x="7473" y="9751"/>
                      <a:pt x="7481" y="9749"/>
                    </a:cubicBezTo>
                    <a:lnTo>
                      <a:pt x="7982" y="9608"/>
                    </a:lnTo>
                    <a:cubicBezTo>
                      <a:pt x="8192" y="10129"/>
                      <a:pt x="8182" y="10550"/>
                      <a:pt x="8142" y="10820"/>
                    </a:cubicBezTo>
                    <a:cubicBezTo>
                      <a:pt x="8092" y="11080"/>
                      <a:pt x="8012" y="11251"/>
                      <a:pt x="7992" y="11291"/>
                    </a:cubicBezTo>
                    <a:cubicBezTo>
                      <a:pt x="7971" y="11321"/>
                      <a:pt x="7971" y="11361"/>
                      <a:pt x="7992" y="11381"/>
                    </a:cubicBezTo>
                    <a:cubicBezTo>
                      <a:pt x="8007" y="11403"/>
                      <a:pt x="8033" y="11415"/>
                      <a:pt x="8058" y="11415"/>
                    </a:cubicBezTo>
                    <a:cubicBezTo>
                      <a:pt x="8066" y="11415"/>
                      <a:pt x="8074" y="11413"/>
                      <a:pt x="8082" y="11411"/>
                    </a:cubicBezTo>
                    <a:lnTo>
                      <a:pt x="8572" y="11281"/>
                    </a:lnTo>
                    <a:cubicBezTo>
                      <a:pt x="8783" y="11801"/>
                      <a:pt x="8773" y="12222"/>
                      <a:pt x="8733" y="12492"/>
                    </a:cubicBezTo>
                    <a:cubicBezTo>
                      <a:pt x="8682" y="12743"/>
                      <a:pt x="8612" y="12903"/>
                      <a:pt x="8572" y="12963"/>
                    </a:cubicBezTo>
                    <a:cubicBezTo>
                      <a:pt x="8562" y="12993"/>
                      <a:pt x="8562" y="13023"/>
                      <a:pt x="8582" y="13053"/>
                    </a:cubicBezTo>
                    <a:cubicBezTo>
                      <a:pt x="8599" y="13070"/>
                      <a:pt x="8622" y="13086"/>
                      <a:pt x="8651" y="13086"/>
                    </a:cubicBezTo>
                    <a:cubicBezTo>
                      <a:pt x="8658" y="13086"/>
                      <a:pt x="8665" y="13085"/>
                      <a:pt x="8672" y="13083"/>
                    </a:cubicBezTo>
                    <a:lnTo>
                      <a:pt x="9163" y="12953"/>
                    </a:lnTo>
                    <a:cubicBezTo>
                      <a:pt x="9363" y="13464"/>
                      <a:pt x="9353" y="13894"/>
                      <a:pt x="9313" y="14155"/>
                    </a:cubicBezTo>
                    <a:cubicBezTo>
                      <a:pt x="9293" y="14265"/>
                      <a:pt x="9293" y="14415"/>
                      <a:pt x="9313" y="14605"/>
                    </a:cubicBezTo>
                    <a:cubicBezTo>
                      <a:pt x="9343" y="14876"/>
                      <a:pt x="9403" y="15156"/>
                      <a:pt x="9504" y="15447"/>
                    </a:cubicBezTo>
                    <a:lnTo>
                      <a:pt x="9974" y="16899"/>
                    </a:lnTo>
                    <a:lnTo>
                      <a:pt x="511" y="626"/>
                    </a:lnTo>
                    <a:close/>
                    <a:moveTo>
                      <a:pt x="99" y="1"/>
                    </a:moveTo>
                    <a:cubicBezTo>
                      <a:pt x="81" y="1"/>
                      <a:pt x="64" y="6"/>
                      <a:pt x="50" y="15"/>
                    </a:cubicBezTo>
                    <a:cubicBezTo>
                      <a:pt x="10" y="45"/>
                      <a:pt x="0" y="95"/>
                      <a:pt x="20" y="125"/>
                    </a:cubicBezTo>
                    <a:lnTo>
                      <a:pt x="10235" y="17670"/>
                    </a:lnTo>
                    <a:cubicBezTo>
                      <a:pt x="10255" y="17690"/>
                      <a:pt x="10275" y="17710"/>
                      <a:pt x="10305" y="17710"/>
                    </a:cubicBezTo>
                    <a:cubicBezTo>
                      <a:pt x="10315" y="17710"/>
                      <a:pt x="10335" y="17710"/>
                      <a:pt x="10345" y="17700"/>
                    </a:cubicBezTo>
                    <a:cubicBezTo>
                      <a:pt x="10385" y="17680"/>
                      <a:pt x="10395" y="17640"/>
                      <a:pt x="10385" y="17600"/>
                    </a:cubicBezTo>
                    <a:lnTo>
                      <a:pt x="9664" y="15396"/>
                    </a:lnTo>
                    <a:cubicBezTo>
                      <a:pt x="9574" y="15116"/>
                      <a:pt x="9514" y="14846"/>
                      <a:pt x="9484" y="14595"/>
                    </a:cubicBezTo>
                    <a:cubicBezTo>
                      <a:pt x="9464" y="14415"/>
                      <a:pt x="9464" y="14275"/>
                      <a:pt x="9474" y="14185"/>
                    </a:cubicBezTo>
                    <a:cubicBezTo>
                      <a:pt x="9524" y="13884"/>
                      <a:pt x="9534" y="13404"/>
                      <a:pt x="9293" y="12823"/>
                    </a:cubicBezTo>
                    <a:cubicBezTo>
                      <a:pt x="9277" y="12790"/>
                      <a:pt x="9246" y="12770"/>
                      <a:pt x="9214" y="12770"/>
                    </a:cubicBezTo>
                    <a:cubicBezTo>
                      <a:pt x="9207" y="12770"/>
                      <a:pt x="9200" y="12771"/>
                      <a:pt x="9193" y="12773"/>
                    </a:cubicBezTo>
                    <a:lnTo>
                      <a:pt x="8793" y="12873"/>
                    </a:lnTo>
                    <a:cubicBezTo>
                      <a:pt x="8833" y="12783"/>
                      <a:pt x="8873" y="12663"/>
                      <a:pt x="8893" y="12512"/>
                    </a:cubicBezTo>
                    <a:cubicBezTo>
                      <a:pt x="8943" y="12212"/>
                      <a:pt x="8953" y="11731"/>
                      <a:pt x="8703" y="11151"/>
                    </a:cubicBezTo>
                    <a:cubicBezTo>
                      <a:pt x="8686" y="11117"/>
                      <a:pt x="8656" y="11098"/>
                      <a:pt x="8623" y="11098"/>
                    </a:cubicBezTo>
                    <a:cubicBezTo>
                      <a:pt x="8616" y="11098"/>
                      <a:pt x="8609" y="11099"/>
                      <a:pt x="8602" y="11100"/>
                    </a:cubicBezTo>
                    <a:lnTo>
                      <a:pt x="8212" y="11211"/>
                    </a:lnTo>
                    <a:cubicBezTo>
                      <a:pt x="8242" y="11120"/>
                      <a:pt x="8282" y="10990"/>
                      <a:pt x="8302" y="10850"/>
                    </a:cubicBezTo>
                    <a:cubicBezTo>
                      <a:pt x="8352" y="10540"/>
                      <a:pt x="8352" y="10059"/>
                      <a:pt x="8102" y="9478"/>
                    </a:cubicBezTo>
                    <a:cubicBezTo>
                      <a:pt x="8085" y="9445"/>
                      <a:pt x="8055" y="9426"/>
                      <a:pt x="8022" y="9426"/>
                    </a:cubicBezTo>
                    <a:cubicBezTo>
                      <a:pt x="8015" y="9426"/>
                      <a:pt x="8008" y="9426"/>
                      <a:pt x="8002" y="9428"/>
                    </a:cubicBezTo>
                    <a:lnTo>
                      <a:pt x="7611" y="9538"/>
                    </a:lnTo>
                    <a:cubicBezTo>
                      <a:pt x="7661" y="9418"/>
                      <a:pt x="7681" y="9298"/>
                      <a:pt x="7701" y="9178"/>
                    </a:cubicBezTo>
                    <a:cubicBezTo>
                      <a:pt x="7711" y="9088"/>
                      <a:pt x="7721" y="8997"/>
                      <a:pt x="7711" y="8897"/>
                    </a:cubicBezTo>
                    <a:cubicBezTo>
                      <a:pt x="7711" y="8787"/>
                      <a:pt x="7701" y="8677"/>
                      <a:pt x="7681" y="8557"/>
                    </a:cubicBezTo>
                    <a:cubicBezTo>
                      <a:pt x="7651" y="8427"/>
                      <a:pt x="7611" y="8307"/>
                      <a:pt x="7561" y="8186"/>
                    </a:cubicBezTo>
                    <a:cubicBezTo>
                      <a:pt x="7521" y="8076"/>
                      <a:pt x="7451" y="7926"/>
                      <a:pt x="7361" y="7786"/>
                    </a:cubicBezTo>
                    <a:cubicBezTo>
                      <a:pt x="7341" y="7759"/>
                      <a:pt x="7316" y="7746"/>
                      <a:pt x="7290" y="7746"/>
                    </a:cubicBezTo>
                    <a:cubicBezTo>
                      <a:pt x="7277" y="7746"/>
                      <a:pt x="7264" y="7749"/>
                      <a:pt x="7250" y="7756"/>
                    </a:cubicBezTo>
                    <a:lnTo>
                      <a:pt x="6900" y="7936"/>
                    </a:lnTo>
                    <a:cubicBezTo>
                      <a:pt x="6910" y="7896"/>
                      <a:pt x="6910" y="7846"/>
                      <a:pt x="6920" y="7796"/>
                    </a:cubicBezTo>
                    <a:cubicBezTo>
                      <a:pt x="6920" y="7726"/>
                      <a:pt x="6920" y="7646"/>
                      <a:pt x="6920" y="7555"/>
                    </a:cubicBezTo>
                    <a:cubicBezTo>
                      <a:pt x="6910" y="7365"/>
                      <a:pt x="6860" y="7155"/>
                      <a:pt x="6780" y="6945"/>
                    </a:cubicBezTo>
                    <a:cubicBezTo>
                      <a:pt x="6680" y="6684"/>
                      <a:pt x="6529" y="6444"/>
                      <a:pt x="6349" y="6234"/>
                    </a:cubicBezTo>
                    <a:cubicBezTo>
                      <a:pt x="6333" y="6212"/>
                      <a:pt x="6308" y="6202"/>
                      <a:pt x="6284" y="6202"/>
                    </a:cubicBezTo>
                    <a:cubicBezTo>
                      <a:pt x="6263" y="6202"/>
                      <a:pt x="6243" y="6210"/>
                      <a:pt x="6229" y="6224"/>
                    </a:cubicBezTo>
                    <a:lnTo>
                      <a:pt x="5929" y="6474"/>
                    </a:lnTo>
                    <a:cubicBezTo>
                      <a:pt x="5929" y="6384"/>
                      <a:pt x="5929" y="6254"/>
                      <a:pt x="5889" y="6083"/>
                    </a:cubicBezTo>
                    <a:cubicBezTo>
                      <a:pt x="5839" y="5823"/>
                      <a:pt x="5668" y="5312"/>
                      <a:pt x="5168" y="4842"/>
                    </a:cubicBezTo>
                    <a:cubicBezTo>
                      <a:pt x="5148" y="4832"/>
                      <a:pt x="5128" y="4822"/>
                      <a:pt x="5107" y="4822"/>
                    </a:cubicBezTo>
                    <a:cubicBezTo>
                      <a:pt x="5077" y="4822"/>
                      <a:pt x="5057" y="4832"/>
                      <a:pt x="5047" y="4852"/>
                    </a:cubicBezTo>
                    <a:lnTo>
                      <a:pt x="4787" y="5142"/>
                    </a:lnTo>
                    <a:cubicBezTo>
                      <a:pt x="4777" y="5042"/>
                      <a:pt x="4757" y="4912"/>
                      <a:pt x="4707" y="4762"/>
                    </a:cubicBezTo>
                    <a:cubicBezTo>
                      <a:pt x="4607" y="4451"/>
                      <a:pt x="4396" y="3991"/>
                      <a:pt x="3906" y="3580"/>
                    </a:cubicBezTo>
                    <a:cubicBezTo>
                      <a:pt x="3886" y="3570"/>
                      <a:pt x="3866" y="3560"/>
                      <a:pt x="3846" y="3560"/>
                    </a:cubicBezTo>
                    <a:cubicBezTo>
                      <a:pt x="3816" y="3570"/>
                      <a:pt x="3796" y="3580"/>
                      <a:pt x="3786" y="3590"/>
                    </a:cubicBezTo>
                    <a:lnTo>
                      <a:pt x="3555" y="3900"/>
                    </a:lnTo>
                    <a:cubicBezTo>
                      <a:pt x="3535" y="3800"/>
                      <a:pt x="3505" y="3670"/>
                      <a:pt x="3455" y="3530"/>
                    </a:cubicBezTo>
                    <a:cubicBezTo>
                      <a:pt x="3345" y="3219"/>
                      <a:pt x="3115" y="2779"/>
                      <a:pt x="2634" y="2368"/>
                    </a:cubicBezTo>
                    <a:cubicBezTo>
                      <a:pt x="2624" y="2358"/>
                      <a:pt x="2594" y="2348"/>
                      <a:pt x="2574" y="2348"/>
                    </a:cubicBezTo>
                    <a:cubicBezTo>
                      <a:pt x="2554" y="2358"/>
                      <a:pt x="2534" y="2368"/>
                      <a:pt x="2514" y="2388"/>
                    </a:cubicBezTo>
                    <a:lnTo>
                      <a:pt x="2284" y="2689"/>
                    </a:lnTo>
                    <a:cubicBezTo>
                      <a:pt x="2263" y="2589"/>
                      <a:pt x="2233" y="2458"/>
                      <a:pt x="2183" y="2308"/>
                    </a:cubicBezTo>
                    <a:cubicBezTo>
                      <a:pt x="2073" y="1968"/>
                      <a:pt x="351" y="225"/>
                      <a:pt x="161" y="25"/>
                    </a:cubicBezTo>
                    <a:cubicBezTo>
                      <a:pt x="144" y="8"/>
                      <a:pt x="121" y="1"/>
                      <a:pt x="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9" name="Google Shape;11239;p75"/>
              <p:cNvSpPr/>
              <p:nvPr/>
            </p:nvSpPr>
            <p:spPr>
              <a:xfrm>
                <a:off x="5214325" y="976100"/>
                <a:ext cx="70625" cy="443650"/>
              </a:xfrm>
              <a:custGeom>
                <a:avLst/>
                <a:gdLst/>
                <a:ahLst/>
                <a:cxnLst/>
                <a:rect l="l" t="t" r="r" b="b"/>
                <a:pathLst>
                  <a:path w="2825" h="17746" extrusionOk="0">
                    <a:moveTo>
                      <a:pt x="1322" y="752"/>
                    </a:moveTo>
                    <a:cubicBezTo>
                      <a:pt x="1463" y="1573"/>
                      <a:pt x="1593" y="2504"/>
                      <a:pt x="1553" y="2655"/>
                    </a:cubicBezTo>
                    <a:cubicBezTo>
                      <a:pt x="1473" y="2925"/>
                      <a:pt x="1373" y="3095"/>
                      <a:pt x="1373" y="3095"/>
                    </a:cubicBezTo>
                    <a:cubicBezTo>
                      <a:pt x="1353" y="3125"/>
                      <a:pt x="1353" y="3165"/>
                      <a:pt x="1373" y="3185"/>
                    </a:cubicBezTo>
                    <a:cubicBezTo>
                      <a:pt x="1388" y="3208"/>
                      <a:pt x="1414" y="3219"/>
                      <a:pt x="1439" y="3219"/>
                    </a:cubicBezTo>
                    <a:cubicBezTo>
                      <a:pt x="1447" y="3219"/>
                      <a:pt x="1455" y="3218"/>
                      <a:pt x="1463" y="3215"/>
                    </a:cubicBezTo>
                    <a:lnTo>
                      <a:pt x="1873" y="3085"/>
                    </a:lnTo>
                    <a:lnTo>
                      <a:pt x="1873" y="3085"/>
                    </a:lnTo>
                    <a:cubicBezTo>
                      <a:pt x="1973" y="3536"/>
                      <a:pt x="1933" y="3906"/>
                      <a:pt x="1863" y="4147"/>
                    </a:cubicBezTo>
                    <a:cubicBezTo>
                      <a:pt x="1793" y="4417"/>
                      <a:pt x="1693" y="4587"/>
                      <a:pt x="1693" y="4587"/>
                    </a:cubicBezTo>
                    <a:cubicBezTo>
                      <a:pt x="1673" y="4617"/>
                      <a:pt x="1673" y="4657"/>
                      <a:pt x="1693" y="4677"/>
                    </a:cubicBezTo>
                    <a:cubicBezTo>
                      <a:pt x="1708" y="4700"/>
                      <a:pt x="1734" y="4711"/>
                      <a:pt x="1763" y="4711"/>
                    </a:cubicBezTo>
                    <a:cubicBezTo>
                      <a:pt x="1773" y="4711"/>
                      <a:pt x="1783" y="4710"/>
                      <a:pt x="1793" y="4707"/>
                    </a:cubicBezTo>
                    <a:lnTo>
                      <a:pt x="2194" y="4577"/>
                    </a:lnTo>
                    <a:lnTo>
                      <a:pt x="2194" y="4577"/>
                    </a:lnTo>
                    <a:cubicBezTo>
                      <a:pt x="2304" y="5028"/>
                      <a:pt x="2244" y="5398"/>
                      <a:pt x="2174" y="5639"/>
                    </a:cubicBezTo>
                    <a:cubicBezTo>
                      <a:pt x="2134" y="5779"/>
                      <a:pt x="2074" y="5889"/>
                      <a:pt x="2044" y="5959"/>
                    </a:cubicBezTo>
                    <a:cubicBezTo>
                      <a:pt x="2003" y="6019"/>
                      <a:pt x="1983" y="6059"/>
                      <a:pt x="1973" y="6059"/>
                    </a:cubicBezTo>
                    <a:cubicBezTo>
                      <a:pt x="1953" y="6089"/>
                      <a:pt x="1953" y="6129"/>
                      <a:pt x="1973" y="6159"/>
                    </a:cubicBezTo>
                    <a:cubicBezTo>
                      <a:pt x="1988" y="6182"/>
                      <a:pt x="2015" y="6193"/>
                      <a:pt x="2040" y="6193"/>
                    </a:cubicBezTo>
                    <a:cubicBezTo>
                      <a:pt x="2048" y="6193"/>
                      <a:pt x="2056" y="6192"/>
                      <a:pt x="2064" y="6190"/>
                    </a:cubicBezTo>
                    <a:lnTo>
                      <a:pt x="2474" y="6089"/>
                    </a:lnTo>
                    <a:lnTo>
                      <a:pt x="2474" y="6089"/>
                    </a:lnTo>
                    <a:cubicBezTo>
                      <a:pt x="2564" y="6580"/>
                      <a:pt x="2454" y="6971"/>
                      <a:pt x="2384" y="7151"/>
                    </a:cubicBezTo>
                    <a:cubicBezTo>
                      <a:pt x="2324" y="7301"/>
                      <a:pt x="2264" y="7391"/>
                      <a:pt x="2224" y="7451"/>
                    </a:cubicBezTo>
                    <a:cubicBezTo>
                      <a:pt x="2184" y="7511"/>
                      <a:pt x="2154" y="7541"/>
                      <a:pt x="2144" y="7541"/>
                    </a:cubicBezTo>
                    <a:cubicBezTo>
                      <a:pt x="2124" y="7571"/>
                      <a:pt x="2114" y="7612"/>
                      <a:pt x="2134" y="7642"/>
                    </a:cubicBezTo>
                    <a:cubicBezTo>
                      <a:pt x="2150" y="7666"/>
                      <a:pt x="2173" y="7684"/>
                      <a:pt x="2198" y="7684"/>
                    </a:cubicBezTo>
                    <a:cubicBezTo>
                      <a:pt x="2203" y="7684"/>
                      <a:pt x="2208" y="7683"/>
                      <a:pt x="2214" y="7682"/>
                    </a:cubicBezTo>
                    <a:lnTo>
                      <a:pt x="2634" y="7642"/>
                    </a:lnTo>
                    <a:lnTo>
                      <a:pt x="2634" y="7642"/>
                    </a:lnTo>
                    <a:cubicBezTo>
                      <a:pt x="2654" y="7842"/>
                      <a:pt x="2634" y="8032"/>
                      <a:pt x="2594" y="8232"/>
                    </a:cubicBezTo>
                    <a:cubicBezTo>
                      <a:pt x="2554" y="8403"/>
                      <a:pt x="2494" y="8563"/>
                      <a:pt x="2414" y="8693"/>
                    </a:cubicBezTo>
                    <a:cubicBezTo>
                      <a:pt x="2384" y="8753"/>
                      <a:pt x="2344" y="8803"/>
                      <a:pt x="2314" y="8843"/>
                    </a:cubicBezTo>
                    <a:cubicBezTo>
                      <a:pt x="2274" y="8893"/>
                      <a:pt x="2244" y="8923"/>
                      <a:pt x="2224" y="8953"/>
                    </a:cubicBezTo>
                    <a:cubicBezTo>
                      <a:pt x="2174" y="9003"/>
                      <a:pt x="2134" y="9023"/>
                      <a:pt x="2134" y="9023"/>
                    </a:cubicBezTo>
                    <a:cubicBezTo>
                      <a:pt x="2104" y="9044"/>
                      <a:pt x="2094" y="9084"/>
                      <a:pt x="2104" y="9114"/>
                    </a:cubicBezTo>
                    <a:cubicBezTo>
                      <a:pt x="2114" y="9144"/>
                      <a:pt x="2144" y="9174"/>
                      <a:pt x="2174" y="9174"/>
                    </a:cubicBezTo>
                    <a:lnTo>
                      <a:pt x="2594" y="9224"/>
                    </a:lnTo>
                    <a:cubicBezTo>
                      <a:pt x="2584" y="9324"/>
                      <a:pt x="2574" y="9424"/>
                      <a:pt x="2554" y="9504"/>
                    </a:cubicBezTo>
                    <a:cubicBezTo>
                      <a:pt x="2534" y="9604"/>
                      <a:pt x="2504" y="9704"/>
                      <a:pt x="2464" y="9805"/>
                    </a:cubicBezTo>
                    <a:cubicBezTo>
                      <a:pt x="2424" y="9885"/>
                      <a:pt x="2384" y="9965"/>
                      <a:pt x="2344" y="10035"/>
                    </a:cubicBezTo>
                    <a:cubicBezTo>
                      <a:pt x="2294" y="10105"/>
                      <a:pt x="2244" y="10165"/>
                      <a:pt x="2204" y="10215"/>
                    </a:cubicBezTo>
                    <a:cubicBezTo>
                      <a:pt x="2134" y="10295"/>
                      <a:pt x="2064" y="10365"/>
                      <a:pt x="1973" y="10425"/>
                    </a:cubicBezTo>
                    <a:cubicBezTo>
                      <a:pt x="1923" y="10455"/>
                      <a:pt x="1893" y="10476"/>
                      <a:pt x="1873" y="10486"/>
                    </a:cubicBezTo>
                    <a:cubicBezTo>
                      <a:pt x="1843" y="10506"/>
                      <a:pt x="1823" y="10536"/>
                      <a:pt x="1833" y="10566"/>
                    </a:cubicBezTo>
                    <a:cubicBezTo>
                      <a:pt x="1833" y="10596"/>
                      <a:pt x="1853" y="10626"/>
                      <a:pt x="1883" y="10636"/>
                    </a:cubicBezTo>
                    <a:lnTo>
                      <a:pt x="2294" y="10776"/>
                    </a:lnTo>
                    <a:cubicBezTo>
                      <a:pt x="2194" y="11237"/>
                      <a:pt x="1993" y="11537"/>
                      <a:pt x="1833" y="11707"/>
                    </a:cubicBezTo>
                    <a:cubicBezTo>
                      <a:pt x="1673" y="11867"/>
                      <a:pt x="1533" y="11948"/>
                      <a:pt x="1493" y="11968"/>
                    </a:cubicBezTo>
                    <a:cubicBezTo>
                      <a:pt x="1463" y="11988"/>
                      <a:pt x="1443" y="12018"/>
                      <a:pt x="1453" y="12048"/>
                    </a:cubicBezTo>
                    <a:cubicBezTo>
                      <a:pt x="1453" y="12078"/>
                      <a:pt x="1473" y="12108"/>
                      <a:pt x="1503" y="12118"/>
                    </a:cubicBezTo>
                    <a:lnTo>
                      <a:pt x="1913" y="12268"/>
                    </a:lnTo>
                    <a:cubicBezTo>
                      <a:pt x="1813" y="12729"/>
                      <a:pt x="1603" y="13019"/>
                      <a:pt x="1443" y="13189"/>
                    </a:cubicBezTo>
                    <a:cubicBezTo>
                      <a:pt x="1423" y="13219"/>
                      <a:pt x="1393" y="13249"/>
                      <a:pt x="1353" y="13289"/>
                    </a:cubicBezTo>
                    <a:cubicBezTo>
                      <a:pt x="922" y="13810"/>
                      <a:pt x="632" y="14431"/>
                      <a:pt x="501" y="15102"/>
                    </a:cubicBezTo>
                    <a:lnTo>
                      <a:pt x="261" y="16334"/>
                    </a:lnTo>
                    <a:lnTo>
                      <a:pt x="1322" y="752"/>
                    </a:lnTo>
                    <a:close/>
                    <a:moveTo>
                      <a:pt x="1282" y="1"/>
                    </a:moveTo>
                    <a:cubicBezTo>
                      <a:pt x="1252" y="1"/>
                      <a:pt x="1212" y="31"/>
                      <a:pt x="1202" y="71"/>
                    </a:cubicBezTo>
                    <a:lnTo>
                      <a:pt x="1" y="17656"/>
                    </a:lnTo>
                    <a:cubicBezTo>
                      <a:pt x="1" y="17696"/>
                      <a:pt x="31" y="17736"/>
                      <a:pt x="71" y="17746"/>
                    </a:cubicBezTo>
                    <a:lnTo>
                      <a:pt x="81" y="17746"/>
                    </a:lnTo>
                    <a:cubicBezTo>
                      <a:pt x="121" y="17746"/>
                      <a:pt x="161" y="17716"/>
                      <a:pt x="161" y="17676"/>
                    </a:cubicBezTo>
                    <a:lnTo>
                      <a:pt x="662" y="15132"/>
                    </a:lnTo>
                    <a:cubicBezTo>
                      <a:pt x="782" y="14491"/>
                      <a:pt x="1072" y="13890"/>
                      <a:pt x="1483" y="13400"/>
                    </a:cubicBezTo>
                    <a:cubicBezTo>
                      <a:pt x="1513" y="13360"/>
                      <a:pt x="1543" y="13329"/>
                      <a:pt x="1563" y="13309"/>
                    </a:cubicBezTo>
                    <a:cubicBezTo>
                      <a:pt x="1743" y="13109"/>
                      <a:pt x="1993" y="12769"/>
                      <a:pt x="2094" y="12228"/>
                    </a:cubicBezTo>
                    <a:cubicBezTo>
                      <a:pt x="2104" y="12188"/>
                      <a:pt x="2074" y="12148"/>
                      <a:pt x="2033" y="12128"/>
                    </a:cubicBezTo>
                    <a:lnTo>
                      <a:pt x="1723" y="12018"/>
                    </a:lnTo>
                    <a:cubicBezTo>
                      <a:pt x="1793" y="11978"/>
                      <a:pt x="1873" y="11908"/>
                      <a:pt x="1953" y="11817"/>
                    </a:cubicBezTo>
                    <a:cubicBezTo>
                      <a:pt x="2134" y="11627"/>
                      <a:pt x="2374" y="11277"/>
                      <a:pt x="2474" y="10736"/>
                    </a:cubicBezTo>
                    <a:cubicBezTo>
                      <a:pt x="2484" y="10696"/>
                      <a:pt x="2464" y="10656"/>
                      <a:pt x="2424" y="10636"/>
                    </a:cubicBezTo>
                    <a:lnTo>
                      <a:pt x="2104" y="10536"/>
                    </a:lnTo>
                    <a:cubicBezTo>
                      <a:pt x="2194" y="10465"/>
                      <a:pt x="2264" y="10405"/>
                      <a:pt x="2334" y="10325"/>
                    </a:cubicBezTo>
                    <a:cubicBezTo>
                      <a:pt x="2374" y="10275"/>
                      <a:pt x="2434" y="10205"/>
                      <a:pt x="2484" y="10125"/>
                    </a:cubicBezTo>
                    <a:cubicBezTo>
                      <a:pt x="2534" y="10045"/>
                      <a:pt x="2574" y="9955"/>
                      <a:pt x="2614" y="9865"/>
                    </a:cubicBezTo>
                    <a:cubicBezTo>
                      <a:pt x="2664" y="9755"/>
                      <a:pt x="2694" y="9644"/>
                      <a:pt x="2714" y="9534"/>
                    </a:cubicBezTo>
                    <a:cubicBezTo>
                      <a:pt x="2744" y="9424"/>
                      <a:pt x="2765" y="9294"/>
                      <a:pt x="2765" y="9154"/>
                    </a:cubicBezTo>
                    <a:cubicBezTo>
                      <a:pt x="2765" y="9104"/>
                      <a:pt x="2734" y="9074"/>
                      <a:pt x="2694" y="9064"/>
                    </a:cubicBezTo>
                    <a:lnTo>
                      <a:pt x="2374" y="9033"/>
                    </a:lnTo>
                    <a:cubicBezTo>
                      <a:pt x="2394" y="9003"/>
                      <a:pt x="2414" y="8983"/>
                      <a:pt x="2444" y="8953"/>
                    </a:cubicBezTo>
                    <a:cubicBezTo>
                      <a:pt x="2484" y="8903"/>
                      <a:pt x="2524" y="8843"/>
                      <a:pt x="2554" y="8783"/>
                    </a:cubicBezTo>
                    <a:cubicBezTo>
                      <a:pt x="2644" y="8633"/>
                      <a:pt x="2714" y="8463"/>
                      <a:pt x="2754" y="8262"/>
                    </a:cubicBezTo>
                    <a:cubicBezTo>
                      <a:pt x="2815" y="8032"/>
                      <a:pt x="2825" y="7782"/>
                      <a:pt x="2795" y="7541"/>
                    </a:cubicBezTo>
                    <a:cubicBezTo>
                      <a:pt x="2785" y="7491"/>
                      <a:pt x="2744" y="7461"/>
                      <a:pt x="2704" y="7461"/>
                    </a:cubicBezTo>
                    <a:lnTo>
                      <a:pt x="2394" y="7501"/>
                    </a:lnTo>
                    <a:cubicBezTo>
                      <a:pt x="2434" y="7431"/>
                      <a:pt x="2484" y="7341"/>
                      <a:pt x="2534" y="7221"/>
                    </a:cubicBezTo>
                    <a:cubicBezTo>
                      <a:pt x="2624" y="7001"/>
                      <a:pt x="2754" y="6550"/>
                      <a:pt x="2624" y="5969"/>
                    </a:cubicBezTo>
                    <a:cubicBezTo>
                      <a:pt x="2614" y="5939"/>
                      <a:pt x="2604" y="5929"/>
                      <a:pt x="2584" y="5909"/>
                    </a:cubicBezTo>
                    <a:cubicBezTo>
                      <a:pt x="2564" y="5899"/>
                      <a:pt x="2544" y="5899"/>
                      <a:pt x="2514" y="5899"/>
                    </a:cubicBezTo>
                    <a:lnTo>
                      <a:pt x="2214" y="5979"/>
                    </a:lnTo>
                    <a:cubicBezTo>
                      <a:pt x="2254" y="5909"/>
                      <a:pt x="2294" y="5809"/>
                      <a:pt x="2334" y="5689"/>
                    </a:cubicBezTo>
                    <a:cubicBezTo>
                      <a:pt x="2414" y="5418"/>
                      <a:pt x="2484" y="4978"/>
                      <a:pt x="2334" y="4447"/>
                    </a:cubicBezTo>
                    <a:cubicBezTo>
                      <a:pt x="2324" y="4417"/>
                      <a:pt x="2304" y="4407"/>
                      <a:pt x="2284" y="4397"/>
                    </a:cubicBezTo>
                    <a:cubicBezTo>
                      <a:pt x="2272" y="4385"/>
                      <a:pt x="2260" y="4380"/>
                      <a:pt x="2249" y="4380"/>
                    </a:cubicBezTo>
                    <a:cubicBezTo>
                      <a:pt x="2240" y="4380"/>
                      <a:pt x="2232" y="4383"/>
                      <a:pt x="2224" y="4387"/>
                    </a:cubicBezTo>
                    <a:lnTo>
                      <a:pt x="1933" y="4487"/>
                    </a:lnTo>
                    <a:cubicBezTo>
                      <a:pt x="1963" y="4407"/>
                      <a:pt x="2003" y="4307"/>
                      <a:pt x="2033" y="4187"/>
                    </a:cubicBezTo>
                    <a:cubicBezTo>
                      <a:pt x="2104" y="3916"/>
                      <a:pt x="2154" y="3476"/>
                      <a:pt x="2003" y="2955"/>
                    </a:cubicBezTo>
                    <a:cubicBezTo>
                      <a:pt x="2003" y="2935"/>
                      <a:pt x="1983" y="2915"/>
                      <a:pt x="1963" y="2905"/>
                    </a:cubicBezTo>
                    <a:cubicBezTo>
                      <a:pt x="1953" y="2900"/>
                      <a:pt x="1943" y="2897"/>
                      <a:pt x="1933" y="2897"/>
                    </a:cubicBezTo>
                    <a:cubicBezTo>
                      <a:pt x="1923" y="2897"/>
                      <a:pt x="1913" y="2900"/>
                      <a:pt x="1903" y="2905"/>
                    </a:cubicBezTo>
                    <a:lnTo>
                      <a:pt x="1603" y="2995"/>
                    </a:lnTo>
                    <a:cubicBezTo>
                      <a:pt x="1643" y="2915"/>
                      <a:pt x="1683" y="2815"/>
                      <a:pt x="1713" y="2705"/>
                    </a:cubicBezTo>
                    <a:cubicBezTo>
                      <a:pt x="1803" y="2404"/>
                      <a:pt x="1413" y="301"/>
                      <a:pt x="1363" y="61"/>
                    </a:cubicBezTo>
                    <a:cubicBezTo>
                      <a:pt x="1363" y="21"/>
                      <a:pt x="1322" y="1"/>
                      <a:pt x="12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0" name="Google Shape;11240;p75"/>
              <p:cNvSpPr/>
              <p:nvPr/>
            </p:nvSpPr>
            <p:spPr>
              <a:xfrm>
                <a:off x="5180525" y="978100"/>
                <a:ext cx="65875" cy="439650"/>
              </a:xfrm>
              <a:custGeom>
                <a:avLst/>
                <a:gdLst/>
                <a:ahLst/>
                <a:cxnLst/>
                <a:rect l="l" t="t" r="r" b="b"/>
                <a:pathLst>
                  <a:path w="2635" h="17586" extrusionOk="0">
                    <a:moveTo>
                      <a:pt x="2634" y="1"/>
                    </a:moveTo>
                    <a:cubicBezTo>
                      <a:pt x="2614" y="71"/>
                      <a:pt x="1893" y="2234"/>
                      <a:pt x="1933" y="2525"/>
                    </a:cubicBezTo>
                    <a:cubicBezTo>
                      <a:pt x="1974" y="2825"/>
                      <a:pt x="2064" y="3005"/>
                      <a:pt x="2064" y="3005"/>
                    </a:cubicBezTo>
                    <a:lnTo>
                      <a:pt x="1603" y="2785"/>
                    </a:lnTo>
                    <a:cubicBezTo>
                      <a:pt x="1403" y="3246"/>
                      <a:pt x="1383" y="3656"/>
                      <a:pt x="1423" y="3957"/>
                    </a:cubicBezTo>
                    <a:cubicBezTo>
                      <a:pt x="1453" y="4257"/>
                      <a:pt x="1543" y="4447"/>
                      <a:pt x="1543" y="4447"/>
                    </a:cubicBezTo>
                    <a:lnTo>
                      <a:pt x="1082" y="4217"/>
                    </a:lnTo>
                    <a:cubicBezTo>
                      <a:pt x="882" y="4678"/>
                      <a:pt x="872" y="5108"/>
                      <a:pt x="912" y="5399"/>
                    </a:cubicBezTo>
                    <a:cubicBezTo>
                      <a:pt x="942" y="5549"/>
                      <a:pt x="972" y="5669"/>
                      <a:pt x="1002" y="5749"/>
                    </a:cubicBezTo>
                    <a:cubicBezTo>
                      <a:pt x="1032" y="5829"/>
                      <a:pt x="1062" y="5869"/>
                      <a:pt x="1062" y="5869"/>
                    </a:cubicBezTo>
                    <a:lnTo>
                      <a:pt x="592" y="5679"/>
                    </a:lnTo>
                    <a:cubicBezTo>
                      <a:pt x="401" y="6170"/>
                      <a:pt x="431" y="6590"/>
                      <a:pt x="501" y="6881"/>
                    </a:cubicBezTo>
                    <a:cubicBezTo>
                      <a:pt x="542" y="7031"/>
                      <a:pt x="592" y="7141"/>
                      <a:pt x="632" y="7211"/>
                    </a:cubicBezTo>
                    <a:cubicBezTo>
                      <a:pt x="672" y="7291"/>
                      <a:pt x="692" y="7331"/>
                      <a:pt x="692" y="7331"/>
                    </a:cubicBezTo>
                    <a:lnTo>
                      <a:pt x="201" y="7201"/>
                    </a:lnTo>
                    <a:cubicBezTo>
                      <a:pt x="141" y="7461"/>
                      <a:pt x="131" y="7702"/>
                      <a:pt x="141" y="7902"/>
                    </a:cubicBezTo>
                    <a:cubicBezTo>
                      <a:pt x="161" y="8102"/>
                      <a:pt x="211" y="8273"/>
                      <a:pt x="271" y="8413"/>
                    </a:cubicBezTo>
                    <a:cubicBezTo>
                      <a:pt x="291" y="8483"/>
                      <a:pt x="321" y="8543"/>
                      <a:pt x="351" y="8583"/>
                    </a:cubicBezTo>
                    <a:cubicBezTo>
                      <a:pt x="381" y="8633"/>
                      <a:pt x="411" y="8683"/>
                      <a:pt x="431" y="8713"/>
                    </a:cubicBezTo>
                    <a:cubicBezTo>
                      <a:pt x="481" y="8773"/>
                      <a:pt x="521" y="8803"/>
                      <a:pt x="521" y="8803"/>
                    </a:cubicBezTo>
                    <a:lnTo>
                      <a:pt x="21" y="8793"/>
                    </a:lnTo>
                    <a:cubicBezTo>
                      <a:pt x="1" y="8923"/>
                      <a:pt x="1" y="9054"/>
                      <a:pt x="11" y="9174"/>
                    </a:cubicBezTo>
                    <a:cubicBezTo>
                      <a:pt x="21" y="9284"/>
                      <a:pt x="41" y="9394"/>
                      <a:pt x="61" y="9494"/>
                    </a:cubicBezTo>
                    <a:cubicBezTo>
                      <a:pt x="91" y="9594"/>
                      <a:pt x="121" y="9675"/>
                      <a:pt x="161" y="9755"/>
                    </a:cubicBezTo>
                    <a:cubicBezTo>
                      <a:pt x="191" y="9835"/>
                      <a:pt x="231" y="9905"/>
                      <a:pt x="271" y="9965"/>
                    </a:cubicBezTo>
                    <a:cubicBezTo>
                      <a:pt x="351" y="10075"/>
                      <a:pt x="431" y="10155"/>
                      <a:pt x="491" y="10215"/>
                    </a:cubicBezTo>
                    <a:cubicBezTo>
                      <a:pt x="542" y="10265"/>
                      <a:pt x="582" y="10285"/>
                      <a:pt x="592" y="10295"/>
                    </a:cubicBezTo>
                    <a:lnTo>
                      <a:pt x="91" y="10385"/>
                    </a:lnTo>
                    <a:cubicBezTo>
                      <a:pt x="111" y="10906"/>
                      <a:pt x="281" y="11267"/>
                      <a:pt x="441" y="11487"/>
                    </a:cubicBezTo>
                    <a:cubicBezTo>
                      <a:pt x="602" y="11717"/>
                      <a:pt x="752" y="11807"/>
                      <a:pt x="762" y="11817"/>
                    </a:cubicBezTo>
                    <a:lnTo>
                      <a:pt x="261" y="11918"/>
                    </a:lnTo>
                    <a:cubicBezTo>
                      <a:pt x="291" y="12438"/>
                      <a:pt x="461" y="12789"/>
                      <a:pt x="632" y="13019"/>
                    </a:cubicBezTo>
                    <a:cubicBezTo>
                      <a:pt x="652" y="13049"/>
                      <a:pt x="682" y="13099"/>
                      <a:pt x="722" y="13159"/>
                    </a:cubicBezTo>
                    <a:cubicBezTo>
                      <a:pt x="1052" y="13710"/>
                      <a:pt x="1242" y="14331"/>
                      <a:pt x="1283" y="14972"/>
                    </a:cubicBezTo>
                    <a:lnTo>
                      <a:pt x="1433" y="17586"/>
                    </a:lnTo>
                    <a:lnTo>
                      <a:pt x="26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1" name="Google Shape;11241;p75"/>
              <p:cNvSpPr/>
              <p:nvPr/>
            </p:nvSpPr>
            <p:spPr>
              <a:xfrm>
                <a:off x="5178525" y="976050"/>
                <a:ext cx="70125" cy="443700"/>
              </a:xfrm>
              <a:custGeom>
                <a:avLst/>
                <a:gdLst/>
                <a:ahLst/>
                <a:cxnLst/>
                <a:rect l="l" t="t" r="r" b="b"/>
                <a:pathLst>
                  <a:path w="2805" h="17748" extrusionOk="0">
                    <a:moveTo>
                      <a:pt x="2584" y="754"/>
                    </a:moveTo>
                    <a:lnTo>
                      <a:pt x="1523" y="16356"/>
                    </a:lnTo>
                    <a:lnTo>
                      <a:pt x="1443" y="15044"/>
                    </a:lnTo>
                    <a:cubicBezTo>
                      <a:pt x="1403" y="14393"/>
                      <a:pt x="1202" y="13752"/>
                      <a:pt x="872" y="13201"/>
                    </a:cubicBezTo>
                    <a:cubicBezTo>
                      <a:pt x="832" y="13141"/>
                      <a:pt x="802" y="13091"/>
                      <a:pt x="772" y="13051"/>
                    </a:cubicBezTo>
                    <a:cubicBezTo>
                      <a:pt x="642" y="12861"/>
                      <a:pt x="471" y="12540"/>
                      <a:pt x="431" y="12070"/>
                    </a:cubicBezTo>
                    <a:lnTo>
                      <a:pt x="862" y="11980"/>
                    </a:lnTo>
                    <a:cubicBezTo>
                      <a:pt x="892" y="11980"/>
                      <a:pt x="912" y="11950"/>
                      <a:pt x="922" y="11920"/>
                    </a:cubicBezTo>
                    <a:cubicBezTo>
                      <a:pt x="932" y="11879"/>
                      <a:pt x="912" y="11849"/>
                      <a:pt x="892" y="11829"/>
                    </a:cubicBezTo>
                    <a:cubicBezTo>
                      <a:pt x="842" y="11799"/>
                      <a:pt x="722" y="11699"/>
                      <a:pt x="591" y="11529"/>
                    </a:cubicBezTo>
                    <a:cubicBezTo>
                      <a:pt x="461" y="11339"/>
                      <a:pt x="291" y="11008"/>
                      <a:pt x="261" y="10538"/>
                    </a:cubicBezTo>
                    <a:lnTo>
                      <a:pt x="682" y="10457"/>
                    </a:lnTo>
                    <a:cubicBezTo>
                      <a:pt x="712" y="10447"/>
                      <a:pt x="742" y="10427"/>
                      <a:pt x="752" y="10387"/>
                    </a:cubicBezTo>
                    <a:cubicBezTo>
                      <a:pt x="752" y="10357"/>
                      <a:pt x="742" y="10327"/>
                      <a:pt x="712" y="10307"/>
                    </a:cubicBezTo>
                    <a:cubicBezTo>
                      <a:pt x="712" y="10297"/>
                      <a:pt x="672" y="10277"/>
                      <a:pt x="622" y="10237"/>
                    </a:cubicBezTo>
                    <a:cubicBezTo>
                      <a:pt x="551" y="10167"/>
                      <a:pt x="481" y="10087"/>
                      <a:pt x="421" y="9997"/>
                    </a:cubicBezTo>
                    <a:cubicBezTo>
                      <a:pt x="391" y="9947"/>
                      <a:pt x="351" y="9877"/>
                      <a:pt x="311" y="9807"/>
                    </a:cubicBezTo>
                    <a:cubicBezTo>
                      <a:pt x="281" y="9726"/>
                      <a:pt x="251" y="9636"/>
                      <a:pt x="221" y="9556"/>
                    </a:cubicBezTo>
                    <a:cubicBezTo>
                      <a:pt x="201" y="9456"/>
                      <a:pt x="181" y="9356"/>
                      <a:pt x="171" y="9246"/>
                    </a:cubicBezTo>
                    <a:cubicBezTo>
                      <a:pt x="171" y="9166"/>
                      <a:pt x="161" y="9066"/>
                      <a:pt x="171" y="8965"/>
                    </a:cubicBezTo>
                    <a:lnTo>
                      <a:pt x="591" y="8975"/>
                    </a:lnTo>
                    <a:lnTo>
                      <a:pt x="601" y="8975"/>
                    </a:lnTo>
                    <a:cubicBezTo>
                      <a:pt x="632" y="8975"/>
                      <a:pt x="662" y="8955"/>
                      <a:pt x="672" y="8925"/>
                    </a:cubicBezTo>
                    <a:cubicBezTo>
                      <a:pt x="692" y="8885"/>
                      <a:pt x="682" y="8855"/>
                      <a:pt x="652" y="8825"/>
                    </a:cubicBezTo>
                    <a:cubicBezTo>
                      <a:pt x="652" y="8825"/>
                      <a:pt x="622" y="8795"/>
                      <a:pt x="581" y="8745"/>
                    </a:cubicBezTo>
                    <a:cubicBezTo>
                      <a:pt x="561" y="8715"/>
                      <a:pt x="531" y="8675"/>
                      <a:pt x="501" y="8625"/>
                    </a:cubicBezTo>
                    <a:cubicBezTo>
                      <a:pt x="481" y="8585"/>
                      <a:pt x="451" y="8525"/>
                      <a:pt x="421" y="8465"/>
                    </a:cubicBezTo>
                    <a:cubicBezTo>
                      <a:pt x="361" y="8325"/>
                      <a:pt x="321" y="8154"/>
                      <a:pt x="311" y="7974"/>
                    </a:cubicBezTo>
                    <a:cubicBezTo>
                      <a:pt x="291" y="7784"/>
                      <a:pt x="301" y="7583"/>
                      <a:pt x="351" y="7393"/>
                    </a:cubicBezTo>
                    <a:lnTo>
                      <a:pt x="752" y="7493"/>
                    </a:lnTo>
                    <a:cubicBezTo>
                      <a:pt x="792" y="7493"/>
                      <a:pt x="822" y="7483"/>
                      <a:pt x="842" y="7453"/>
                    </a:cubicBezTo>
                    <a:cubicBezTo>
                      <a:pt x="862" y="7423"/>
                      <a:pt x="862" y="7383"/>
                      <a:pt x="842" y="7363"/>
                    </a:cubicBezTo>
                    <a:cubicBezTo>
                      <a:pt x="842" y="7353"/>
                      <a:pt x="812" y="7323"/>
                      <a:pt x="782" y="7253"/>
                    </a:cubicBezTo>
                    <a:cubicBezTo>
                      <a:pt x="752" y="7193"/>
                      <a:pt x="702" y="7093"/>
                      <a:pt x="662" y="6943"/>
                    </a:cubicBezTo>
                    <a:cubicBezTo>
                      <a:pt x="611" y="6742"/>
                      <a:pt x="561" y="6352"/>
                      <a:pt x="722" y="5871"/>
                    </a:cubicBezTo>
                    <a:lnTo>
                      <a:pt x="1112" y="6031"/>
                    </a:lnTo>
                    <a:cubicBezTo>
                      <a:pt x="1120" y="6034"/>
                      <a:pt x="1129" y="6035"/>
                      <a:pt x="1138" y="6035"/>
                    </a:cubicBezTo>
                    <a:cubicBezTo>
                      <a:pt x="1162" y="6035"/>
                      <a:pt x="1188" y="6026"/>
                      <a:pt x="1202" y="6011"/>
                    </a:cubicBezTo>
                    <a:cubicBezTo>
                      <a:pt x="1232" y="5981"/>
                      <a:pt x="1232" y="5941"/>
                      <a:pt x="1212" y="5911"/>
                    </a:cubicBezTo>
                    <a:cubicBezTo>
                      <a:pt x="1212" y="5911"/>
                      <a:pt x="1192" y="5871"/>
                      <a:pt x="1162" y="5801"/>
                    </a:cubicBezTo>
                    <a:cubicBezTo>
                      <a:pt x="1142" y="5731"/>
                      <a:pt x="1102" y="5611"/>
                      <a:pt x="1082" y="5471"/>
                    </a:cubicBezTo>
                    <a:cubicBezTo>
                      <a:pt x="1042" y="5220"/>
                      <a:pt x="1032" y="4850"/>
                      <a:pt x="1202" y="4409"/>
                    </a:cubicBezTo>
                    <a:lnTo>
                      <a:pt x="1583" y="4599"/>
                    </a:lnTo>
                    <a:cubicBezTo>
                      <a:pt x="1593" y="4606"/>
                      <a:pt x="1605" y="4610"/>
                      <a:pt x="1618" y="4610"/>
                    </a:cubicBezTo>
                    <a:cubicBezTo>
                      <a:pt x="1640" y="4610"/>
                      <a:pt x="1664" y="4599"/>
                      <a:pt x="1683" y="4579"/>
                    </a:cubicBezTo>
                    <a:cubicBezTo>
                      <a:pt x="1703" y="4559"/>
                      <a:pt x="1713" y="4519"/>
                      <a:pt x="1693" y="4489"/>
                    </a:cubicBezTo>
                    <a:cubicBezTo>
                      <a:pt x="1693" y="4489"/>
                      <a:pt x="1613" y="4309"/>
                      <a:pt x="1583" y="4029"/>
                    </a:cubicBezTo>
                    <a:cubicBezTo>
                      <a:pt x="1553" y="3788"/>
                      <a:pt x="1553" y="3408"/>
                      <a:pt x="1723" y="2977"/>
                    </a:cubicBezTo>
                    <a:lnTo>
                      <a:pt x="2114" y="3167"/>
                    </a:lnTo>
                    <a:cubicBezTo>
                      <a:pt x="2125" y="3171"/>
                      <a:pt x="2136" y="3173"/>
                      <a:pt x="2147" y="3173"/>
                    </a:cubicBezTo>
                    <a:cubicBezTo>
                      <a:pt x="2166" y="3173"/>
                      <a:pt x="2185" y="3166"/>
                      <a:pt x="2204" y="3147"/>
                    </a:cubicBezTo>
                    <a:cubicBezTo>
                      <a:pt x="2234" y="3127"/>
                      <a:pt x="2234" y="3087"/>
                      <a:pt x="2224" y="3057"/>
                    </a:cubicBezTo>
                    <a:cubicBezTo>
                      <a:pt x="2224" y="3057"/>
                      <a:pt x="2134" y="2877"/>
                      <a:pt x="2094" y="2597"/>
                    </a:cubicBezTo>
                    <a:cubicBezTo>
                      <a:pt x="2074" y="2426"/>
                      <a:pt x="2354" y="1475"/>
                      <a:pt x="2584" y="754"/>
                    </a:cubicBezTo>
                    <a:close/>
                    <a:moveTo>
                      <a:pt x="2710" y="0"/>
                    </a:moveTo>
                    <a:cubicBezTo>
                      <a:pt x="2672" y="0"/>
                      <a:pt x="2643" y="20"/>
                      <a:pt x="2634" y="53"/>
                    </a:cubicBezTo>
                    <a:cubicBezTo>
                      <a:pt x="2624" y="83"/>
                      <a:pt x="1883" y="2296"/>
                      <a:pt x="1933" y="2617"/>
                    </a:cubicBezTo>
                    <a:cubicBezTo>
                      <a:pt x="1953" y="2747"/>
                      <a:pt x="1973" y="2847"/>
                      <a:pt x="1993" y="2927"/>
                    </a:cubicBezTo>
                    <a:lnTo>
                      <a:pt x="1723" y="2797"/>
                    </a:lnTo>
                    <a:cubicBezTo>
                      <a:pt x="1709" y="2790"/>
                      <a:pt x="1690" y="2783"/>
                      <a:pt x="1673" y="2783"/>
                    </a:cubicBezTo>
                    <a:cubicBezTo>
                      <a:pt x="1666" y="2783"/>
                      <a:pt x="1659" y="2784"/>
                      <a:pt x="1653" y="2787"/>
                    </a:cubicBezTo>
                    <a:cubicBezTo>
                      <a:pt x="1633" y="2797"/>
                      <a:pt x="1613" y="2817"/>
                      <a:pt x="1603" y="2837"/>
                    </a:cubicBezTo>
                    <a:cubicBezTo>
                      <a:pt x="1393" y="3328"/>
                      <a:pt x="1383" y="3768"/>
                      <a:pt x="1413" y="4049"/>
                    </a:cubicBezTo>
                    <a:cubicBezTo>
                      <a:pt x="1433" y="4169"/>
                      <a:pt x="1453" y="4279"/>
                      <a:pt x="1473" y="4359"/>
                    </a:cubicBezTo>
                    <a:lnTo>
                      <a:pt x="1202" y="4219"/>
                    </a:lnTo>
                    <a:cubicBezTo>
                      <a:pt x="1192" y="4214"/>
                      <a:pt x="1180" y="4211"/>
                      <a:pt x="1167" y="4211"/>
                    </a:cubicBezTo>
                    <a:cubicBezTo>
                      <a:pt x="1155" y="4211"/>
                      <a:pt x="1142" y="4214"/>
                      <a:pt x="1132" y="4219"/>
                    </a:cubicBezTo>
                    <a:cubicBezTo>
                      <a:pt x="1112" y="4229"/>
                      <a:pt x="1092" y="4239"/>
                      <a:pt x="1082" y="4259"/>
                    </a:cubicBezTo>
                    <a:cubicBezTo>
                      <a:pt x="862" y="4770"/>
                      <a:pt x="872" y="5210"/>
                      <a:pt x="912" y="5501"/>
                    </a:cubicBezTo>
                    <a:cubicBezTo>
                      <a:pt x="932" y="5601"/>
                      <a:pt x="952" y="5701"/>
                      <a:pt x="992" y="5801"/>
                    </a:cubicBezTo>
                    <a:lnTo>
                      <a:pt x="702" y="5681"/>
                    </a:lnTo>
                    <a:cubicBezTo>
                      <a:pt x="692" y="5676"/>
                      <a:pt x="679" y="5673"/>
                      <a:pt x="667" y="5673"/>
                    </a:cubicBezTo>
                    <a:cubicBezTo>
                      <a:pt x="654" y="5673"/>
                      <a:pt x="642" y="5676"/>
                      <a:pt x="632" y="5681"/>
                    </a:cubicBezTo>
                    <a:cubicBezTo>
                      <a:pt x="611" y="5691"/>
                      <a:pt x="601" y="5711"/>
                      <a:pt x="591" y="5731"/>
                    </a:cubicBezTo>
                    <a:cubicBezTo>
                      <a:pt x="381" y="6292"/>
                      <a:pt x="441" y="6762"/>
                      <a:pt x="501" y="6983"/>
                    </a:cubicBezTo>
                    <a:cubicBezTo>
                      <a:pt x="541" y="7113"/>
                      <a:pt x="571" y="7213"/>
                      <a:pt x="611" y="7283"/>
                    </a:cubicBezTo>
                    <a:lnTo>
                      <a:pt x="301" y="7203"/>
                    </a:lnTo>
                    <a:cubicBezTo>
                      <a:pt x="296" y="7202"/>
                      <a:pt x="291" y="7201"/>
                      <a:pt x="285" y="7201"/>
                    </a:cubicBezTo>
                    <a:cubicBezTo>
                      <a:pt x="251" y="7201"/>
                      <a:pt x="218" y="7228"/>
                      <a:pt x="201" y="7263"/>
                    </a:cubicBezTo>
                    <a:cubicBezTo>
                      <a:pt x="141" y="7503"/>
                      <a:pt x="121" y="7754"/>
                      <a:pt x="141" y="7994"/>
                    </a:cubicBezTo>
                    <a:cubicBezTo>
                      <a:pt x="161" y="8194"/>
                      <a:pt x="201" y="8375"/>
                      <a:pt x="271" y="8525"/>
                    </a:cubicBezTo>
                    <a:cubicBezTo>
                      <a:pt x="301" y="8605"/>
                      <a:pt x="331" y="8665"/>
                      <a:pt x="361" y="8715"/>
                    </a:cubicBezTo>
                    <a:cubicBezTo>
                      <a:pt x="381" y="8745"/>
                      <a:pt x="401" y="8775"/>
                      <a:pt x="421" y="8805"/>
                    </a:cubicBezTo>
                    <a:lnTo>
                      <a:pt x="101" y="8795"/>
                    </a:lnTo>
                    <a:cubicBezTo>
                      <a:pt x="95" y="8794"/>
                      <a:pt x="90" y="8794"/>
                      <a:pt x="86" y="8794"/>
                    </a:cubicBezTo>
                    <a:cubicBezTo>
                      <a:pt x="45" y="8794"/>
                      <a:pt x="20" y="8829"/>
                      <a:pt x="11" y="8865"/>
                    </a:cubicBezTo>
                    <a:cubicBezTo>
                      <a:pt x="1" y="9015"/>
                      <a:pt x="1" y="9156"/>
                      <a:pt x="11" y="9256"/>
                    </a:cubicBezTo>
                    <a:cubicBezTo>
                      <a:pt x="21" y="9376"/>
                      <a:pt x="41" y="9486"/>
                      <a:pt x="61" y="9596"/>
                    </a:cubicBezTo>
                    <a:cubicBezTo>
                      <a:pt x="91" y="9696"/>
                      <a:pt x="121" y="9787"/>
                      <a:pt x="161" y="9877"/>
                    </a:cubicBezTo>
                    <a:cubicBezTo>
                      <a:pt x="201" y="9957"/>
                      <a:pt x="241" y="10027"/>
                      <a:pt x="281" y="10087"/>
                    </a:cubicBezTo>
                    <a:cubicBezTo>
                      <a:pt x="341" y="10177"/>
                      <a:pt x="401" y="10257"/>
                      <a:pt x="481" y="10327"/>
                    </a:cubicBezTo>
                    <a:lnTo>
                      <a:pt x="151" y="10387"/>
                    </a:lnTo>
                    <a:cubicBezTo>
                      <a:pt x="111" y="10397"/>
                      <a:pt x="81" y="10427"/>
                      <a:pt x="81" y="10478"/>
                    </a:cubicBezTo>
                    <a:cubicBezTo>
                      <a:pt x="111" y="11028"/>
                      <a:pt x="301" y="11399"/>
                      <a:pt x="461" y="11619"/>
                    </a:cubicBezTo>
                    <a:cubicBezTo>
                      <a:pt x="531" y="11719"/>
                      <a:pt x="591" y="11799"/>
                      <a:pt x="652" y="11849"/>
                    </a:cubicBezTo>
                    <a:lnTo>
                      <a:pt x="331" y="11920"/>
                    </a:lnTo>
                    <a:cubicBezTo>
                      <a:pt x="291" y="11930"/>
                      <a:pt x="261" y="11960"/>
                      <a:pt x="261" y="12000"/>
                    </a:cubicBezTo>
                    <a:cubicBezTo>
                      <a:pt x="291" y="12560"/>
                      <a:pt x="481" y="12931"/>
                      <a:pt x="642" y="13151"/>
                    </a:cubicBezTo>
                    <a:cubicBezTo>
                      <a:pt x="662" y="13181"/>
                      <a:pt x="692" y="13231"/>
                      <a:pt x="732" y="13281"/>
                    </a:cubicBezTo>
                    <a:cubicBezTo>
                      <a:pt x="1052" y="13812"/>
                      <a:pt x="1232" y="14423"/>
                      <a:pt x="1272" y="15054"/>
                    </a:cubicBezTo>
                    <a:lnTo>
                      <a:pt x="1433" y="17668"/>
                    </a:lnTo>
                    <a:cubicBezTo>
                      <a:pt x="1433" y="17718"/>
                      <a:pt x="1473" y="17748"/>
                      <a:pt x="1513" y="17748"/>
                    </a:cubicBezTo>
                    <a:cubicBezTo>
                      <a:pt x="1563" y="17748"/>
                      <a:pt x="1593" y="17718"/>
                      <a:pt x="1603" y="17668"/>
                    </a:cubicBezTo>
                    <a:lnTo>
                      <a:pt x="2795" y="93"/>
                    </a:lnTo>
                    <a:cubicBezTo>
                      <a:pt x="2805" y="43"/>
                      <a:pt x="2775" y="13"/>
                      <a:pt x="2734" y="3"/>
                    </a:cubicBezTo>
                    <a:cubicBezTo>
                      <a:pt x="2726" y="1"/>
                      <a:pt x="2718" y="0"/>
                      <a:pt x="2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2" name="Google Shape;11242;p75"/>
              <p:cNvSpPr/>
              <p:nvPr/>
            </p:nvSpPr>
            <p:spPr>
              <a:xfrm>
                <a:off x="5214075" y="1119275"/>
                <a:ext cx="230350" cy="300475"/>
              </a:xfrm>
              <a:custGeom>
                <a:avLst/>
                <a:gdLst/>
                <a:ahLst/>
                <a:cxnLst/>
                <a:rect l="l" t="t" r="r" b="b"/>
                <a:pathLst>
                  <a:path w="9214" h="12019" extrusionOk="0">
                    <a:moveTo>
                      <a:pt x="8773" y="663"/>
                    </a:moveTo>
                    <a:cubicBezTo>
                      <a:pt x="8503" y="1274"/>
                      <a:pt x="8202" y="1925"/>
                      <a:pt x="8102" y="2015"/>
                    </a:cubicBezTo>
                    <a:cubicBezTo>
                      <a:pt x="7922" y="2165"/>
                      <a:pt x="7772" y="2235"/>
                      <a:pt x="7772" y="2235"/>
                    </a:cubicBezTo>
                    <a:cubicBezTo>
                      <a:pt x="7741" y="2245"/>
                      <a:pt x="7721" y="2275"/>
                      <a:pt x="7721" y="2315"/>
                    </a:cubicBezTo>
                    <a:cubicBezTo>
                      <a:pt x="7721" y="2345"/>
                      <a:pt x="7751" y="2375"/>
                      <a:pt x="7782" y="2385"/>
                    </a:cubicBezTo>
                    <a:lnTo>
                      <a:pt x="8122" y="2475"/>
                    </a:lnTo>
                    <a:cubicBezTo>
                      <a:pt x="7992" y="2836"/>
                      <a:pt x="7782" y="3076"/>
                      <a:pt x="7631" y="3206"/>
                    </a:cubicBezTo>
                    <a:cubicBezTo>
                      <a:pt x="7461" y="3367"/>
                      <a:pt x="7311" y="3437"/>
                      <a:pt x="7311" y="3437"/>
                    </a:cubicBezTo>
                    <a:cubicBezTo>
                      <a:pt x="7281" y="3447"/>
                      <a:pt x="7251" y="3487"/>
                      <a:pt x="7261" y="3517"/>
                    </a:cubicBezTo>
                    <a:cubicBezTo>
                      <a:pt x="7261" y="3557"/>
                      <a:pt x="7281" y="3587"/>
                      <a:pt x="7321" y="3597"/>
                    </a:cubicBezTo>
                    <a:lnTo>
                      <a:pt x="7651" y="3677"/>
                    </a:lnTo>
                    <a:cubicBezTo>
                      <a:pt x="7521" y="4048"/>
                      <a:pt x="7311" y="4278"/>
                      <a:pt x="7151" y="4408"/>
                    </a:cubicBezTo>
                    <a:cubicBezTo>
                      <a:pt x="7061" y="4488"/>
                      <a:pt x="6970" y="4538"/>
                      <a:pt x="6920" y="4568"/>
                    </a:cubicBezTo>
                    <a:cubicBezTo>
                      <a:pt x="6860" y="4598"/>
                      <a:pt x="6830" y="4608"/>
                      <a:pt x="6820" y="4608"/>
                    </a:cubicBezTo>
                    <a:cubicBezTo>
                      <a:pt x="6790" y="4618"/>
                      <a:pt x="6770" y="4658"/>
                      <a:pt x="6770" y="4688"/>
                    </a:cubicBezTo>
                    <a:cubicBezTo>
                      <a:pt x="6770" y="4728"/>
                      <a:pt x="6790" y="4759"/>
                      <a:pt x="6820" y="4769"/>
                    </a:cubicBezTo>
                    <a:lnTo>
                      <a:pt x="7151" y="4879"/>
                    </a:lnTo>
                    <a:cubicBezTo>
                      <a:pt x="6980" y="5259"/>
                      <a:pt x="6740" y="5480"/>
                      <a:pt x="6600" y="5570"/>
                    </a:cubicBezTo>
                    <a:cubicBezTo>
                      <a:pt x="6490" y="5650"/>
                      <a:pt x="6400" y="5690"/>
                      <a:pt x="6350" y="5710"/>
                    </a:cubicBezTo>
                    <a:cubicBezTo>
                      <a:pt x="6289" y="5730"/>
                      <a:pt x="6259" y="5740"/>
                      <a:pt x="6259" y="5740"/>
                    </a:cubicBezTo>
                    <a:cubicBezTo>
                      <a:pt x="6219" y="5750"/>
                      <a:pt x="6199" y="5770"/>
                      <a:pt x="6189" y="5810"/>
                    </a:cubicBezTo>
                    <a:cubicBezTo>
                      <a:pt x="6189" y="5840"/>
                      <a:pt x="6209" y="5880"/>
                      <a:pt x="6239" y="5890"/>
                    </a:cubicBezTo>
                    <a:lnTo>
                      <a:pt x="6540" y="6050"/>
                    </a:lnTo>
                    <a:cubicBezTo>
                      <a:pt x="6460" y="6191"/>
                      <a:pt x="6360" y="6321"/>
                      <a:pt x="6249" y="6431"/>
                    </a:cubicBezTo>
                    <a:cubicBezTo>
                      <a:pt x="6139" y="6531"/>
                      <a:pt x="6019" y="6621"/>
                      <a:pt x="5909" y="6671"/>
                    </a:cubicBezTo>
                    <a:cubicBezTo>
                      <a:pt x="5859" y="6701"/>
                      <a:pt x="5809" y="6721"/>
                      <a:pt x="5769" y="6731"/>
                    </a:cubicBezTo>
                    <a:cubicBezTo>
                      <a:pt x="5719" y="6751"/>
                      <a:pt x="5679" y="6761"/>
                      <a:pt x="5649" y="6761"/>
                    </a:cubicBezTo>
                    <a:cubicBezTo>
                      <a:pt x="5598" y="6771"/>
                      <a:pt x="5558" y="6781"/>
                      <a:pt x="5558" y="6781"/>
                    </a:cubicBezTo>
                    <a:cubicBezTo>
                      <a:pt x="5528" y="6781"/>
                      <a:pt x="5498" y="6801"/>
                      <a:pt x="5478" y="6831"/>
                    </a:cubicBezTo>
                    <a:cubicBezTo>
                      <a:pt x="5468" y="6861"/>
                      <a:pt x="5478" y="6902"/>
                      <a:pt x="5508" y="6922"/>
                    </a:cubicBezTo>
                    <a:lnTo>
                      <a:pt x="5779" y="7142"/>
                    </a:lnTo>
                    <a:cubicBezTo>
                      <a:pt x="5729" y="7212"/>
                      <a:pt x="5669" y="7262"/>
                      <a:pt x="5629" y="7312"/>
                    </a:cubicBezTo>
                    <a:cubicBezTo>
                      <a:pt x="5568" y="7372"/>
                      <a:pt x="5498" y="7432"/>
                      <a:pt x="5428" y="7482"/>
                    </a:cubicBezTo>
                    <a:cubicBezTo>
                      <a:pt x="5358" y="7522"/>
                      <a:pt x="5298" y="7552"/>
                      <a:pt x="5228" y="7592"/>
                    </a:cubicBezTo>
                    <a:cubicBezTo>
                      <a:pt x="5168" y="7623"/>
                      <a:pt x="5108" y="7633"/>
                      <a:pt x="5058" y="7653"/>
                    </a:cubicBezTo>
                    <a:cubicBezTo>
                      <a:pt x="4968" y="7673"/>
                      <a:pt x="4887" y="7683"/>
                      <a:pt x="4797" y="7693"/>
                    </a:cubicBezTo>
                    <a:cubicBezTo>
                      <a:pt x="4747" y="7693"/>
                      <a:pt x="4717" y="7683"/>
                      <a:pt x="4697" y="7683"/>
                    </a:cubicBezTo>
                    <a:cubicBezTo>
                      <a:pt x="4667" y="7683"/>
                      <a:pt x="4637" y="7703"/>
                      <a:pt x="4617" y="7733"/>
                    </a:cubicBezTo>
                    <a:cubicBezTo>
                      <a:pt x="4607" y="7763"/>
                      <a:pt x="4607" y="7793"/>
                      <a:pt x="4627" y="7823"/>
                    </a:cubicBezTo>
                    <a:lnTo>
                      <a:pt x="4847" y="8103"/>
                    </a:lnTo>
                    <a:cubicBezTo>
                      <a:pt x="4567" y="8374"/>
                      <a:pt x="4287" y="8484"/>
                      <a:pt x="4096" y="8524"/>
                    </a:cubicBezTo>
                    <a:cubicBezTo>
                      <a:pt x="3984" y="8553"/>
                      <a:pt x="3892" y="8562"/>
                      <a:pt x="3828" y="8562"/>
                    </a:cubicBezTo>
                    <a:cubicBezTo>
                      <a:pt x="3784" y="8562"/>
                      <a:pt x="3752" y="8558"/>
                      <a:pt x="3736" y="8554"/>
                    </a:cubicBezTo>
                    <a:cubicBezTo>
                      <a:pt x="3706" y="8554"/>
                      <a:pt x="3676" y="8574"/>
                      <a:pt x="3656" y="8604"/>
                    </a:cubicBezTo>
                    <a:cubicBezTo>
                      <a:pt x="3646" y="8624"/>
                      <a:pt x="3646" y="8664"/>
                      <a:pt x="3666" y="8694"/>
                    </a:cubicBezTo>
                    <a:lnTo>
                      <a:pt x="3876" y="8974"/>
                    </a:lnTo>
                    <a:cubicBezTo>
                      <a:pt x="3596" y="9245"/>
                      <a:pt x="3315" y="9355"/>
                      <a:pt x="3135" y="9395"/>
                    </a:cubicBezTo>
                    <a:cubicBezTo>
                      <a:pt x="3105" y="9405"/>
                      <a:pt x="3065" y="9415"/>
                      <a:pt x="3025" y="9425"/>
                    </a:cubicBezTo>
                    <a:cubicBezTo>
                      <a:pt x="2474" y="9595"/>
                      <a:pt x="1973" y="9896"/>
                      <a:pt x="1563" y="10316"/>
                    </a:cubicBezTo>
                    <a:lnTo>
                      <a:pt x="972" y="10927"/>
                    </a:lnTo>
                    <a:lnTo>
                      <a:pt x="8773" y="663"/>
                    </a:lnTo>
                    <a:close/>
                    <a:moveTo>
                      <a:pt x="9122" y="1"/>
                    </a:moveTo>
                    <a:cubicBezTo>
                      <a:pt x="9098" y="1"/>
                      <a:pt x="9072" y="10"/>
                      <a:pt x="9053" y="22"/>
                    </a:cubicBezTo>
                    <a:lnTo>
                      <a:pt x="31" y="11888"/>
                    </a:lnTo>
                    <a:cubicBezTo>
                      <a:pt x="1" y="11919"/>
                      <a:pt x="1" y="11969"/>
                      <a:pt x="41" y="11999"/>
                    </a:cubicBezTo>
                    <a:cubicBezTo>
                      <a:pt x="51" y="12009"/>
                      <a:pt x="71" y="12019"/>
                      <a:pt x="91" y="12019"/>
                    </a:cubicBezTo>
                    <a:cubicBezTo>
                      <a:pt x="111" y="12019"/>
                      <a:pt x="141" y="12009"/>
                      <a:pt x="151" y="11989"/>
                    </a:cubicBezTo>
                    <a:lnTo>
                      <a:pt x="1683" y="10426"/>
                    </a:lnTo>
                    <a:cubicBezTo>
                      <a:pt x="2074" y="10036"/>
                      <a:pt x="2554" y="9745"/>
                      <a:pt x="3065" y="9585"/>
                    </a:cubicBezTo>
                    <a:cubicBezTo>
                      <a:pt x="3105" y="9575"/>
                      <a:pt x="3145" y="9565"/>
                      <a:pt x="3165" y="9565"/>
                    </a:cubicBezTo>
                    <a:cubicBezTo>
                      <a:pt x="3385" y="9505"/>
                      <a:pt x="3726" y="9375"/>
                      <a:pt x="4056" y="9034"/>
                    </a:cubicBezTo>
                    <a:cubicBezTo>
                      <a:pt x="4076" y="9004"/>
                      <a:pt x="4086" y="8964"/>
                      <a:pt x="4056" y="8934"/>
                    </a:cubicBezTo>
                    <a:lnTo>
                      <a:pt x="3906" y="8724"/>
                    </a:lnTo>
                    <a:cubicBezTo>
                      <a:pt x="3966" y="8724"/>
                      <a:pt x="4046" y="8714"/>
                      <a:pt x="4136" y="8694"/>
                    </a:cubicBezTo>
                    <a:cubicBezTo>
                      <a:pt x="4357" y="8634"/>
                      <a:pt x="4687" y="8504"/>
                      <a:pt x="5018" y="8163"/>
                    </a:cubicBezTo>
                    <a:cubicBezTo>
                      <a:pt x="5048" y="8133"/>
                      <a:pt x="5048" y="8083"/>
                      <a:pt x="5018" y="8053"/>
                    </a:cubicBezTo>
                    <a:lnTo>
                      <a:pt x="4867" y="7853"/>
                    </a:lnTo>
                    <a:cubicBezTo>
                      <a:pt x="4948" y="7843"/>
                      <a:pt x="5018" y="7833"/>
                      <a:pt x="5098" y="7813"/>
                    </a:cubicBezTo>
                    <a:cubicBezTo>
                      <a:pt x="5148" y="7793"/>
                      <a:pt x="5228" y="7773"/>
                      <a:pt x="5298" y="7743"/>
                    </a:cubicBezTo>
                    <a:cubicBezTo>
                      <a:pt x="5378" y="7703"/>
                      <a:pt x="5448" y="7663"/>
                      <a:pt x="5518" y="7623"/>
                    </a:cubicBezTo>
                    <a:cubicBezTo>
                      <a:pt x="5598" y="7562"/>
                      <a:pt x="5679" y="7502"/>
                      <a:pt x="5739" y="7432"/>
                    </a:cubicBezTo>
                    <a:cubicBezTo>
                      <a:pt x="5809" y="7362"/>
                      <a:pt x="5889" y="7282"/>
                      <a:pt x="5959" y="7182"/>
                    </a:cubicBezTo>
                    <a:cubicBezTo>
                      <a:pt x="5979" y="7142"/>
                      <a:pt x="5979" y="7092"/>
                      <a:pt x="5939" y="7072"/>
                    </a:cubicBezTo>
                    <a:lnTo>
                      <a:pt x="5759" y="6912"/>
                    </a:lnTo>
                    <a:cubicBezTo>
                      <a:pt x="5769" y="6902"/>
                      <a:pt x="5799" y="6902"/>
                      <a:pt x="5819" y="6892"/>
                    </a:cubicBezTo>
                    <a:cubicBezTo>
                      <a:pt x="5869" y="6871"/>
                      <a:pt x="5919" y="6851"/>
                      <a:pt x="5979" y="6821"/>
                    </a:cubicBezTo>
                    <a:cubicBezTo>
                      <a:pt x="6109" y="6761"/>
                      <a:pt x="6239" y="6671"/>
                      <a:pt x="6360" y="6551"/>
                    </a:cubicBezTo>
                    <a:cubicBezTo>
                      <a:pt x="6510" y="6411"/>
                      <a:pt x="6640" y="6241"/>
                      <a:pt x="6730" y="6050"/>
                    </a:cubicBezTo>
                    <a:cubicBezTo>
                      <a:pt x="6750" y="6010"/>
                      <a:pt x="6730" y="5960"/>
                      <a:pt x="6690" y="5940"/>
                    </a:cubicBezTo>
                    <a:lnTo>
                      <a:pt x="6480" y="5830"/>
                    </a:lnTo>
                    <a:cubicBezTo>
                      <a:pt x="6540" y="5810"/>
                      <a:pt x="6610" y="5770"/>
                      <a:pt x="6690" y="5710"/>
                    </a:cubicBezTo>
                    <a:cubicBezTo>
                      <a:pt x="6860" y="5600"/>
                      <a:pt x="7161" y="5339"/>
                      <a:pt x="7341" y="4859"/>
                    </a:cubicBezTo>
                    <a:cubicBezTo>
                      <a:pt x="7351" y="4839"/>
                      <a:pt x="7341" y="4819"/>
                      <a:pt x="7331" y="4799"/>
                    </a:cubicBezTo>
                    <a:cubicBezTo>
                      <a:pt x="7331" y="4779"/>
                      <a:pt x="7311" y="4759"/>
                      <a:pt x="7291" y="4749"/>
                    </a:cubicBezTo>
                    <a:lnTo>
                      <a:pt x="7061" y="4678"/>
                    </a:lnTo>
                    <a:cubicBezTo>
                      <a:pt x="7121" y="4638"/>
                      <a:pt x="7191" y="4598"/>
                      <a:pt x="7261" y="4538"/>
                    </a:cubicBezTo>
                    <a:cubicBezTo>
                      <a:pt x="7451" y="4378"/>
                      <a:pt x="7701" y="4098"/>
                      <a:pt x="7842" y="3647"/>
                    </a:cubicBezTo>
                    <a:cubicBezTo>
                      <a:pt x="7852" y="3627"/>
                      <a:pt x="7842" y="3607"/>
                      <a:pt x="7832" y="3587"/>
                    </a:cubicBezTo>
                    <a:cubicBezTo>
                      <a:pt x="7822" y="3567"/>
                      <a:pt x="7802" y="3547"/>
                      <a:pt x="7782" y="3547"/>
                    </a:cubicBezTo>
                    <a:lnTo>
                      <a:pt x="7561" y="3487"/>
                    </a:lnTo>
                    <a:cubicBezTo>
                      <a:pt x="7611" y="3447"/>
                      <a:pt x="7681" y="3397"/>
                      <a:pt x="7741" y="3337"/>
                    </a:cubicBezTo>
                    <a:cubicBezTo>
                      <a:pt x="7922" y="3176"/>
                      <a:pt x="8162" y="2886"/>
                      <a:pt x="8302" y="2445"/>
                    </a:cubicBezTo>
                    <a:cubicBezTo>
                      <a:pt x="8312" y="2425"/>
                      <a:pt x="8312" y="2405"/>
                      <a:pt x="8302" y="2385"/>
                    </a:cubicBezTo>
                    <a:cubicBezTo>
                      <a:pt x="8292" y="2365"/>
                      <a:pt x="8272" y="2345"/>
                      <a:pt x="8252" y="2345"/>
                    </a:cubicBezTo>
                    <a:lnTo>
                      <a:pt x="8022" y="2285"/>
                    </a:lnTo>
                    <a:cubicBezTo>
                      <a:pt x="8082" y="2245"/>
                      <a:pt x="8142" y="2195"/>
                      <a:pt x="8212" y="2135"/>
                    </a:cubicBezTo>
                    <a:cubicBezTo>
                      <a:pt x="8412" y="1965"/>
                      <a:pt x="9063" y="412"/>
                      <a:pt x="9193" y="112"/>
                    </a:cubicBezTo>
                    <a:cubicBezTo>
                      <a:pt x="9214" y="72"/>
                      <a:pt x="9193" y="32"/>
                      <a:pt x="9163" y="12"/>
                    </a:cubicBezTo>
                    <a:cubicBezTo>
                      <a:pt x="9152" y="4"/>
                      <a:pt x="9138" y="1"/>
                      <a:pt x="91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3" name="Google Shape;11243;p75"/>
              <p:cNvSpPr/>
              <p:nvPr/>
            </p:nvSpPr>
            <p:spPr>
              <a:xfrm>
                <a:off x="5216325" y="1121050"/>
                <a:ext cx="225850" cy="296700"/>
              </a:xfrm>
              <a:custGeom>
                <a:avLst/>
                <a:gdLst/>
                <a:ahLst/>
                <a:cxnLst/>
                <a:rect l="l" t="t" r="r" b="b"/>
                <a:pathLst>
                  <a:path w="9034" h="11868" extrusionOk="0">
                    <a:moveTo>
                      <a:pt x="9033" y="1"/>
                    </a:moveTo>
                    <a:cubicBezTo>
                      <a:pt x="8983" y="41"/>
                      <a:pt x="7471" y="1233"/>
                      <a:pt x="7361" y="1463"/>
                    </a:cubicBezTo>
                    <a:cubicBezTo>
                      <a:pt x="7251" y="1693"/>
                      <a:pt x="7231" y="1864"/>
                      <a:pt x="7231" y="1864"/>
                    </a:cubicBezTo>
                    <a:lnTo>
                      <a:pt x="7001" y="1493"/>
                    </a:lnTo>
                    <a:cubicBezTo>
                      <a:pt x="6650" y="1723"/>
                      <a:pt x="6440" y="2004"/>
                      <a:pt x="6330" y="2234"/>
                    </a:cubicBezTo>
                    <a:cubicBezTo>
                      <a:pt x="6219" y="2464"/>
                      <a:pt x="6189" y="2635"/>
                      <a:pt x="6189" y="2635"/>
                    </a:cubicBezTo>
                    <a:lnTo>
                      <a:pt x="5969" y="2254"/>
                    </a:lnTo>
                    <a:cubicBezTo>
                      <a:pt x="5609" y="2494"/>
                      <a:pt x="5408" y="2785"/>
                      <a:pt x="5308" y="3015"/>
                    </a:cubicBezTo>
                    <a:cubicBezTo>
                      <a:pt x="5248" y="3135"/>
                      <a:pt x="5218" y="3235"/>
                      <a:pt x="5208" y="3306"/>
                    </a:cubicBezTo>
                    <a:cubicBezTo>
                      <a:pt x="5188" y="3376"/>
                      <a:pt x="5188" y="3416"/>
                      <a:pt x="5188" y="3416"/>
                    </a:cubicBezTo>
                    <a:lnTo>
                      <a:pt x="4948" y="3065"/>
                    </a:lnTo>
                    <a:cubicBezTo>
                      <a:pt x="4587" y="3326"/>
                      <a:pt x="4407" y="3636"/>
                      <a:pt x="4327" y="3876"/>
                    </a:cubicBezTo>
                    <a:cubicBezTo>
                      <a:pt x="4287" y="3997"/>
                      <a:pt x="4267" y="4097"/>
                      <a:pt x="4257" y="4167"/>
                    </a:cubicBezTo>
                    <a:cubicBezTo>
                      <a:pt x="4247" y="4237"/>
                      <a:pt x="4257" y="4277"/>
                      <a:pt x="4257" y="4277"/>
                    </a:cubicBezTo>
                    <a:lnTo>
                      <a:pt x="3966" y="3967"/>
                    </a:lnTo>
                    <a:cubicBezTo>
                      <a:pt x="3796" y="4117"/>
                      <a:pt x="3676" y="4277"/>
                      <a:pt x="3596" y="4427"/>
                    </a:cubicBezTo>
                    <a:cubicBezTo>
                      <a:pt x="3516" y="4577"/>
                      <a:pt x="3466" y="4718"/>
                      <a:pt x="3446" y="4848"/>
                    </a:cubicBezTo>
                    <a:cubicBezTo>
                      <a:pt x="3436" y="4908"/>
                      <a:pt x="3426" y="4958"/>
                      <a:pt x="3426" y="5008"/>
                    </a:cubicBezTo>
                    <a:cubicBezTo>
                      <a:pt x="3426" y="5058"/>
                      <a:pt x="3426" y="5098"/>
                      <a:pt x="3426" y="5138"/>
                    </a:cubicBezTo>
                    <a:cubicBezTo>
                      <a:pt x="3426" y="5198"/>
                      <a:pt x="3436" y="5238"/>
                      <a:pt x="3436" y="5238"/>
                    </a:cubicBezTo>
                    <a:lnTo>
                      <a:pt x="3085" y="4998"/>
                    </a:lnTo>
                    <a:cubicBezTo>
                      <a:pt x="3015" y="5088"/>
                      <a:pt x="2955" y="5178"/>
                      <a:pt x="2915" y="5258"/>
                    </a:cubicBezTo>
                    <a:cubicBezTo>
                      <a:pt x="2865" y="5348"/>
                      <a:pt x="2825" y="5429"/>
                      <a:pt x="2795" y="5519"/>
                    </a:cubicBezTo>
                    <a:cubicBezTo>
                      <a:pt x="2775" y="5599"/>
                      <a:pt x="2755" y="5669"/>
                      <a:pt x="2745" y="5739"/>
                    </a:cubicBezTo>
                    <a:cubicBezTo>
                      <a:pt x="2725" y="5819"/>
                      <a:pt x="2725" y="5879"/>
                      <a:pt x="2725" y="5939"/>
                    </a:cubicBezTo>
                    <a:cubicBezTo>
                      <a:pt x="2725" y="6059"/>
                      <a:pt x="2745" y="6160"/>
                      <a:pt x="2765" y="6220"/>
                    </a:cubicBezTo>
                    <a:cubicBezTo>
                      <a:pt x="2775" y="6280"/>
                      <a:pt x="2795" y="6320"/>
                      <a:pt x="2795" y="6320"/>
                    </a:cubicBezTo>
                    <a:lnTo>
                      <a:pt x="2404" y="6160"/>
                    </a:lnTo>
                    <a:cubicBezTo>
                      <a:pt x="2174" y="6530"/>
                      <a:pt x="2124" y="6861"/>
                      <a:pt x="2134" y="7101"/>
                    </a:cubicBezTo>
                    <a:cubicBezTo>
                      <a:pt x="2144" y="7331"/>
                      <a:pt x="2204" y="7471"/>
                      <a:pt x="2214" y="7481"/>
                    </a:cubicBezTo>
                    <a:lnTo>
                      <a:pt x="1813" y="7321"/>
                    </a:lnTo>
                    <a:cubicBezTo>
                      <a:pt x="1593" y="7692"/>
                      <a:pt x="1543" y="8032"/>
                      <a:pt x="1553" y="8263"/>
                    </a:cubicBezTo>
                    <a:cubicBezTo>
                      <a:pt x="1553" y="8303"/>
                      <a:pt x="1553" y="8353"/>
                      <a:pt x="1553" y="8413"/>
                    </a:cubicBezTo>
                    <a:cubicBezTo>
                      <a:pt x="1533" y="8953"/>
                      <a:pt x="1383" y="9474"/>
                      <a:pt x="1112" y="9945"/>
                    </a:cubicBezTo>
                    <a:lnTo>
                      <a:pt x="1" y="11868"/>
                    </a:lnTo>
                    <a:lnTo>
                      <a:pt x="1" y="11868"/>
                    </a:lnTo>
                    <a:lnTo>
                      <a:pt x="90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4" name="Google Shape;11244;p75"/>
              <p:cNvSpPr/>
              <p:nvPr/>
            </p:nvSpPr>
            <p:spPr>
              <a:xfrm>
                <a:off x="5214075" y="1119075"/>
                <a:ext cx="230350" cy="300675"/>
              </a:xfrm>
              <a:custGeom>
                <a:avLst/>
                <a:gdLst/>
                <a:ahLst/>
                <a:cxnLst/>
                <a:rect l="l" t="t" r="r" b="b"/>
                <a:pathLst>
                  <a:path w="9214" h="12027" extrusionOk="0">
                    <a:moveTo>
                      <a:pt x="8643" y="571"/>
                    </a:moveTo>
                    <a:lnTo>
                      <a:pt x="812" y="10855"/>
                    </a:lnTo>
                    <a:lnTo>
                      <a:pt x="1272" y="10064"/>
                    </a:lnTo>
                    <a:cubicBezTo>
                      <a:pt x="1553" y="9583"/>
                      <a:pt x="1703" y="9042"/>
                      <a:pt x="1723" y="8492"/>
                    </a:cubicBezTo>
                    <a:cubicBezTo>
                      <a:pt x="1733" y="8432"/>
                      <a:pt x="1733" y="8382"/>
                      <a:pt x="1733" y="8342"/>
                    </a:cubicBezTo>
                    <a:cubicBezTo>
                      <a:pt x="1723" y="8151"/>
                      <a:pt x="1753" y="7851"/>
                      <a:pt x="1943" y="7500"/>
                    </a:cubicBezTo>
                    <a:lnTo>
                      <a:pt x="2264" y="7641"/>
                    </a:lnTo>
                    <a:cubicBezTo>
                      <a:pt x="2275" y="7643"/>
                      <a:pt x="2285" y="7644"/>
                      <a:pt x="2294" y="7644"/>
                    </a:cubicBezTo>
                    <a:cubicBezTo>
                      <a:pt x="2319" y="7644"/>
                      <a:pt x="2339" y="7635"/>
                      <a:pt x="2354" y="7621"/>
                    </a:cubicBezTo>
                    <a:cubicBezTo>
                      <a:pt x="2384" y="7590"/>
                      <a:pt x="2384" y="7560"/>
                      <a:pt x="2374" y="7530"/>
                    </a:cubicBezTo>
                    <a:cubicBezTo>
                      <a:pt x="2354" y="7480"/>
                      <a:pt x="2314" y="7360"/>
                      <a:pt x="2314" y="7180"/>
                    </a:cubicBezTo>
                    <a:cubicBezTo>
                      <a:pt x="2304" y="6980"/>
                      <a:pt x="2334" y="6689"/>
                      <a:pt x="2524" y="6339"/>
                    </a:cubicBezTo>
                    <a:lnTo>
                      <a:pt x="2855" y="6479"/>
                    </a:lnTo>
                    <a:cubicBezTo>
                      <a:pt x="2863" y="6482"/>
                      <a:pt x="2871" y="6483"/>
                      <a:pt x="2879" y="6483"/>
                    </a:cubicBezTo>
                    <a:cubicBezTo>
                      <a:pt x="2901" y="6483"/>
                      <a:pt x="2923" y="6474"/>
                      <a:pt x="2945" y="6459"/>
                    </a:cubicBezTo>
                    <a:cubicBezTo>
                      <a:pt x="2965" y="6439"/>
                      <a:pt x="2975" y="6399"/>
                      <a:pt x="2965" y="6369"/>
                    </a:cubicBezTo>
                    <a:cubicBezTo>
                      <a:pt x="2955" y="6359"/>
                      <a:pt x="2945" y="6329"/>
                      <a:pt x="2935" y="6279"/>
                    </a:cubicBezTo>
                    <a:cubicBezTo>
                      <a:pt x="2915" y="6189"/>
                      <a:pt x="2905" y="6108"/>
                      <a:pt x="2905" y="6018"/>
                    </a:cubicBezTo>
                    <a:cubicBezTo>
                      <a:pt x="2905" y="5968"/>
                      <a:pt x="2905" y="5898"/>
                      <a:pt x="2915" y="5838"/>
                    </a:cubicBezTo>
                    <a:cubicBezTo>
                      <a:pt x="2925" y="5768"/>
                      <a:pt x="2945" y="5688"/>
                      <a:pt x="2965" y="5618"/>
                    </a:cubicBezTo>
                    <a:cubicBezTo>
                      <a:pt x="2995" y="5538"/>
                      <a:pt x="3035" y="5457"/>
                      <a:pt x="3075" y="5377"/>
                    </a:cubicBezTo>
                    <a:cubicBezTo>
                      <a:pt x="3105" y="5327"/>
                      <a:pt x="3145" y="5257"/>
                      <a:pt x="3195" y="5187"/>
                    </a:cubicBezTo>
                    <a:lnTo>
                      <a:pt x="3475" y="5387"/>
                    </a:lnTo>
                    <a:cubicBezTo>
                      <a:pt x="3491" y="5397"/>
                      <a:pt x="3508" y="5402"/>
                      <a:pt x="3526" y="5402"/>
                    </a:cubicBezTo>
                    <a:cubicBezTo>
                      <a:pt x="3543" y="5402"/>
                      <a:pt x="3561" y="5397"/>
                      <a:pt x="3576" y="5387"/>
                    </a:cubicBezTo>
                    <a:cubicBezTo>
                      <a:pt x="3606" y="5367"/>
                      <a:pt x="3616" y="5337"/>
                      <a:pt x="3606" y="5297"/>
                    </a:cubicBezTo>
                    <a:cubicBezTo>
                      <a:pt x="3606" y="5297"/>
                      <a:pt x="3606" y="5267"/>
                      <a:pt x="3596" y="5207"/>
                    </a:cubicBezTo>
                    <a:cubicBezTo>
                      <a:pt x="3596" y="5177"/>
                      <a:pt x="3596" y="5137"/>
                      <a:pt x="3596" y="5087"/>
                    </a:cubicBezTo>
                    <a:cubicBezTo>
                      <a:pt x="3596" y="5047"/>
                      <a:pt x="3606" y="4997"/>
                      <a:pt x="3616" y="4937"/>
                    </a:cubicBezTo>
                    <a:cubicBezTo>
                      <a:pt x="3636" y="4807"/>
                      <a:pt x="3686" y="4676"/>
                      <a:pt x="3756" y="4546"/>
                    </a:cubicBezTo>
                    <a:cubicBezTo>
                      <a:pt x="3836" y="4406"/>
                      <a:pt x="3936" y="4276"/>
                      <a:pt x="4046" y="4166"/>
                    </a:cubicBezTo>
                    <a:lnTo>
                      <a:pt x="4277" y="4416"/>
                    </a:lnTo>
                    <a:cubicBezTo>
                      <a:pt x="4299" y="4431"/>
                      <a:pt x="4321" y="4440"/>
                      <a:pt x="4347" y="4440"/>
                    </a:cubicBezTo>
                    <a:cubicBezTo>
                      <a:pt x="4356" y="4440"/>
                      <a:pt x="4366" y="4439"/>
                      <a:pt x="4377" y="4436"/>
                    </a:cubicBezTo>
                    <a:cubicBezTo>
                      <a:pt x="4407" y="4416"/>
                      <a:pt x="4427" y="4386"/>
                      <a:pt x="4427" y="4356"/>
                    </a:cubicBezTo>
                    <a:cubicBezTo>
                      <a:pt x="4427" y="4346"/>
                      <a:pt x="4427" y="4316"/>
                      <a:pt x="4427" y="4256"/>
                    </a:cubicBezTo>
                    <a:cubicBezTo>
                      <a:pt x="4437" y="4196"/>
                      <a:pt x="4447" y="4106"/>
                      <a:pt x="4497" y="3985"/>
                    </a:cubicBezTo>
                    <a:cubicBezTo>
                      <a:pt x="4547" y="3825"/>
                      <a:pt x="4687" y="3525"/>
                      <a:pt x="5018" y="3264"/>
                    </a:cubicBezTo>
                    <a:lnTo>
                      <a:pt x="5208" y="3545"/>
                    </a:lnTo>
                    <a:cubicBezTo>
                      <a:pt x="5223" y="3567"/>
                      <a:pt x="5249" y="3579"/>
                      <a:pt x="5274" y="3579"/>
                    </a:cubicBezTo>
                    <a:cubicBezTo>
                      <a:pt x="5282" y="3579"/>
                      <a:pt x="5291" y="3577"/>
                      <a:pt x="5298" y="3575"/>
                    </a:cubicBezTo>
                    <a:cubicBezTo>
                      <a:pt x="5338" y="3565"/>
                      <a:pt x="5358" y="3535"/>
                      <a:pt x="5358" y="3505"/>
                    </a:cubicBezTo>
                    <a:cubicBezTo>
                      <a:pt x="5358" y="3505"/>
                      <a:pt x="5368" y="3465"/>
                      <a:pt x="5378" y="3405"/>
                    </a:cubicBezTo>
                    <a:cubicBezTo>
                      <a:pt x="5388" y="3345"/>
                      <a:pt x="5418" y="3244"/>
                      <a:pt x="5468" y="3134"/>
                    </a:cubicBezTo>
                    <a:cubicBezTo>
                      <a:pt x="5558" y="2944"/>
                      <a:pt x="5719" y="2684"/>
                      <a:pt x="6039" y="2453"/>
                    </a:cubicBezTo>
                    <a:lnTo>
                      <a:pt x="6209" y="2754"/>
                    </a:lnTo>
                    <a:cubicBezTo>
                      <a:pt x="6226" y="2778"/>
                      <a:pt x="6249" y="2796"/>
                      <a:pt x="6279" y="2796"/>
                    </a:cubicBezTo>
                    <a:cubicBezTo>
                      <a:pt x="6286" y="2796"/>
                      <a:pt x="6292" y="2796"/>
                      <a:pt x="6299" y="2794"/>
                    </a:cubicBezTo>
                    <a:cubicBezTo>
                      <a:pt x="6329" y="2784"/>
                      <a:pt x="6360" y="2764"/>
                      <a:pt x="6360" y="2724"/>
                    </a:cubicBezTo>
                    <a:cubicBezTo>
                      <a:pt x="6370" y="2724"/>
                      <a:pt x="6390" y="2563"/>
                      <a:pt x="6490" y="2353"/>
                    </a:cubicBezTo>
                    <a:cubicBezTo>
                      <a:pt x="6590" y="2173"/>
                      <a:pt x="6760" y="1913"/>
                      <a:pt x="7071" y="1692"/>
                    </a:cubicBezTo>
                    <a:lnTo>
                      <a:pt x="7251" y="1983"/>
                    </a:lnTo>
                    <a:cubicBezTo>
                      <a:pt x="7259" y="2007"/>
                      <a:pt x="7288" y="2025"/>
                      <a:pt x="7314" y="2025"/>
                    </a:cubicBezTo>
                    <a:cubicBezTo>
                      <a:pt x="7320" y="2025"/>
                      <a:pt x="7326" y="2024"/>
                      <a:pt x="7331" y="2023"/>
                    </a:cubicBezTo>
                    <a:cubicBezTo>
                      <a:pt x="7371" y="2023"/>
                      <a:pt x="7391" y="1993"/>
                      <a:pt x="7401" y="1953"/>
                    </a:cubicBezTo>
                    <a:cubicBezTo>
                      <a:pt x="7401" y="1953"/>
                      <a:pt x="7421" y="1792"/>
                      <a:pt x="7521" y="1582"/>
                    </a:cubicBezTo>
                    <a:cubicBezTo>
                      <a:pt x="7581" y="1462"/>
                      <a:pt x="8142" y="981"/>
                      <a:pt x="8643" y="571"/>
                    </a:cubicBezTo>
                    <a:close/>
                    <a:moveTo>
                      <a:pt x="9120" y="1"/>
                    </a:moveTo>
                    <a:cubicBezTo>
                      <a:pt x="9102" y="1"/>
                      <a:pt x="9081" y="6"/>
                      <a:pt x="9063" y="20"/>
                    </a:cubicBezTo>
                    <a:cubicBezTo>
                      <a:pt x="9053" y="30"/>
                      <a:pt x="7501" y="1252"/>
                      <a:pt x="7371" y="1502"/>
                    </a:cubicBezTo>
                    <a:cubicBezTo>
                      <a:pt x="7341" y="1592"/>
                      <a:pt x="7311" y="1662"/>
                      <a:pt x="7291" y="1732"/>
                    </a:cubicBezTo>
                    <a:lnTo>
                      <a:pt x="7171" y="1532"/>
                    </a:lnTo>
                    <a:cubicBezTo>
                      <a:pt x="7151" y="1512"/>
                      <a:pt x="7141" y="1492"/>
                      <a:pt x="7111" y="1492"/>
                    </a:cubicBezTo>
                    <a:cubicBezTo>
                      <a:pt x="7105" y="1489"/>
                      <a:pt x="7099" y="1488"/>
                      <a:pt x="7093" y="1488"/>
                    </a:cubicBezTo>
                    <a:cubicBezTo>
                      <a:pt x="7079" y="1488"/>
                      <a:pt x="7065" y="1495"/>
                      <a:pt x="7050" y="1502"/>
                    </a:cubicBezTo>
                    <a:cubicBezTo>
                      <a:pt x="6660" y="1752"/>
                      <a:pt x="6450" y="2063"/>
                      <a:pt x="6350" y="2273"/>
                    </a:cubicBezTo>
                    <a:cubicBezTo>
                      <a:pt x="6299" y="2363"/>
                      <a:pt x="6269" y="2433"/>
                      <a:pt x="6249" y="2493"/>
                    </a:cubicBezTo>
                    <a:lnTo>
                      <a:pt x="6139" y="2293"/>
                    </a:lnTo>
                    <a:cubicBezTo>
                      <a:pt x="6119" y="2273"/>
                      <a:pt x="6099" y="2263"/>
                      <a:pt x="6079" y="2253"/>
                    </a:cubicBezTo>
                    <a:cubicBezTo>
                      <a:pt x="6059" y="2253"/>
                      <a:pt x="6039" y="2253"/>
                      <a:pt x="6019" y="2263"/>
                    </a:cubicBezTo>
                    <a:cubicBezTo>
                      <a:pt x="5618" y="2523"/>
                      <a:pt x="5418" y="2844"/>
                      <a:pt x="5318" y="3064"/>
                    </a:cubicBezTo>
                    <a:cubicBezTo>
                      <a:pt x="5288" y="3134"/>
                      <a:pt x="5258" y="3214"/>
                      <a:pt x="5238" y="3284"/>
                    </a:cubicBezTo>
                    <a:lnTo>
                      <a:pt x="5098" y="3094"/>
                    </a:lnTo>
                    <a:cubicBezTo>
                      <a:pt x="5088" y="3074"/>
                      <a:pt x="5068" y="3064"/>
                      <a:pt x="5048" y="3064"/>
                    </a:cubicBezTo>
                    <a:cubicBezTo>
                      <a:pt x="5042" y="3061"/>
                      <a:pt x="5035" y="3060"/>
                      <a:pt x="5028" y="3060"/>
                    </a:cubicBezTo>
                    <a:cubicBezTo>
                      <a:pt x="5012" y="3060"/>
                      <a:pt x="4995" y="3067"/>
                      <a:pt x="4988" y="3074"/>
                    </a:cubicBezTo>
                    <a:cubicBezTo>
                      <a:pt x="4567" y="3375"/>
                      <a:pt x="4397" y="3735"/>
                      <a:pt x="4337" y="3925"/>
                    </a:cubicBezTo>
                    <a:cubicBezTo>
                      <a:pt x="4307" y="4015"/>
                      <a:pt x="4287" y="4096"/>
                      <a:pt x="4277" y="4156"/>
                    </a:cubicBezTo>
                    <a:lnTo>
                      <a:pt x="4116" y="3985"/>
                    </a:lnTo>
                    <a:cubicBezTo>
                      <a:pt x="4099" y="3968"/>
                      <a:pt x="4071" y="3957"/>
                      <a:pt x="4045" y="3957"/>
                    </a:cubicBezTo>
                    <a:cubicBezTo>
                      <a:pt x="4027" y="3957"/>
                      <a:pt x="4009" y="3963"/>
                      <a:pt x="3996" y="3975"/>
                    </a:cubicBezTo>
                    <a:cubicBezTo>
                      <a:pt x="3836" y="4126"/>
                      <a:pt x="3706" y="4286"/>
                      <a:pt x="3606" y="4466"/>
                    </a:cubicBezTo>
                    <a:cubicBezTo>
                      <a:pt x="3536" y="4616"/>
                      <a:pt x="3475" y="4767"/>
                      <a:pt x="3455" y="4907"/>
                    </a:cubicBezTo>
                    <a:cubicBezTo>
                      <a:pt x="3435" y="4977"/>
                      <a:pt x="3435" y="5037"/>
                      <a:pt x="3425" y="5087"/>
                    </a:cubicBezTo>
                    <a:cubicBezTo>
                      <a:pt x="3425" y="5107"/>
                      <a:pt x="3425" y="5127"/>
                      <a:pt x="3425" y="5147"/>
                    </a:cubicBezTo>
                    <a:lnTo>
                      <a:pt x="3225" y="5007"/>
                    </a:lnTo>
                    <a:cubicBezTo>
                      <a:pt x="3213" y="4999"/>
                      <a:pt x="3197" y="4994"/>
                      <a:pt x="3180" y="4994"/>
                    </a:cubicBezTo>
                    <a:cubicBezTo>
                      <a:pt x="3157" y="4994"/>
                      <a:pt x="3133" y="5003"/>
                      <a:pt x="3115" y="5027"/>
                    </a:cubicBezTo>
                    <a:cubicBezTo>
                      <a:pt x="3035" y="5117"/>
                      <a:pt x="2975" y="5217"/>
                      <a:pt x="2925" y="5297"/>
                    </a:cubicBezTo>
                    <a:cubicBezTo>
                      <a:pt x="2875" y="5387"/>
                      <a:pt x="2845" y="5478"/>
                      <a:pt x="2805" y="5568"/>
                    </a:cubicBezTo>
                    <a:cubicBezTo>
                      <a:pt x="2785" y="5648"/>
                      <a:pt x="2764" y="5728"/>
                      <a:pt x="2744" y="5808"/>
                    </a:cubicBezTo>
                    <a:cubicBezTo>
                      <a:pt x="2734" y="5888"/>
                      <a:pt x="2734" y="5958"/>
                      <a:pt x="2734" y="6018"/>
                    </a:cubicBezTo>
                    <a:cubicBezTo>
                      <a:pt x="2734" y="6098"/>
                      <a:pt x="2744" y="6178"/>
                      <a:pt x="2754" y="6259"/>
                    </a:cubicBezTo>
                    <a:lnTo>
                      <a:pt x="2524" y="6158"/>
                    </a:lnTo>
                    <a:cubicBezTo>
                      <a:pt x="2513" y="6153"/>
                      <a:pt x="2501" y="6150"/>
                      <a:pt x="2489" y="6150"/>
                    </a:cubicBezTo>
                    <a:cubicBezTo>
                      <a:pt x="2458" y="6150"/>
                      <a:pt x="2428" y="6167"/>
                      <a:pt x="2414" y="6189"/>
                    </a:cubicBezTo>
                    <a:cubicBezTo>
                      <a:pt x="2174" y="6599"/>
                      <a:pt x="2134" y="6960"/>
                      <a:pt x="2144" y="7180"/>
                    </a:cubicBezTo>
                    <a:cubicBezTo>
                      <a:pt x="2144" y="7270"/>
                      <a:pt x="2154" y="7350"/>
                      <a:pt x="2174" y="7420"/>
                    </a:cubicBezTo>
                    <a:lnTo>
                      <a:pt x="1933" y="7320"/>
                    </a:lnTo>
                    <a:cubicBezTo>
                      <a:pt x="1923" y="7315"/>
                      <a:pt x="1912" y="7312"/>
                      <a:pt x="1902" y="7312"/>
                    </a:cubicBezTo>
                    <a:cubicBezTo>
                      <a:pt x="1873" y="7312"/>
                      <a:pt x="1848" y="7331"/>
                      <a:pt x="1833" y="7360"/>
                    </a:cubicBezTo>
                    <a:cubicBezTo>
                      <a:pt x="1593" y="7761"/>
                      <a:pt x="1553" y="8121"/>
                      <a:pt x="1563" y="8352"/>
                    </a:cubicBezTo>
                    <a:cubicBezTo>
                      <a:pt x="1563" y="8382"/>
                      <a:pt x="1563" y="8432"/>
                      <a:pt x="1563" y="8482"/>
                    </a:cubicBezTo>
                    <a:cubicBezTo>
                      <a:pt x="1543" y="9002"/>
                      <a:pt x="1393" y="9523"/>
                      <a:pt x="1122" y="9984"/>
                    </a:cubicBezTo>
                    <a:lnTo>
                      <a:pt x="21" y="11896"/>
                    </a:lnTo>
                    <a:cubicBezTo>
                      <a:pt x="1" y="11937"/>
                      <a:pt x="11" y="11987"/>
                      <a:pt x="51" y="12017"/>
                    </a:cubicBezTo>
                    <a:cubicBezTo>
                      <a:pt x="61" y="12017"/>
                      <a:pt x="81" y="12027"/>
                      <a:pt x="91" y="12027"/>
                    </a:cubicBezTo>
                    <a:cubicBezTo>
                      <a:pt x="121" y="12027"/>
                      <a:pt x="141" y="12017"/>
                      <a:pt x="161" y="11997"/>
                    </a:cubicBezTo>
                    <a:lnTo>
                      <a:pt x="9183" y="130"/>
                    </a:lnTo>
                    <a:cubicBezTo>
                      <a:pt x="9214" y="100"/>
                      <a:pt x="9204" y="50"/>
                      <a:pt x="9173" y="20"/>
                    </a:cubicBezTo>
                    <a:cubicBezTo>
                      <a:pt x="9162" y="9"/>
                      <a:pt x="9142" y="1"/>
                      <a:pt x="91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5" name="Google Shape;11245;p75"/>
              <p:cNvSpPr/>
              <p:nvPr/>
            </p:nvSpPr>
            <p:spPr>
              <a:xfrm>
                <a:off x="5214075" y="1358075"/>
                <a:ext cx="230100" cy="71450"/>
              </a:xfrm>
              <a:custGeom>
                <a:avLst/>
                <a:gdLst/>
                <a:ahLst/>
                <a:cxnLst/>
                <a:rect l="l" t="t" r="r" b="b"/>
                <a:pathLst>
                  <a:path w="9204" h="2858" extrusionOk="0">
                    <a:moveTo>
                      <a:pt x="8462" y="334"/>
                    </a:moveTo>
                    <a:cubicBezTo>
                      <a:pt x="8062" y="544"/>
                      <a:pt x="7731" y="694"/>
                      <a:pt x="7651" y="704"/>
                    </a:cubicBezTo>
                    <a:cubicBezTo>
                      <a:pt x="7491" y="704"/>
                      <a:pt x="7371" y="684"/>
                      <a:pt x="7371" y="674"/>
                    </a:cubicBezTo>
                    <a:cubicBezTo>
                      <a:pt x="7341" y="674"/>
                      <a:pt x="7301" y="684"/>
                      <a:pt x="7281" y="714"/>
                    </a:cubicBezTo>
                    <a:cubicBezTo>
                      <a:pt x="7261" y="744"/>
                      <a:pt x="7261" y="784"/>
                      <a:pt x="7281" y="804"/>
                    </a:cubicBezTo>
                    <a:lnTo>
                      <a:pt x="7421" y="995"/>
                    </a:lnTo>
                    <a:cubicBezTo>
                      <a:pt x="7191" y="1125"/>
                      <a:pt x="6980" y="1165"/>
                      <a:pt x="6840" y="1175"/>
                    </a:cubicBezTo>
                    <a:cubicBezTo>
                      <a:pt x="6816" y="1176"/>
                      <a:pt x="6793" y="1177"/>
                      <a:pt x="6771" y="1177"/>
                    </a:cubicBezTo>
                    <a:cubicBezTo>
                      <a:pt x="6641" y="1177"/>
                      <a:pt x="6560" y="1155"/>
                      <a:pt x="6560" y="1155"/>
                    </a:cubicBezTo>
                    <a:cubicBezTo>
                      <a:pt x="6552" y="1152"/>
                      <a:pt x="6544" y="1151"/>
                      <a:pt x="6536" y="1151"/>
                    </a:cubicBezTo>
                    <a:cubicBezTo>
                      <a:pt x="6511" y="1151"/>
                      <a:pt x="6485" y="1162"/>
                      <a:pt x="6470" y="1185"/>
                    </a:cubicBezTo>
                    <a:cubicBezTo>
                      <a:pt x="6450" y="1215"/>
                      <a:pt x="6450" y="1255"/>
                      <a:pt x="6470" y="1285"/>
                    </a:cubicBezTo>
                    <a:lnTo>
                      <a:pt x="6610" y="1465"/>
                    </a:lnTo>
                    <a:cubicBezTo>
                      <a:pt x="6380" y="1605"/>
                      <a:pt x="6169" y="1636"/>
                      <a:pt x="6029" y="1636"/>
                    </a:cubicBezTo>
                    <a:cubicBezTo>
                      <a:pt x="5939" y="1636"/>
                      <a:pt x="5869" y="1636"/>
                      <a:pt x="5819" y="1625"/>
                    </a:cubicBezTo>
                    <a:cubicBezTo>
                      <a:pt x="5779" y="1615"/>
                      <a:pt x="5759" y="1605"/>
                      <a:pt x="5759" y="1605"/>
                    </a:cubicBezTo>
                    <a:cubicBezTo>
                      <a:pt x="5749" y="1603"/>
                      <a:pt x="5739" y="1602"/>
                      <a:pt x="5730" y="1602"/>
                    </a:cubicBezTo>
                    <a:cubicBezTo>
                      <a:pt x="5704" y="1602"/>
                      <a:pt x="5681" y="1613"/>
                      <a:pt x="5659" y="1636"/>
                    </a:cubicBezTo>
                    <a:cubicBezTo>
                      <a:pt x="5639" y="1656"/>
                      <a:pt x="5639" y="1696"/>
                      <a:pt x="5659" y="1726"/>
                    </a:cubicBezTo>
                    <a:lnTo>
                      <a:pt x="5779" y="1916"/>
                    </a:lnTo>
                    <a:cubicBezTo>
                      <a:pt x="5572" y="2023"/>
                      <a:pt x="5379" y="2049"/>
                      <a:pt x="5250" y="2049"/>
                    </a:cubicBezTo>
                    <a:cubicBezTo>
                      <a:pt x="5223" y="2049"/>
                      <a:pt x="5199" y="2048"/>
                      <a:pt x="5178" y="2046"/>
                    </a:cubicBezTo>
                    <a:cubicBezTo>
                      <a:pt x="5088" y="2046"/>
                      <a:pt x="5018" y="2026"/>
                      <a:pt x="4988" y="2016"/>
                    </a:cubicBezTo>
                    <a:cubicBezTo>
                      <a:pt x="4948" y="2006"/>
                      <a:pt x="4928" y="1996"/>
                      <a:pt x="4918" y="1996"/>
                    </a:cubicBezTo>
                    <a:cubicBezTo>
                      <a:pt x="4906" y="1988"/>
                      <a:pt x="4893" y="1985"/>
                      <a:pt x="4880" y="1985"/>
                    </a:cubicBezTo>
                    <a:cubicBezTo>
                      <a:pt x="4860" y="1985"/>
                      <a:pt x="4840" y="1994"/>
                      <a:pt x="4827" y="2006"/>
                    </a:cubicBezTo>
                    <a:cubicBezTo>
                      <a:pt x="4797" y="2036"/>
                      <a:pt x="4797" y="2066"/>
                      <a:pt x="4807" y="2106"/>
                    </a:cubicBezTo>
                    <a:lnTo>
                      <a:pt x="4897" y="2306"/>
                    </a:lnTo>
                    <a:cubicBezTo>
                      <a:pt x="4797" y="2346"/>
                      <a:pt x="4697" y="2377"/>
                      <a:pt x="4587" y="2387"/>
                    </a:cubicBezTo>
                    <a:cubicBezTo>
                      <a:pt x="4487" y="2387"/>
                      <a:pt x="4377" y="2387"/>
                      <a:pt x="4287" y="2367"/>
                    </a:cubicBezTo>
                    <a:cubicBezTo>
                      <a:pt x="4247" y="2357"/>
                      <a:pt x="4217" y="2346"/>
                      <a:pt x="4186" y="2336"/>
                    </a:cubicBezTo>
                    <a:cubicBezTo>
                      <a:pt x="4156" y="2326"/>
                      <a:pt x="4136" y="2316"/>
                      <a:pt x="4106" y="2306"/>
                    </a:cubicBezTo>
                    <a:cubicBezTo>
                      <a:pt x="4076" y="2286"/>
                      <a:pt x="4056" y="2276"/>
                      <a:pt x="4056" y="2266"/>
                    </a:cubicBezTo>
                    <a:cubicBezTo>
                      <a:pt x="4041" y="2256"/>
                      <a:pt x="4024" y="2251"/>
                      <a:pt x="4006" y="2251"/>
                    </a:cubicBezTo>
                    <a:cubicBezTo>
                      <a:pt x="3989" y="2251"/>
                      <a:pt x="3971" y="2256"/>
                      <a:pt x="3956" y="2266"/>
                    </a:cubicBezTo>
                    <a:cubicBezTo>
                      <a:pt x="3936" y="2286"/>
                      <a:pt x="3916" y="2316"/>
                      <a:pt x="3926" y="2357"/>
                    </a:cubicBezTo>
                    <a:lnTo>
                      <a:pt x="3976" y="2577"/>
                    </a:lnTo>
                    <a:cubicBezTo>
                      <a:pt x="3926" y="2587"/>
                      <a:pt x="3876" y="2597"/>
                      <a:pt x="3836" y="2607"/>
                    </a:cubicBezTo>
                    <a:lnTo>
                      <a:pt x="3646" y="2607"/>
                    </a:lnTo>
                    <a:cubicBezTo>
                      <a:pt x="3596" y="2597"/>
                      <a:pt x="3546" y="2597"/>
                      <a:pt x="3486" y="2577"/>
                    </a:cubicBezTo>
                    <a:cubicBezTo>
                      <a:pt x="3445" y="2567"/>
                      <a:pt x="3405" y="2557"/>
                      <a:pt x="3365" y="2537"/>
                    </a:cubicBezTo>
                    <a:cubicBezTo>
                      <a:pt x="3305" y="2517"/>
                      <a:pt x="3255" y="2487"/>
                      <a:pt x="3205" y="2447"/>
                    </a:cubicBezTo>
                    <a:cubicBezTo>
                      <a:pt x="3175" y="2427"/>
                      <a:pt x="3165" y="2407"/>
                      <a:pt x="3155" y="2397"/>
                    </a:cubicBezTo>
                    <a:cubicBezTo>
                      <a:pt x="3136" y="2384"/>
                      <a:pt x="3118" y="2376"/>
                      <a:pt x="3099" y="2376"/>
                    </a:cubicBezTo>
                    <a:cubicBezTo>
                      <a:pt x="3088" y="2376"/>
                      <a:pt x="3076" y="2379"/>
                      <a:pt x="3065" y="2387"/>
                    </a:cubicBezTo>
                    <a:cubicBezTo>
                      <a:pt x="3035" y="2397"/>
                      <a:pt x="3015" y="2427"/>
                      <a:pt x="3015" y="2457"/>
                    </a:cubicBezTo>
                    <a:lnTo>
                      <a:pt x="3015" y="2697"/>
                    </a:lnTo>
                    <a:cubicBezTo>
                      <a:pt x="2925" y="2687"/>
                      <a:pt x="2815" y="2667"/>
                      <a:pt x="2684" y="2637"/>
                    </a:cubicBezTo>
                    <a:cubicBezTo>
                      <a:pt x="2134" y="2477"/>
                      <a:pt x="1583" y="2367"/>
                      <a:pt x="1062" y="2326"/>
                    </a:cubicBezTo>
                    <a:cubicBezTo>
                      <a:pt x="942" y="2316"/>
                      <a:pt x="822" y="2306"/>
                      <a:pt x="722" y="2296"/>
                    </a:cubicBezTo>
                    <a:lnTo>
                      <a:pt x="8462" y="334"/>
                    </a:lnTo>
                    <a:close/>
                    <a:moveTo>
                      <a:pt x="9114" y="1"/>
                    </a:moveTo>
                    <a:cubicBezTo>
                      <a:pt x="9107" y="1"/>
                      <a:pt x="9100" y="2"/>
                      <a:pt x="9093" y="3"/>
                    </a:cubicBezTo>
                    <a:lnTo>
                      <a:pt x="71" y="2296"/>
                    </a:lnTo>
                    <a:cubicBezTo>
                      <a:pt x="21" y="2306"/>
                      <a:pt x="1" y="2346"/>
                      <a:pt x="11" y="2387"/>
                    </a:cubicBezTo>
                    <a:cubicBezTo>
                      <a:pt x="11" y="2430"/>
                      <a:pt x="41" y="2459"/>
                      <a:pt x="82" y="2459"/>
                    </a:cubicBezTo>
                    <a:cubicBezTo>
                      <a:pt x="88" y="2459"/>
                      <a:pt x="94" y="2458"/>
                      <a:pt x="101" y="2457"/>
                    </a:cubicBezTo>
                    <a:cubicBezTo>
                      <a:pt x="132" y="2454"/>
                      <a:pt x="176" y="2451"/>
                      <a:pt x="241" y="2451"/>
                    </a:cubicBezTo>
                    <a:cubicBezTo>
                      <a:pt x="385" y="2451"/>
                      <a:pt x="630" y="2462"/>
                      <a:pt x="1052" y="2497"/>
                    </a:cubicBezTo>
                    <a:cubicBezTo>
                      <a:pt x="1563" y="2537"/>
                      <a:pt x="2094" y="2637"/>
                      <a:pt x="2634" y="2797"/>
                    </a:cubicBezTo>
                    <a:cubicBezTo>
                      <a:pt x="2795" y="2837"/>
                      <a:pt x="2925" y="2857"/>
                      <a:pt x="3025" y="2857"/>
                    </a:cubicBezTo>
                    <a:lnTo>
                      <a:pt x="3105" y="2857"/>
                    </a:lnTo>
                    <a:cubicBezTo>
                      <a:pt x="3145" y="2847"/>
                      <a:pt x="3175" y="2817"/>
                      <a:pt x="3175" y="2777"/>
                    </a:cubicBezTo>
                    <a:lnTo>
                      <a:pt x="3175" y="2627"/>
                    </a:lnTo>
                    <a:cubicBezTo>
                      <a:pt x="3215" y="2657"/>
                      <a:pt x="3255" y="2677"/>
                      <a:pt x="3305" y="2687"/>
                    </a:cubicBezTo>
                    <a:cubicBezTo>
                      <a:pt x="3345" y="2707"/>
                      <a:pt x="3395" y="2727"/>
                      <a:pt x="3455" y="2747"/>
                    </a:cubicBezTo>
                    <a:cubicBezTo>
                      <a:pt x="3516" y="2757"/>
                      <a:pt x="3576" y="2767"/>
                      <a:pt x="3636" y="2777"/>
                    </a:cubicBezTo>
                    <a:cubicBezTo>
                      <a:pt x="3706" y="2777"/>
                      <a:pt x="3786" y="2777"/>
                      <a:pt x="3856" y="2767"/>
                    </a:cubicBezTo>
                    <a:cubicBezTo>
                      <a:pt x="3926" y="2757"/>
                      <a:pt x="4006" y="2747"/>
                      <a:pt x="4096" y="2717"/>
                    </a:cubicBezTo>
                    <a:cubicBezTo>
                      <a:pt x="4136" y="2707"/>
                      <a:pt x="4156" y="2667"/>
                      <a:pt x="4156" y="2627"/>
                    </a:cubicBezTo>
                    <a:lnTo>
                      <a:pt x="4129" y="2497"/>
                    </a:lnTo>
                    <a:lnTo>
                      <a:pt x="4129" y="2497"/>
                    </a:lnTo>
                    <a:cubicBezTo>
                      <a:pt x="4168" y="2507"/>
                      <a:pt x="4207" y="2517"/>
                      <a:pt x="4257" y="2527"/>
                    </a:cubicBezTo>
                    <a:cubicBezTo>
                      <a:pt x="4320" y="2546"/>
                      <a:pt x="4392" y="2553"/>
                      <a:pt x="4469" y="2553"/>
                    </a:cubicBezTo>
                    <a:cubicBezTo>
                      <a:pt x="4513" y="2553"/>
                      <a:pt x="4559" y="2550"/>
                      <a:pt x="4607" y="2547"/>
                    </a:cubicBezTo>
                    <a:cubicBezTo>
                      <a:pt x="4757" y="2537"/>
                      <a:pt x="4907" y="2497"/>
                      <a:pt x="5048" y="2427"/>
                    </a:cubicBezTo>
                    <a:cubicBezTo>
                      <a:pt x="5088" y="2407"/>
                      <a:pt x="5108" y="2357"/>
                      <a:pt x="5088" y="2316"/>
                    </a:cubicBezTo>
                    <a:lnTo>
                      <a:pt x="5038" y="2196"/>
                    </a:lnTo>
                    <a:lnTo>
                      <a:pt x="5038" y="2196"/>
                    </a:lnTo>
                    <a:cubicBezTo>
                      <a:pt x="5078" y="2206"/>
                      <a:pt x="5118" y="2216"/>
                      <a:pt x="5168" y="2216"/>
                    </a:cubicBezTo>
                    <a:cubicBezTo>
                      <a:pt x="5191" y="2218"/>
                      <a:pt x="5218" y="2219"/>
                      <a:pt x="5248" y="2219"/>
                    </a:cubicBezTo>
                    <a:cubicBezTo>
                      <a:pt x="5411" y="2219"/>
                      <a:pt x="5668" y="2187"/>
                      <a:pt x="5939" y="2026"/>
                    </a:cubicBezTo>
                    <a:cubicBezTo>
                      <a:pt x="5959" y="2006"/>
                      <a:pt x="5969" y="1996"/>
                      <a:pt x="5979" y="1966"/>
                    </a:cubicBezTo>
                    <a:cubicBezTo>
                      <a:pt x="5979" y="1946"/>
                      <a:pt x="5979" y="1926"/>
                      <a:pt x="5969" y="1906"/>
                    </a:cubicBezTo>
                    <a:lnTo>
                      <a:pt x="5899" y="1796"/>
                    </a:lnTo>
                    <a:lnTo>
                      <a:pt x="5899" y="1796"/>
                    </a:lnTo>
                    <a:cubicBezTo>
                      <a:pt x="5939" y="1806"/>
                      <a:pt x="5979" y="1806"/>
                      <a:pt x="6029" y="1806"/>
                    </a:cubicBezTo>
                    <a:cubicBezTo>
                      <a:pt x="6209" y="1796"/>
                      <a:pt x="6490" y="1756"/>
                      <a:pt x="6780" y="1555"/>
                    </a:cubicBezTo>
                    <a:cubicBezTo>
                      <a:pt x="6800" y="1545"/>
                      <a:pt x="6810" y="1525"/>
                      <a:pt x="6810" y="1505"/>
                    </a:cubicBezTo>
                    <a:cubicBezTo>
                      <a:pt x="6820" y="1485"/>
                      <a:pt x="6810" y="1455"/>
                      <a:pt x="6800" y="1435"/>
                    </a:cubicBezTo>
                    <a:lnTo>
                      <a:pt x="6720" y="1345"/>
                    </a:lnTo>
                    <a:cubicBezTo>
                      <a:pt x="6760" y="1345"/>
                      <a:pt x="6810" y="1345"/>
                      <a:pt x="6850" y="1335"/>
                    </a:cubicBezTo>
                    <a:cubicBezTo>
                      <a:pt x="7030" y="1325"/>
                      <a:pt x="7301" y="1275"/>
                      <a:pt x="7581" y="1085"/>
                    </a:cubicBezTo>
                    <a:cubicBezTo>
                      <a:pt x="7601" y="1075"/>
                      <a:pt x="7621" y="1055"/>
                      <a:pt x="7621" y="1035"/>
                    </a:cubicBezTo>
                    <a:cubicBezTo>
                      <a:pt x="7621" y="1005"/>
                      <a:pt x="7621" y="985"/>
                      <a:pt x="7611" y="965"/>
                    </a:cubicBezTo>
                    <a:lnTo>
                      <a:pt x="7531" y="864"/>
                    </a:lnTo>
                    <a:lnTo>
                      <a:pt x="7531" y="864"/>
                    </a:lnTo>
                    <a:cubicBezTo>
                      <a:pt x="7551" y="869"/>
                      <a:pt x="7571" y="872"/>
                      <a:pt x="7593" y="872"/>
                    </a:cubicBezTo>
                    <a:cubicBezTo>
                      <a:pt x="7614" y="872"/>
                      <a:pt x="7636" y="869"/>
                      <a:pt x="7661" y="864"/>
                    </a:cubicBezTo>
                    <a:cubicBezTo>
                      <a:pt x="7862" y="864"/>
                      <a:pt x="8943" y="274"/>
                      <a:pt x="9153" y="153"/>
                    </a:cubicBezTo>
                    <a:cubicBezTo>
                      <a:pt x="9193" y="133"/>
                      <a:pt x="9204" y="93"/>
                      <a:pt x="9193" y="63"/>
                    </a:cubicBezTo>
                    <a:cubicBezTo>
                      <a:pt x="9185" y="22"/>
                      <a:pt x="9149" y="1"/>
                      <a:pt x="9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6" name="Google Shape;11246;p75"/>
              <p:cNvSpPr/>
              <p:nvPr/>
            </p:nvSpPr>
            <p:spPr>
              <a:xfrm>
                <a:off x="5216325" y="1357375"/>
                <a:ext cx="225600" cy="60125"/>
              </a:xfrm>
              <a:custGeom>
                <a:avLst/>
                <a:gdLst/>
                <a:ahLst/>
                <a:cxnLst/>
                <a:rect l="l" t="t" r="r" b="b"/>
                <a:pathLst>
                  <a:path w="9024" h="2405" extrusionOk="0">
                    <a:moveTo>
                      <a:pt x="5260" y="0"/>
                    </a:moveTo>
                    <a:cubicBezTo>
                      <a:pt x="4962" y="0"/>
                      <a:pt x="4730" y="86"/>
                      <a:pt x="4587" y="181"/>
                    </a:cubicBezTo>
                    <a:cubicBezTo>
                      <a:pt x="4507" y="232"/>
                      <a:pt x="4447" y="282"/>
                      <a:pt x="4417" y="322"/>
                    </a:cubicBezTo>
                    <a:cubicBezTo>
                      <a:pt x="4377" y="352"/>
                      <a:pt x="4357" y="382"/>
                      <a:pt x="4357" y="382"/>
                    </a:cubicBezTo>
                    <a:lnTo>
                      <a:pt x="4337" y="71"/>
                    </a:lnTo>
                    <a:cubicBezTo>
                      <a:pt x="4177" y="81"/>
                      <a:pt x="4036" y="121"/>
                      <a:pt x="3916" y="161"/>
                    </a:cubicBezTo>
                    <a:cubicBezTo>
                      <a:pt x="3796" y="211"/>
                      <a:pt x="3706" y="272"/>
                      <a:pt x="3646" y="332"/>
                    </a:cubicBezTo>
                    <a:cubicBezTo>
                      <a:pt x="3606" y="362"/>
                      <a:pt x="3576" y="392"/>
                      <a:pt x="3556" y="422"/>
                    </a:cubicBezTo>
                    <a:cubicBezTo>
                      <a:pt x="3536" y="442"/>
                      <a:pt x="3516" y="472"/>
                      <a:pt x="3496" y="492"/>
                    </a:cubicBezTo>
                    <a:cubicBezTo>
                      <a:pt x="3466" y="532"/>
                      <a:pt x="3456" y="562"/>
                      <a:pt x="3456" y="562"/>
                    </a:cubicBezTo>
                    <a:lnTo>
                      <a:pt x="3365" y="262"/>
                    </a:lnTo>
                    <a:cubicBezTo>
                      <a:pt x="3285" y="282"/>
                      <a:pt x="3215" y="302"/>
                      <a:pt x="3145" y="332"/>
                    </a:cubicBezTo>
                    <a:cubicBezTo>
                      <a:pt x="3085" y="362"/>
                      <a:pt x="3025" y="392"/>
                      <a:pt x="2965" y="422"/>
                    </a:cubicBezTo>
                    <a:cubicBezTo>
                      <a:pt x="2915" y="462"/>
                      <a:pt x="2875" y="492"/>
                      <a:pt x="2835" y="532"/>
                    </a:cubicBezTo>
                    <a:cubicBezTo>
                      <a:pt x="2795" y="562"/>
                      <a:pt x="2765" y="602"/>
                      <a:pt x="2735" y="632"/>
                    </a:cubicBezTo>
                    <a:cubicBezTo>
                      <a:pt x="2685" y="702"/>
                      <a:pt x="2644" y="762"/>
                      <a:pt x="2624" y="812"/>
                    </a:cubicBezTo>
                    <a:cubicBezTo>
                      <a:pt x="2614" y="852"/>
                      <a:pt x="2604" y="882"/>
                      <a:pt x="2604" y="882"/>
                    </a:cubicBezTo>
                    <a:lnTo>
                      <a:pt x="2454" y="612"/>
                    </a:lnTo>
                    <a:cubicBezTo>
                      <a:pt x="2334" y="652"/>
                      <a:pt x="2204" y="762"/>
                      <a:pt x="2084" y="882"/>
                    </a:cubicBezTo>
                    <a:cubicBezTo>
                      <a:pt x="1703" y="1253"/>
                      <a:pt x="1293" y="1603"/>
                      <a:pt x="842" y="1894"/>
                    </a:cubicBezTo>
                    <a:cubicBezTo>
                      <a:pt x="501" y="2124"/>
                      <a:pt x="161" y="2344"/>
                      <a:pt x="1" y="2405"/>
                    </a:cubicBezTo>
                    <a:lnTo>
                      <a:pt x="9023" y="111"/>
                    </a:lnTo>
                    <a:cubicBezTo>
                      <a:pt x="9015" y="111"/>
                      <a:pt x="8952" y="111"/>
                      <a:pt x="8856" y="111"/>
                    </a:cubicBezTo>
                    <a:cubicBezTo>
                      <a:pt x="8469" y="111"/>
                      <a:pt x="7539" y="117"/>
                      <a:pt x="7411" y="181"/>
                    </a:cubicBezTo>
                    <a:cubicBezTo>
                      <a:pt x="7241" y="262"/>
                      <a:pt x="7151" y="352"/>
                      <a:pt x="7151" y="352"/>
                    </a:cubicBezTo>
                    <a:lnTo>
                      <a:pt x="7191" y="41"/>
                    </a:lnTo>
                    <a:cubicBezTo>
                      <a:pt x="7142" y="36"/>
                      <a:pt x="7095" y="34"/>
                      <a:pt x="7049" y="34"/>
                    </a:cubicBezTo>
                    <a:cubicBezTo>
                      <a:pt x="6811" y="34"/>
                      <a:pt x="6613" y="94"/>
                      <a:pt x="6470" y="161"/>
                    </a:cubicBezTo>
                    <a:cubicBezTo>
                      <a:pt x="6300" y="232"/>
                      <a:pt x="6209" y="322"/>
                      <a:pt x="6209" y="322"/>
                    </a:cubicBezTo>
                    <a:lnTo>
                      <a:pt x="6260" y="11"/>
                    </a:lnTo>
                    <a:cubicBezTo>
                      <a:pt x="6210" y="6"/>
                      <a:pt x="6162" y="4"/>
                      <a:pt x="6115" y="4"/>
                    </a:cubicBezTo>
                    <a:cubicBezTo>
                      <a:pt x="5871" y="4"/>
                      <a:pt x="5671" y="66"/>
                      <a:pt x="5528" y="141"/>
                    </a:cubicBezTo>
                    <a:cubicBezTo>
                      <a:pt x="5448" y="181"/>
                      <a:pt x="5388" y="221"/>
                      <a:pt x="5348" y="262"/>
                    </a:cubicBezTo>
                    <a:cubicBezTo>
                      <a:pt x="5298" y="292"/>
                      <a:pt x="5278" y="312"/>
                      <a:pt x="5278" y="312"/>
                    </a:cubicBezTo>
                    <a:lnTo>
                      <a:pt x="5308" y="1"/>
                    </a:lnTo>
                    <a:cubicBezTo>
                      <a:pt x="5292" y="1"/>
                      <a:pt x="5276" y="0"/>
                      <a:pt x="52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7" name="Google Shape;11247;p75"/>
              <p:cNvSpPr/>
              <p:nvPr/>
            </p:nvSpPr>
            <p:spPr>
              <a:xfrm>
                <a:off x="5213825" y="1355250"/>
                <a:ext cx="230350" cy="64250"/>
              </a:xfrm>
              <a:custGeom>
                <a:avLst/>
                <a:gdLst/>
                <a:ahLst/>
                <a:cxnLst/>
                <a:rect l="l" t="t" r="r" b="b"/>
                <a:pathLst>
                  <a:path w="9214" h="2570" extrusionOk="0">
                    <a:moveTo>
                      <a:pt x="6259" y="166"/>
                    </a:moveTo>
                    <a:lnTo>
                      <a:pt x="6229" y="397"/>
                    </a:lnTo>
                    <a:cubicBezTo>
                      <a:pt x="6229" y="427"/>
                      <a:pt x="6239" y="467"/>
                      <a:pt x="6269" y="477"/>
                    </a:cubicBezTo>
                    <a:cubicBezTo>
                      <a:pt x="6287" y="486"/>
                      <a:pt x="6303" y="491"/>
                      <a:pt x="6318" y="491"/>
                    </a:cubicBezTo>
                    <a:cubicBezTo>
                      <a:pt x="6336" y="491"/>
                      <a:pt x="6353" y="483"/>
                      <a:pt x="6370" y="467"/>
                    </a:cubicBezTo>
                    <a:cubicBezTo>
                      <a:pt x="6370" y="467"/>
                      <a:pt x="6450" y="387"/>
                      <a:pt x="6610" y="317"/>
                    </a:cubicBezTo>
                    <a:cubicBezTo>
                      <a:pt x="6730" y="261"/>
                      <a:pt x="6911" y="205"/>
                      <a:pt x="7144" y="205"/>
                    </a:cubicBezTo>
                    <a:cubicBezTo>
                      <a:pt x="7162" y="205"/>
                      <a:pt x="7181" y="206"/>
                      <a:pt x="7201" y="206"/>
                    </a:cubicBezTo>
                    <a:lnTo>
                      <a:pt x="7171" y="427"/>
                    </a:lnTo>
                    <a:cubicBezTo>
                      <a:pt x="7161" y="467"/>
                      <a:pt x="7181" y="497"/>
                      <a:pt x="7211" y="517"/>
                    </a:cubicBezTo>
                    <a:cubicBezTo>
                      <a:pt x="7225" y="520"/>
                      <a:pt x="7239" y="523"/>
                      <a:pt x="7251" y="523"/>
                    </a:cubicBezTo>
                    <a:cubicBezTo>
                      <a:pt x="7273" y="523"/>
                      <a:pt x="7292" y="516"/>
                      <a:pt x="7311" y="497"/>
                    </a:cubicBezTo>
                    <a:cubicBezTo>
                      <a:pt x="7311" y="497"/>
                      <a:pt x="7391" y="417"/>
                      <a:pt x="7551" y="347"/>
                    </a:cubicBezTo>
                    <a:cubicBezTo>
                      <a:pt x="7611" y="317"/>
                      <a:pt x="8012" y="296"/>
                      <a:pt x="8432" y="286"/>
                    </a:cubicBezTo>
                    <a:lnTo>
                      <a:pt x="8432" y="286"/>
                    </a:lnTo>
                    <a:lnTo>
                      <a:pt x="672" y="2259"/>
                    </a:lnTo>
                    <a:cubicBezTo>
                      <a:pt x="772" y="2199"/>
                      <a:pt x="872" y="2129"/>
                      <a:pt x="992" y="2049"/>
                    </a:cubicBezTo>
                    <a:cubicBezTo>
                      <a:pt x="1433" y="1759"/>
                      <a:pt x="1853" y="1418"/>
                      <a:pt x="2244" y="1027"/>
                    </a:cubicBezTo>
                    <a:cubicBezTo>
                      <a:pt x="2344" y="927"/>
                      <a:pt x="2434" y="847"/>
                      <a:pt x="2514" y="807"/>
                    </a:cubicBezTo>
                    <a:lnTo>
                      <a:pt x="2624" y="1007"/>
                    </a:lnTo>
                    <a:cubicBezTo>
                      <a:pt x="2641" y="1032"/>
                      <a:pt x="2664" y="1050"/>
                      <a:pt x="2694" y="1050"/>
                    </a:cubicBezTo>
                    <a:cubicBezTo>
                      <a:pt x="2701" y="1050"/>
                      <a:pt x="2707" y="1049"/>
                      <a:pt x="2714" y="1048"/>
                    </a:cubicBezTo>
                    <a:cubicBezTo>
                      <a:pt x="2744" y="1048"/>
                      <a:pt x="2774" y="1027"/>
                      <a:pt x="2785" y="987"/>
                    </a:cubicBezTo>
                    <a:cubicBezTo>
                      <a:pt x="2785" y="987"/>
                      <a:pt x="2795" y="967"/>
                      <a:pt x="2805" y="927"/>
                    </a:cubicBezTo>
                    <a:cubicBezTo>
                      <a:pt x="2835" y="877"/>
                      <a:pt x="2865" y="827"/>
                      <a:pt x="2905" y="777"/>
                    </a:cubicBezTo>
                    <a:cubicBezTo>
                      <a:pt x="2925" y="747"/>
                      <a:pt x="2955" y="707"/>
                      <a:pt x="2985" y="677"/>
                    </a:cubicBezTo>
                    <a:cubicBezTo>
                      <a:pt x="3025" y="637"/>
                      <a:pt x="3075" y="607"/>
                      <a:pt x="3115" y="577"/>
                    </a:cubicBezTo>
                    <a:cubicBezTo>
                      <a:pt x="3165" y="547"/>
                      <a:pt x="3225" y="517"/>
                      <a:pt x="3275" y="497"/>
                    </a:cubicBezTo>
                    <a:cubicBezTo>
                      <a:pt x="3315" y="477"/>
                      <a:pt x="3365" y="457"/>
                      <a:pt x="3415" y="447"/>
                    </a:cubicBezTo>
                    <a:lnTo>
                      <a:pt x="3475" y="667"/>
                    </a:lnTo>
                    <a:cubicBezTo>
                      <a:pt x="3485" y="697"/>
                      <a:pt x="3516" y="727"/>
                      <a:pt x="3556" y="727"/>
                    </a:cubicBezTo>
                    <a:cubicBezTo>
                      <a:pt x="3586" y="727"/>
                      <a:pt x="3616" y="707"/>
                      <a:pt x="3636" y="677"/>
                    </a:cubicBezTo>
                    <a:cubicBezTo>
                      <a:pt x="3636" y="677"/>
                      <a:pt x="3646" y="657"/>
                      <a:pt x="3666" y="627"/>
                    </a:cubicBezTo>
                    <a:cubicBezTo>
                      <a:pt x="3676" y="607"/>
                      <a:pt x="3696" y="587"/>
                      <a:pt x="3716" y="557"/>
                    </a:cubicBezTo>
                    <a:cubicBezTo>
                      <a:pt x="3736" y="537"/>
                      <a:pt x="3766" y="507"/>
                      <a:pt x="3796" y="487"/>
                    </a:cubicBezTo>
                    <a:cubicBezTo>
                      <a:pt x="3866" y="427"/>
                      <a:pt x="3946" y="367"/>
                      <a:pt x="4046" y="327"/>
                    </a:cubicBezTo>
                    <a:cubicBezTo>
                      <a:pt x="4146" y="286"/>
                      <a:pt x="4257" y="256"/>
                      <a:pt x="4357" y="246"/>
                    </a:cubicBezTo>
                    <a:lnTo>
                      <a:pt x="4377" y="467"/>
                    </a:lnTo>
                    <a:cubicBezTo>
                      <a:pt x="4377" y="507"/>
                      <a:pt x="4407" y="537"/>
                      <a:pt x="4437" y="547"/>
                    </a:cubicBezTo>
                    <a:cubicBezTo>
                      <a:pt x="4442" y="549"/>
                      <a:pt x="4448" y="549"/>
                      <a:pt x="4454" y="549"/>
                    </a:cubicBezTo>
                    <a:cubicBezTo>
                      <a:pt x="4481" y="549"/>
                      <a:pt x="4511" y="533"/>
                      <a:pt x="4527" y="517"/>
                    </a:cubicBezTo>
                    <a:cubicBezTo>
                      <a:pt x="4527" y="507"/>
                      <a:pt x="4547" y="487"/>
                      <a:pt x="4577" y="457"/>
                    </a:cubicBezTo>
                    <a:cubicBezTo>
                      <a:pt x="4597" y="437"/>
                      <a:pt x="4647" y="387"/>
                      <a:pt x="4727" y="337"/>
                    </a:cubicBezTo>
                    <a:cubicBezTo>
                      <a:pt x="4827" y="276"/>
                      <a:pt x="5028" y="176"/>
                      <a:pt x="5318" y="166"/>
                    </a:cubicBezTo>
                    <a:lnTo>
                      <a:pt x="5318" y="166"/>
                    </a:lnTo>
                    <a:lnTo>
                      <a:pt x="5298" y="397"/>
                    </a:lnTo>
                    <a:cubicBezTo>
                      <a:pt x="5298" y="427"/>
                      <a:pt x="5318" y="467"/>
                      <a:pt x="5348" y="477"/>
                    </a:cubicBezTo>
                    <a:cubicBezTo>
                      <a:pt x="5359" y="479"/>
                      <a:pt x="5369" y="481"/>
                      <a:pt x="5378" y="481"/>
                    </a:cubicBezTo>
                    <a:cubicBezTo>
                      <a:pt x="5404" y="481"/>
                      <a:pt x="5426" y="471"/>
                      <a:pt x="5448" y="457"/>
                    </a:cubicBezTo>
                    <a:cubicBezTo>
                      <a:pt x="5448" y="457"/>
                      <a:pt x="5468" y="437"/>
                      <a:pt x="5498" y="407"/>
                    </a:cubicBezTo>
                    <a:cubicBezTo>
                      <a:pt x="5528" y="377"/>
                      <a:pt x="5588" y="337"/>
                      <a:pt x="5669" y="296"/>
                    </a:cubicBezTo>
                    <a:cubicBezTo>
                      <a:pt x="5799" y="236"/>
                      <a:pt x="5999" y="166"/>
                      <a:pt x="6259" y="166"/>
                    </a:cubicBezTo>
                    <a:close/>
                    <a:moveTo>
                      <a:pt x="6232" y="0"/>
                    </a:moveTo>
                    <a:cubicBezTo>
                      <a:pt x="5948" y="0"/>
                      <a:pt x="5727" y="77"/>
                      <a:pt x="5588" y="146"/>
                    </a:cubicBezTo>
                    <a:cubicBezTo>
                      <a:pt x="5548" y="166"/>
                      <a:pt x="5518" y="196"/>
                      <a:pt x="5478" y="216"/>
                    </a:cubicBezTo>
                    <a:lnTo>
                      <a:pt x="5488" y="86"/>
                    </a:lnTo>
                    <a:cubicBezTo>
                      <a:pt x="5488" y="66"/>
                      <a:pt x="5478" y="46"/>
                      <a:pt x="5468" y="26"/>
                    </a:cubicBezTo>
                    <a:cubicBezTo>
                      <a:pt x="5448" y="16"/>
                      <a:pt x="5428" y="6"/>
                      <a:pt x="5408" y="6"/>
                    </a:cubicBezTo>
                    <a:cubicBezTo>
                      <a:pt x="5382" y="5"/>
                      <a:pt x="5356" y="4"/>
                      <a:pt x="5330" y="4"/>
                    </a:cubicBezTo>
                    <a:cubicBezTo>
                      <a:pt x="4992" y="4"/>
                      <a:pt x="4758" y="122"/>
                      <a:pt x="4637" y="196"/>
                    </a:cubicBezTo>
                    <a:cubicBezTo>
                      <a:pt x="4597" y="226"/>
                      <a:pt x="4557" y="246"/>
                      <a:pt x="4527" y="276"/>
                    </a:cubicBezTo>
                    <a:lnTo>
                      <a:pt x="4517" y="146"/>
                    </a:lnTo>
                    <a:cubicBezTo>
                      <a:pt x="4517" y="106"/>
                      <a:pt x="4477" y="66"/>
                      <a:pt x="4437" y="66"/>
                    </a:cubicBezTo>
                    <a:cubicBezTo>
                      <a:pt x="4277" y="76"/>
                      <a:pt x="4126" y="116"/>
                      <a:pt x="3986" y="176"/>
                    </a:cubicBezTo>
                    <a:cubicBezTo>
                      <a:pt x="3866" y="226"/>
                      <a:pt x="3766" y="286"/>
                      <a:pt x="3686" y="357"/>
                    </a:cubicBezTo>
                    <a:cubicBezTo>
                      <a:pt x="3646" y="387"/>
                      <a:pt x="3616" y="417"/>
                      <a:pt x="3596" y="447"/>
                    </a:cubicBezTo>
                    <a:cubicBezTo>
                      <a:pt x="3596" y="447"/>
                      <a:pt x="3586" y="457"/>
                      <a:pt x="3586" y="457"/>
                    </a:cubicBezTo>
                    <a:lnTo>
                      <a:pt x="3546" y="327"/>
                    </a:lnTo>
                    <a:cubicBezTo>
                      <a:pt x="3537" y="292"/>
                      <a:pt x="3506" y="264"/>
                      <a:pt x="3471" y="264"/>
                    </a:cubicBezTo>
                    <a:cubicBezTo>
                      <a:pt x="3466" y="264"/>
                      <a:pt x="3461" y="265"/>
                      <a:pt x="3455" y="266"/>
                    </a:cubicBezTo>
                    <a:cubicBezTo>
                      <a:pt x="3365" y="286"/>
                      <a:pt x="3275" y="317"/>
                      <a:pt x="3215" y="337"/>
                    </a:cubicBezTo>
                    <a:cubicBezTo>
                      <a:pt x="3145" y="367"/>
                      <a:pt x="3085" y="407"/>
                      <a:pt x="3025" y="437"/>
                    </a:cubicBezTo>
                    <a:cubicBezTo>
                      <a:pt x="2975" y="477"/>
                      <a:pt x="2925" y="517"/>
                      <a:pt x="2875" y="557"/>
                    </a:cubicBezTo>
                    <a:cubicBezTo>
                      <a:pt x="2835" y="597"/>
                      <a:pt x="2795" y="637"/>
                      <a:pt x="2764" y="667"/>
                    </a:cubicBezTo>
                    <a:cubicBezTo>
                      <a:pt x="2744" y="707"/>
                      <a:pt x="2714" y="747"/>
                      <a:pt x="2694" y="787"/>
                    </a:cubicBezTo>
                    <a:lnTo>
                      <a:pt x="2624" y="657"/>
                    </a:lnTo>
                    <a:cubicBezTo>
                      <a:pt x="2609" y="626"/>
                      <a:pt x="2582" y="613"/>
                      <a:pt x="2552" y="613"/>
                    </a:cubicBezTo>
                    <a:cubicBezTo>
                      <a:pt x="2543" y="613"/>
                      <a:pt x="2534" y="615"/>
                      <a:pt x="2524" y="617"/>
                    </a:cubicBezTo>
                    <a:cubicBezTo>
                      <a:pt x="2414" y="657"/>
                      <a:pt x="2274" y="757"/>
                      <a:pt x="2124" y="907"/>
                    </a:cubicBezTo>
                    <a:cubicBezTo>
                      <a:pt x="1743" y="1288"/>
                      <a:pt x="1332" y="1628"/>
                      <a:pt x="902" y="1909"/>
                    </a:cubicBezTo>
                    <a:cubicBezTo>
                      <a:pt x="371" y="2259"/>
                      <a:pt x="161" y="2379"/>
                      <a:pt x="71" y="2409"/>
                    </a:cubicBezTo>
                    <a:cubicBezTo>
                      <a:pt x="31" y="2429"/>
                      <a:pt x="1" y="2470"/>
                      <a:pt x="21" y="2510"/>
                    </a:cubicBezTo>
                    <a:cubicBezTo>
                      <a:pt x="31" y="2550"/>
                      <a:pt x="61" y="2570"/>
                      <a:pt x="101" y="2570"/>
                    </a:cubicBezTo>
                    <a:lnTo>
                      <a:pt x="121" y="2570"/>
                    </a:lnTo>
                    <a:lnTo>
                      <a:pt x="9143" y="276"/>
                    </a:lnTo>
                    <a:cubicBezTo>
                      <a:pt x="9183" y="266"/>
                      <a:pt x="9214" y="226"/>
                      <a:pt x="9203" y="186"/>
                    </a:cubicBezTo>
                    <a:cubicBezTo>
                      <a:pt x="9203" y="146"/>
                      <a:pt x="9163" y="116"/>
                      <a:pt x="9123" y="116"/>
                    </a:cubicBezTo>
                    <a:cubicBezTo>
                      <a:pt x="9108" y="114"/>
                      <a:pt x="9009" y="112"/>
                      <a:pt x="8867" y="112"/>
                    </a:cubicBezTo>
                    <a:cubicBezTo>
                      <a:pt x="8438" y="112"/>
                      <a:pt x="7614" y="129"/>
                      <a:pt x="7471" y="196"/>
                    </a:cubicBezTo>
                    <a:cubicBezTo>
                      <a:pt x="7431" y="216"/>
                      <a:pt x="7391" y="236"/>
                      <a:pt x="7361" y="256"/>
                    </a:cubicBezTo>
                    <a:lnTo>
                      <a:pt x="7381" y="136"/>
                    </a:lnTo>
                    <a:cubicBezTo>
                      <a:pt x="7381" y="116"/>
                      <a:pt x="7371" y="86"/>
                      <a:pt x="7361" y="76"/>
                    </a:cubicBezTo>
                    <a:cubicBezTo>
                      <a:pt x="7351" y="56"/>
                      <a:pt x="7321" y="46"/>
                      <a:pt x="7301" y="46"/>
                    </a:cubicBezTo>
                    <a:cubicBezTo>
                      <a:pt x="7243" y="39"/>
                      <a:pt x="7187" y="36"/>
                      <a:pt x="7134" y="36"/>
                    </a:cubicBezTo>
                    <a:cubicBezTo>
                      <a:pt x="6874" y="36"/>
                      <a:pt x="6673" y="108"/>
                      <a:pt x="6540" y="166"/>
                    </a:cubicBezTo>
                    <a:cubicBezTo>
                      <a:pt x="6490" y="186"/>
                      <a:pt x="6460" y="206"/>
                      <a:pt x="6420" y="226"/>
                    </a:cubicBezTo>
                    <a:lnTo>
                      <a:pt x="6440" y="106"/>
                    </a:lnTo>
                    <a:cubicBezTo>
                      <a:pt x="6440" y="86"/>
                      <a:pt x="6440" y="56"/>
                      <a:pt x="6420" y="46"/>
                    </a:cubicBezTo>
                    <a:cubicBezTo>
                      <a:pt x="6410" y="26"/>
                      <a:pt x="6390" y="16"/>
                      <a:pt x="6370" y="6"/>
                    </a:cubicBezTo>
                    <a:cubicBezTo>
                      <a:pt x="6322" y="2"/>
                      <a:pt x="6276" y="0"/>
                      <a:pt x="62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8" name="Google Shape;11248;p75"/>
              <p:cNvSpPr/>
              <p:nvPr/>
            </p:nvSpPr>
            <p:spPr>
              <a:xfrm>
                <a:off x="5192800" y="1233400"/>
                <a:ext cx="22050" cy="21875"/>
              </a:xfrm>
              <a:custGeom>
                <a:avLst/>
                <a:gdLst/>
                <a:ahLst/>
                <a:cxnLst/>
                <a:rect l="l" t="t" r="r" b="b"/>
                <a:pathLst>
                  <a:path w="882" h="875" extrusionOk="0">
                    <a:moveTo>
                      <a:pt x="96" y="1"/>
                    </a:moveTo>
                    <a:cubicBezTo>
                      <a:pt x="76" y="1"/>
                      <a:pt x="56" y="8"/>
                      <a:pt x="40" y="23"/>
                    </a:cubicBezTo>
                    <a:cubicBezTo>
                      <a:pt x="0" y="53"/>
                      <a:pt x="0" y="103"/>
                      <a:pt x="40" y="143"/>
                    </a:cubicBezTo>
                    <a:lnTo>
                      <a:pt x="731" y="844"/>
                    </a:lnTo>
                    <a:cubicBezTo>
                      <a:pt x="741" y="864"/>
                      <a:pt x="772" y="874"/>
                      <a:pt x="792" y="874"/>
                    </a:cubicBezTo>
                    <a:cubicBezTo>
                      <a:pt x="812" y="874"/>
                      <a:pt x="832" y="864"/>
                      <a:pt x="852" y="844"/>
                    </a:cubicBezTo>
                    <a:cubicBezTo>
                      <a:pt x="882" y="814"/>
                      <a:pt x="882" y="764"/>
                      <a:pt x="852" y="724"/>
                    </a:cubicBezTo>
                    <a:lnTo>
                      <a:pt x="151" y="23"/>
                    </a:lnTo>
                    <a:cubicBezTo>
                      <a:pt x="136" y="8"/>
                      <a:pt x="116" y="1"/>
                      <a:pt x="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9" name="Google Shape;11249;p75"/>
              <p:cNvSpPr/>
              <p:nvPr/>
            </p:nvSpPr>
            <p:spPr>
              <a:xfrm>
                <a:off x="5191050" y="1195850"/>
                <a:ext cx="26050" cy="25625"/>
              </a:xfrm>
              <a:custGeom>
                <a:avLst/>
                <a:gdLst/>
                <a:ahLst/>
                <a:cxnLst/>
                <a:rect l="l" t="t" r="r" b="b"/>
                <a:pathLst>
                  <a:path w="1042" h="1025" extrusionOk="0">
                    <a:moveTo>
                      <a:pt x="87" y="1"/>
                    </a:moveTo>
                    <a:cubicBezTo>
                      <a:pt x="65" y="1"/>
                      <a:pt x="45" y="8"/>
                      <a:pt x="30" y="23"/>
                    </a:cubicBezTo>
                    <a:cubicBezTo>
                      <a:pt x="0" y="53"/>
                      <a:pt x="0" y="103"/>
                      <a:pt x="30" y="143"/>
                    </a:cubicBezTo>
                    <a:lnTo>
                      <a:pt x="892" y="1005"/>
                    </a:lnTo>
                    <a:cubicBezTo>
                      <a:pt x="912" y="1025"/>
                      <a:pt x="932" y="1025"/>
                      <a:pt x="952" y="1025"/>
                    </a:cubicBezTo>
                    <a:cubicBezTo>
                      <a:pt x="972" y="1025"/>
                      <a:pt x="992" y="1025"/>
                      <a:pt x="1012" y="1005"/>
                    </a:cubicBezTo>
                    <a:cubicBezTo>
                      <a:pt x="1042" y="975"/>
                      <a:pt x="1042" y="914"/>
                      <a:pt x="1012" y="884"/>
                    </a:cubicBezTo>
                    <a:lnTo>
                      <a:pt x="151" y="23"/>
                    </a:lnTo>
                    <a:cubicBezTo>
                      <a:pt x="131" y="8"/>
                      <a:pt x="108" y="1"/>
                      <a:pt x="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0" name="Google Shape;11250;p75"/>
              <p:cNvSpPr/>
              <p:nvPr/>
            </p:nvSpPr>
            <p:spPr>
              <a:xfrm>
                <a:off x="5195800" y="1158800"/>
                <a:ext cx="24050" cy="23875"/>
              </a:xfrm>
              <a:custGeom>
                <a:avLst/>
                <a:gdLst/>
                <a:ahLst/>
                <a:cxnLst/>
                <a:rect l="l" t="t" r="r" b="b"/>
                <a:pathLst>
                  <a:path w="962" h="955" extrusionOk="0">
                    <a:moveTo>
                      <a:pt x="91" y="1"/>
                    </a:moveTo>
                    <a:cubicBezTo>
                      <a:pt x="68" y="1"/>
                      <a:pt x="46" y="8"/>
                      <a:pt x="31" y="23"/>
                    </a:cubicBezTo>
                    <a:cubicBezTo>
                      <a:pt x="1" y="53"/>
                      <a:pt x="1" y="113"/>
                      <a:pt x="31" y="143"/>
                    </a:cubicBezTo>
                    <a:lnTo>
                      <a:pt x="812" y="934"/>
                    </a:lnTo>
                    <a:cubicBezTo>
                      <a:pt x="822" y="954"/>
                      <a:pt x="842" y="954"/>
                      <a:pt x="872" y="954"/>
                    </a:cubicBezTo>
                    <a:cubicBezTo>
                      <a:pt x="892" y="954"/>
                      <a:pt x="912" y="954"/>
                      <a:pt x="922" y="934"/>
                    </a:cubicBezTo>
                    <a:cubicBezTo>
                      <a:pt x="962" y="904"/>
                      <a:pt x="962" y="854"/>
                      <a:pt x="922" y="814"/>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1" name="Google Shape;11251;p75"/>
              <p:cNvSpPr/>
              <p:nvPr/>
            </p:nvSpPr>
            <p:spPr>
              <a:xfrm>
                <a:off x="5204575" y="1122825"/>
                <a:ext cx="18050" cy="17550"/>
              </a:xfrm>
              <a:custGeom>
                <a:avLst/>
                <a:gdLst/>
                <a:ahLst/>
                <a:cxnLst/>
                <a:rect l="l" t="t" r="r" b="b"/>
                <a:pathLst>
                  <a:path w="722" h="702" extrusionOk="0">
                    <a:moveTo>
                      <a:pt x="95" y="0"/>
                    </a:moveTo>
                    <a:cubicBezTo>
                      <a:pt x="75" y="0"/>
                      <a:pt x="55" y="10"/>
                      <a:pt x="40" y="30"/>
                    </a:cubicBezTo>
                    <a:cubicBezTo>
                      <a:pt x="0" y="60"/>
                      <a:pt x="0" y="110"/>
                      <a:pt x="40" y="140"/>
                    </a:cubicBezTo>
                    <a:lnTo>
                      <a:pt x="571" y="681"/>
                    </a:lnTo>
                    <a:cubicBezTo>
                      <a:pt x="591" y="701"/>
                      <a:pt x="611" y="701"/>
                      <a:pt x="631" y="701"/>
                    </a:cubicBezTo>
                    <a:cubicBezTo>
                      <a:pt x="651" y="701"/>
                      <a:pt x="671" y="701"/>
                      <a:pt x="691" y="681"/>
                    </a:cubicBezTo>
                    <a:cubicBezTo>
                      <a:pt x="721" y="651"/>
                      <a:pt x="721" y="591"/>
                      <a:pt x="691" y="561"/>
                    </a:cubicBezTo>
                    <a:lnTo>
                      <a:pt x="150" y="30"/>
                    </a:lnTo>
                    <a:cubicBezTo>
                      <a:pt x="135" y="10"/>
                      <a:pt x="115"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2" name="Google Shape;11252;p75"/>
              <p:cNvSpPr/>
              <p:nvPr/>
            </p:nvSpPr>
            <p:spPr>
              <a:xfrm>
                <a:off x="5216325" y="1086700"/>
                <a:ext cx="9300" cy="8850"/>
              </a:xfrm>
              <a:custGeom>
                <a:avLst/>
                <a:gdLst/>
                <a:ahLst/>
                <a:cxnLst/>
                <a:rect l="l" t="t" r="r" b="b"/>
                <a:pathLst>
                  <a:path w="372" h="354" extrusionOk="0">
                    <a:moveTo>
                      <a:pt x="91" y="1"/>
                    </a:moveTo>
                    <a:cubicBezTo>
                      <a:pt x="68" y="1"/>
                      <a:pt x="46" y="8"/>
                      <a:pt x="31" y="23"/>
                    </a:cubicBezTo>
                    <a:cubicBezTo>
                      <a:pt x="1" y="63"/>
                      <a:pt x="1" y="113"/>
                      <a:pt x="31" y="143"/>
                    </a:cubicBezTo>
                    <a:lnTo>
                      <a:pt x="221" y="334"/>
                    </a:lnTo>
                    <a:cubicBezTo>
                      <a:pt x="241" y="344"/>
                      <a:pt x="261" y="354"/>
                      <a:pt x="281" y="354"/>
                    </a:cubicBezTo>
                    <a:cubicBezTo>
                      <a:pt x="301" y="354"/>
                      <a:pt x="331" y="344"/>
                      <a:pt x="341" y="334"/>
                    </a:cubicBezTo>
                    <a:cubicBezTo>
                      <a:pt x="371" y="293"/>
                      <a:pt x="371" y="243"/>
                      <a:pt x="341" y="213"/>
                    </a:cubicBezTo>
                    <a:lnTo>
                      <a:pt x="151" y="23"/>
                    </a:lnTo>
                    <a:cubicBezTo>
                      <a:pt x="136" y="8"/>
                      <a:pt x="113"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3" name="Google Shape;11253;p75"/>
              <p:cNvSpPr/>
              <p:nvPr/>
            </p:nvSpPr>
            <p:spPr>
              <a:xfrm>
                <a:off x="5197300" y="1271275"/>
                <a:ext cx="15300" cy="15300"/>
              </a:xfrm>
              <a:custGeom>
                <a:avLst/>
                <a:gdLst/>
                <a:ahLst/>
                <a:cxnLst/>
                <a:rect l="l" t="t" r="r" b="b"/>
                <a:pathLst>
                  <a:path w="612" h="612" extrusionOk="0">
                    <a:moveTo>
                      <a:pt x="91" y="0"/>
                    </a:moveTo>
                    <a:cubicBezTo>
                      <a:pt x="68" y="0"/>
                      <a:pt x="46" y="10"/>
                      <a:pt x="31" y="30"/>
                    </a:cubicBezTo>
                    <a:cubicBezTo>
                      <a:pt x="1" y="60"/>
                      <a:pt x="1" y="111"/>
                      <a:pt x="31" y="141"/>
                    </a:cubicBezTo>
                    <a:lnTo>
                      <a:pt x="461" y="581"/>
                    </a:lnTo>
                    <a:cubicBezTo>
                      <a:pt x="481" y="601"/>
                      <a:pt x="501" y="611"/>
                      <a:pt x="521" y="611"/>
                    </a:cubicBezTo>
                    <a:cubicBezTo>
                      <a:pt x="541" y="611"/>
                      <a:pt x="561" y="601"/>
                      <a:pt x="582" y="581"/>
                    </a:cubicBezTo>
                    <a:cubicBezTo>
                      <a:pt x="612" y="551"/>
                      <a:pt x="612" y="501"/>
                      <a:pt x="582" y="46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4" name="Google Shape;11254;p75"/>
              <p:cNvSpPr/>
              <p:nvPr/>
            </p:nvSpPr>
            <p:spPr>
              <a:xfrm>
                <a:off x="5269150" y="1306000"/>
                <a:ext cx="7300" cy="13375"/>
              </a:xfrm>
              <a:custGeom>
                <a:avLst/>
                <a:gdLst/>
                <a:ahLst/>
                <a:cxnLst/>
                <a:rect l="l" t="t" r="r" b="b"/>
                <a:pathLst>
                  <a:path w="292" h="535" extrusionOk="0">
                    <a:moveTo>
                      <a:pt x="95" y="1"/>
                    </a:moveTo>
                    <a:cubicBezTo>
                      <a:pt x="87" y="1"/>
                      <a:pt x="79" y="2"/>
                      <a:pt x="71" y="3"/>
                    </a:cubicBezTo>
                    <a:cubicBezTo>
                      <a:pt x="31" y="13"/>
                      <a:pt x="1" y="63"/>
                      <a:pt x="21" y="103"/>
                    </a:cubicBezTo>
                    <a:lnTo>
                      <a:pt x="121" y="474"/>
                    </a:lnTo>
                    <a:cubicBezTo>
                      <a:pt x="131" y="514"/>
                      <a:pt x="161" y="534"/>
                      <a:pt x="201" y="534"/>
                    </a:cubicBezTo>
                    <a:lnTo>
                      <a:pt x="221" y="534"/>
                    </a:lnTo>
                    <a:cubicBezTo>
                      <a:pt x="271" y="514"/>
                      <a:pt x="291" y="474"/>
                      <a:pt x="281" y="424"/>
                    </a:cubicBezTo>
                    <a:lnTo>
                      <a:pt x="181" y="63"/>
                    </a:lnTo>
                    <a:cubicBezTo>
                      <a:pt x="164" y="22"/>
                      <a:pt x="134"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5" name="Google Shape;11255;p75"/>
              <p:cNvSpPr/>
              <p:nvPr/>
            </p:nvSpPr>
            <p:spPr>
              <a:xfrm>
                <a:off x="5284175" y="1277475"/>
                <a:ext cx="8800" cy="18600"/>
              </a:xfrm>
              <a:custGeom>
                <a:avLst/>
                <a:gdLst/>
                <a:ahLst/>
                <a:cxnLst/>
                <a:rect l="l" t="t" r="r" b="b"/>
                <a:pathLst>
                  <a:path w="352" h="744" extrusionOk="0">
                    <a:moveTo>
                      <a:pt x="91" y="0"/>
                    </a:moveTo>
                    <a:cubicBezTo>
                      <a:pt x="84" y="0"/>
                      <a:pt x="77" y="1"/>
                      <a:pt x="71" y="3"/>
                    </a:cubicBezTo>
                    <a:cubicBezTo>
                      <a:pt x="21" y="13"/>
                      <a:pt x="1" y="63"/>
                      <a:pt x="11" y="103"/>
                    </a:cubicBezTo>
                    <a:lnTo>
                      <a:pt x="171" y="684"/>
                    </a:lnTo>
                    <a:cubicBezTo>
                      <a:pt x="181" y="724"/>
                      <a:pt x="221" y="744"/>
                      <a:pt x="251" y="744"/>
                    </a:cubicBezTo>
                    <a:lnTo>
                      <a:pt x="281" y="744"/>
                    </a:lnTo>
                    <a:cubicBezTo>
                      <a:pt x="321" y="724"/>
                      <a:pt x="351" y="684"/>
                      <a:pt x="331" y="634"/>
                    </a:cubicBezTo>
                    <a:lnTo>
                      <a:pt x="171"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6" name="Google Shape;11256;p75"/>
              <p:cNvSpPr/>
              <p:nvPr/>
            </p:nvSpPr>
            <p:spPr>
              <a:xfrm>
                <a:off x="5299700" y="1249075"/>
                <a:ext cx="9525" cy="20725"/>
              </a:xfrm>
              <a:custGeom>
                <a:avLst/>
                <a:gdLst/>
                <a:ahLst/>
                <a:cxnLst/>
                <a:rect l="l" t="t" r="r" b="b"/>
                <a:pathLst>
                  <a:path w="381" h="829" extrusionOk="0">
                    <a:moveTo>
                      <a:pt x="101" y="1"/>
                    </a:moveTo>
                    <a:cubicBezTo>
                      <a:pt x="91" y="1"/>
                      <a:pt x="81" y="3"/>
                      <a:pt x="71" y="7"/>
                    </a:cubicBezTo>
                    <a:cubicBezTo>
                      <a:pt x="30" y="17"/>
                      <a:pt x="0" y="67"/>
                      <a:pt x="20" y="107"/>
                    </a:cubicBezTo>
                    <a:lnTo>
                      <a:pt x="201" y="768"/>
                    </a:lnTo>
                    <a:cubicBezTo>
                      <a:pt x="211" y="798"/>
                      <a:pt x="251" y="828"/>
                      <a:pt x="281" y="828"/>
                    </a:cubicBezTo>
                    <a:cubicBezTo>
                      <a:pt x="291" y="828"/>
                      <a:pt x="301" y="828"/>
                      <a:pt x="311" y="818"/>
                    </a:cubicBezTo>
                    <a:cubicBezTo>
                      <a:pt x="351" y="808"/>
                      <a:pt x="381" y="768"/>
                      <a:pt x="361" y="718"/>
                    </a:cubicBezTo>
                    <a:lnTo>
                      <a:pt x="181" y="67"/>
                    </a:lnTo>
                    <a:cubicBezTo>
                      <a:pt x="165" y="28"/>
                      <a:pt x="137" y="1"/>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7" name="Google Shape;11257;p75"/>
              <p:cNvSpPr/>
              <p:nvPr/>
            </p:nvSpPr>
            <p:spPr>
              <a:xfrm>
                <a:off x="5319975" y="1225050"/>
                <a:ext cx="9800" cy="21700"/>
              </a:xfrm>
              <a:custGeom>
                <a:avLst/>
                <a:gdLst/>
                <a:ahLst/>
                <a:cxnLst/>
                <a:rect l="l" t="t" r="r" b="b"/>
                <a:pathLst>
                  <a:path w="392" h="868" extrusionOk="0">
                    <a:moveTo>
                      <a:pt x="102" y="0"/>
                    </a:moveTo>
                    <a:cubicBezTo>
                      <a:pt x="92" y="0"/>
                      <a:pt x="82" y="2"/>
                      <a:pt x="71" y="7"/>
                    </a:cubicBezTo>
                    <a:cubicBezTo>
                      <a:pt x="31" y="17"/>
                      <a:pt x="1" y="57"/>
                      <a:pt x="21" y="107"/>
                    </a:cubicBezTo>
                    <a:lnTo>
                      <a:pt x="221" y="808"/>
                    </a:lnTo>
                    <a:cubicBezTo>
                      <a:pt x="231" y="838"/>
                      <a:pt x="261" y="868"/>
                      <a:pt x="301" y="868"/>
                    </a:cubicBezTo>
                    <a:cubicBezTo>
                      <a:pt x="301" y="868"/>
                      <a:pt x="311" y="858"/>
                      <a:pt x="321" y="858"/>
                    </a:cubicBezTo>
                    <a:cubicBezTo>
                      <a:pt x="361" y="848"/>
                      <a:pt x="391" y="798"/>
                      <a:pt x="381" y="758"/>
                    </a:cubicBezTo>
                    <a:lnTo>
                      <a:pt x="181" y="57"/>
                    </a:lnTo>
                    <a:cubicBezTo>
                      <a:pt x="165" y="26"/>
                      <a:pt x="137" y="0"/>
                      <a:pt x="1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8" name="Google Shape;11258;p75"/>
              <p:cNvSpPr/>
              <p:nvPr/>
            </p:nvSpPr>
            <p:spPr>
              <a:xfrm>
                <a:off x="5343500" y="1203375"/>
                <a:ext cx="8800" cy="18350"/>
              </a:xfrm>
              <a:custGeom>
                <a:avLst/>
                <a:gdLst/>
                <a:ahLst/>
                <a:cxnLst/>
                <a:rect l="l" t="t" r="r" b="b"/>
                <a:pathLst>
                  <a:path w="352" h="734" extrusionOk="0">
                    <a:moveTo>
                      <a:pt x="90" y="1"/>
                    </a:moveTo>
                    <a:cubicBezTo>
                      <a:pt x="84" y="1"/>
                      <a:pt x="78" y="1"/>
                      <a:pt x="71" y="3"/>
                    </a:cubicBezTo>
                    <a:cubicBezTo>
                      <a:pt x="31" y="23"/>
                      <a:pt x="1" y="63"/>
                      <a:pt x="21" y="113"/>
                    </a:cubicBezTo>
                    <a:lnTo>
                      <a:pt x="181" y="674"/>
                    </a:lnTo>
                    <a:cubicBezTo>
                      <a:pt x="191" y="714"/>
                      <a:pt x="221" y="734"/>
                      <a:pt x="261" y="734"/>
                    </a:cubicBezTo>
                    <a:lnTo>
                      <a:pt x="281" y="734"/>
                    </a:lnTo>
                    <a:cubicBezTo>
                      <a:pt x="321" y="714"/>
                      <a:pt x="351" y="674"/>
                      <a:pt x="341" y="623"/>
                    </a:cubicBezTo>
                    <a:lnTo>
                      <a:pt x="181" y="63"/>
                    </a:lnTo>
                    <a:cubicBezTo>
                      <a:pt x="164"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9" name="Google Shape;11259;p75"/>
              <p:cNvSpPr/>
              <p:nvPr/>
            </p:nvSpPr>
            <p:spPr>
              <a:xfrm>
                <a:off x="5368300" y="1183850"/>
                <a:ext cx="8525" cy="17850"/>
              </a:xfrm>
              <a:custGeom>
                <a:avLst/>
                <a:gdLst/>
                <a:ahLst/>
                <a:cxnLst/>
                <a:rect l="l" t="t" r="r" b="b"/>
                <a:pathLst>
                  <a:path w="341" h="714" extrusionOk="0">
                    <a:moveTo>
                      <a:pt x="90" y="1"/>
                    </a:moveTo>
                    <a:cubicBezTo>
                      <a:pt x="83" y="1"/>
                      <a:pt x="77" y="1"/>
                      <a:pt x="70" y="2"/>
                    </a:cubicBezTo>
                    <a:cubicBezTo>
                      <a:pt x="30" y="23"/>
                      <a:pt x="0" y="63"/>
                      <a:pt x="20" y="113"/>
                    </a:cubicBezTo>
                    <a:lnTo>
                      <a:pt x="171" y="653"/>
                    </a:lnTo>
                    <a:cubicBezTo>
                      <a:pt x="181" y="683"/>
                      <a:pt x="211" y="713"/>
                      <a:pt x="251" y="713"/>
                    </a:cubicBezTo>
                    <a:cubicBezTo>
                      <a:pt x="261" y="713"/>
                      <a:pt x="271" y="703"/>
                      <a:pt x="271" y="703"/>
                    </a:cubicBezTo>
                    <a:cubicBezTo>
                      <a:pt x="321" y="693"/>
                      <a:pt x="341" y="643"/>
                      <a:pt x="331" y="603"/>
                    </a:cubicBezTo>
                    <a:lnTo>
                      <a:pt x="181" y="63"/>
                    </a:lnTo>
                    <a:cubicBezTo>
                      <a:pt x="163"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0" name="Google Shape;11260;p75"/>
              <p:cNvSpPr/>
              <p:nvPr/>
            </p:nvSpPr>
            <p:spPr>
              <a:xfrm>
                <a:off x="5016550" y="1142175"/>
                <a:ext cx="21800" cy="8950"/>
              </a:xfrm>
              <a:custGeom>
                <a:avLst/>
                <a:gdLst/>
                <a:ahLst/>
                <a:cxnLst/>
                <a:rect l="l" t="t" r="r" b="b"/>
                <a:pathLst>
                  <a:path w="872" h="358" extrusionOk="0">
                    <a:moveTo>
                      <a:pt x="83" y="1"/>
                    </a:moveTo>
                    <a:cubicBezTo>
                      <a:pt x="51" y="1"/>
                      <a:pt x="18" y="26"/>
                      <a:pt x="11" y="57"/>
                    </a:cubicBezTo>
                    <a:cubicBezTo>
                      <a:pt x="1" y="107"/>
                      <a:pt x="21" y="147"/>
                      <a:pt x="71" y="167"/>
                    </a:cubicBezTo>
                    <a:lnTo>
                      <a:pt x="752" y="358"/>
                    </a:lnTo>
                    <a:lnTo>
                      <a:pt x="782" y="358"/>
                    </a:lnTo>
                    <a:cubicBezTo>
                      <a:pt x="812" y="358"/>
                      <a:pt x="852" y="338"/>
                      <a:pt x="862" y="298"/>
                    </a:cubicBezTo>
                    <a:cubicBezTo>
                      <a:pt x="872" y="258"/>
                      <a:pt x="842" y="207"/>
                      <a:pt x="802" y="197"/>
                    </a:cubicBezTo>
                    <a:lnTo>
                      <a:pt x="111" y="7"/>
                    </a:lnTo>
                    <a:cubicBezTo>
                      <a:pt x="102" y="3"/>
                      <a:pt x="93" y="1"/>
                      <a:pt x="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1" name="Google Shape;11261;p75"/>
              <p:cNvSpPr/>
              <p:nvPr/>
            </p:nvSpPr>
            <p:spPr>
              <a:xfrm>
                <a:off x="5030825" y="1183100"/>
                <a:ext cx="21800" cy="9075"/>
              </a:xfrm>
              <a:custGeom>
                <a:avLst/>
                <a:gdLst/>
                <a:ahLst/>
                <a:cxnLst/>
                <a:rect l="l" t="t" r="r" b="b"/>
                <a:pathLst>
                  <a:path w="872" h="363" extrusionOk="0">
                    <a:moveTo>
                      <a:pt x="94" y="1"/>
                    </a:moveTo>
                    <a:cubicBezTo>
                      <a:pt x="58" y="1"/>
                      <a:pt x="19" y="28"/>
                      <a:pt x="10" y="63"/>
                    </a:cubicBezTo>
                    <a:cubicBezTo>
                      <a:pt x="0" y="103"/>
                      <a:pt x="20" y="153"/>
                      <a:pt x="70" y="163"/>
                    </a:cubicBezTo>
                    <a:lnTo>
                      <a:pt x="761" y="353"/>
                    </a:lnTo>
                    <a:cubicBezTo>
                      <a:pt x="761" y="363"/>
                      <a:pt x="771" y="363"/>
                      <a:pt x="781" y="363"/>
                    </a:cubicBezTo>
                    <a:cubicBezTo>
                      <a:pt x="812" y="363"/>
                      <a:pt x="852" y="333"/>
                      <a:pt x="862" y="303"/>
                    </a:cubicBezTo>
                    <a:cubicBezTo>
                      <a:pt x="872" y="253"/>
                      <a:pt x="842" y="213"/>
                      <a:pt x="801" y="193"/>
                    </a:cubicBezTo>
                    <a:lnTo>
                      <a:pt x="111" y="2"/>
                    </a:lnTo>
                    <a:cubicBezTo>
                      <a:pt x="105" y="1"/>
                      <a:pt x="100" y="1"/>
                      <a:pt x="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2" name="Google Shape;11262;p75"/>
              <p:cNvSpPr/>
              <p:nvPr/>
            </p:nvSpPr>
            <p:spPr>
              <a:xfrm>
                <a:off x="5050350" y="1221050"/>
                <a:ext cx="21800" cy="8950"/>
              </a:xfrm>
              <a:custGeom>
                <a:avLst/>
                <a:gdLst/>
                <a:ahLst/>
                <a:cxnLst/>
                <a:rect l="l" t="t" r="r" b="b"/>
                <a:pathLst>
                  <a:path w="872" h="358" extrusionOk="0">
                    <a:moveTo>
                      <a:pt x="83" y="0"/>
                    </a:moveTo>
                    <a:cubicBezTo>
                      <a:pt x="51" y="0"/>
                      <a:pt x="18" y="25"/>
                      <a:pt x="10" y="57"/>
                    </a:cubicBezTo>
                    <a:cubicBezTo>
                      <a:pt x="0" y="107"/>
                      <a:pt x="20" y="157"/>
                      <a:pt x="71" y="167"/>
                    </a:cubicBezTo>
                    <a:lnTo>
                      <a:pt x="762" y="357"/>
                    </a:lnTo>
                    <a:lnTo>
                      <a:pt x="782" y="357"/>
                    </a:lnTo>
                    <a:cubicBezTo>
                      <a:pt x="812" y="357"/>
                      <a:pt x="852" y="337"/>
                      <a:pt x="862" y="297"/>
                    </a:cubicBezTo>
                    <a:cubicBezTo>
                      <a:pt x="872" y="257"/>
                      <a:pt x="842" y="207"/>
                      <a:pt x="802" y="197"/>
                    </a:cubicBezTo>
                    <a:lnTo>
                      <a:pt x="111" y="7"/>
                    </a:lnTo>
                    <a:cubicBezTo>
                      <a:pt x="102" y="2"/>
                      <a:pt x="93" y="0"/>
                      <a:pt x="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3" name="Google Shape;11263;p75"/>
              <p:cNvSpPr/>
              <p:nvPr/>
            </p:nvSpPr>
            <p:spPr>
              <a:xfrm>
                <a:off x="5076375" y="1255450"/>
                <a:ext cx="21825" cy="9075"/>
              </a:xfrm>
              <a:custGeom>
                <a:avLst/>
                <a:gdLst/>
                <a:ahLst/>
                <a:cxnLst/>
                <a:rect l="l" t="t" r="r" b="b"/>
                <a:pathLst>
                  <a:path w="873" h="363" extrusionOk="0">
                    <a:moveTo>
                      <a:pt x="95" y="1"/>
                    </a:moveTo>
                    <a:cubicBezTo>
                      <a:pt x="59" y="1"/>
                      <a:pt x="20" y="28"/>
                      <a:pt x="11" y="63"/>
                    </a:cubicBezTo>
                    <a:cubicBezTo>
                      <a:pt x="1" y="113"/>
                      <a:pt x="21" y="153"/>
                      <a:pt x="71" y="163"/>
                    </a:cubicBezTo>
                    <a:lnTo>
                      <a:pt x="762" y="363"/>
                    </a:lnTo>
                    <a:lnTo>
                      <a:pt x="782" y="363"/>
                    </a:lnTo>
                    <a:cubicBezTo>
                      <a:pt x="822" y="363"/>
                      <a:pt x="852" y="333"/>
                      <a:pt x="862" y="303"/>
                    </a:cubicBezTo>
                    <a:cubicBezTo>
                      <a:pt x="872" y="253"/>
                      <a:pt x="852" y="213"/>
                      <a:pt x="802" y="203"/>
                    </a:cubicBezTo>
                    <a:lnTo>
                      <a:pt x="111" y="2"/>
                    </a:lnTo>
                    <a:cubicBezTo>
                      <a:pt x="106" y="1"/>
                      <a:pt x="100"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4" name="Google Shape;11264;p75"/>
              <p:cNvSpPr/>
              <p:nvPr/>
            </p:nvSpPr>
            <p:spPr>
              <a:xfrm>
                <a:off x="5104425" y="1288750"/>
                <a:ext cx="22050" cy="9075"/>
              </a:xfrm>
              <a:custGeom>
                <a:avLst/>
                <a:gdLst/>
                <a:ahLst/>
                <a:cxnLst/>
                <a:rect l="l" t="t" r="r" b="b"/>
                <a:pathLst>
                  <a:path w="882" h="363" extrusionOk="0">
                    <a:moveTo>
                      <a:pt x="101" y="0"/>
                    </a:moveTo>
                    <a:cubicBezTo>
                      <a:pt x="60" y="0"/>
                      <a:pt x="28" y="28"/>
                      <a:pt x="11" y="62"/>
                    </a:cubicBezTo>
                    <a:cubicBezTo>
                      <a:pt x="0" y="113"/>
                      <a:pt x="31" y="153"/>
                      <a:pt x="71" y="163"/>
                    </a:cubicBezTo>
                    <a:lnTo>
                      <a:pt x="762" y="363"/>
                    </a:lnTo>
                    <a:lnTo>
                      <a:pt x="782" y="363"/>
                    </a:lnTo>
                    <a:cubicBezTo>
                      <a:pt x="822" y="363"/>
                      <a:pt x="852" y="333"/>
                      <a:pt x="862" y="303"/>
                    </a:cubicBezTo>
                    <a:cubicBezTo>
                      <a:pt x="882" y="253"/>
                      <a:pt x="852" y="213"/>
                      <a:pt x="812" y="203"/>
                    </a:cubicBezTo>
                    <a:lnTo>
                      <a:pt x="121" y="2"/>
                    </a:lnTo>
                    <a:cubicBezTo>
                      <a:pt x="114" y="1"/>
                      <a:pt x="108" y="0"/>
                      <a:pt x="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5" name="Google Shape;11265;p75"/>
              <p:cNvSpPr/>
              <p:nvPr/>
            </p:nvSpPr>
            <p:spPr>
              <a:xfrm>
                <a:off x="5134475" y="1322275"/>
                <a:ext cx="17050" cy="7600"/>
              </a:xfrm>
              <a:custGeom>
                <a:avLst/>
                <a:gdLst/>
                <a:ahLst/>
                <a:cxnLst/>
                <a:rect l="l" t="t" r="r" b="b"/>
                <a:pathLst>
                  <a:path w="682" h="304" extrusionOk="0">
                    <a:moveTo>
                      <a:pt x="90" y="1"/>
                    </a:moveTo>
                    <a:cubicBezTo>
                      <a:pt x="55" y="1"/>
                      <a:pt x="19" y="22"/>
                      <a:pt x="10" y="63"/>
                    </a:cubicBezTo>
                    <a:cubicBezTo>
                      <a:pt x="0" y="103"/>
                      <a:pt x="20" y="153"/>
                      <a:pt x="70" y="163"/>
                    </a:cubicBezTo>
                    <a:lnTo>
                      <a:pt x="561" y="304"/>
                    </a:lnTo>
                    <a:lnTo>
                      <a:pt x="591" y="304"/>
                    </a:lnTo>
                    <a:cubicBezTo>
                      <a:pt x="621" y="304"/>
                      <a:pt x="661" y="274"/>
                      <a:pt x="671" y="244"/>
                    </a:cubicBezTo>
                    <a:cubicBezTo>
                      <a:pt x="681" y="193"/>
                      <a:pt x="651" y="153"/>
                      <a:pt x="611" y="133"/>
                    </a:cubicBezTo>
                    <a:lnTo>
                      <a:pt x="110" y="3"/>
                    </a:lnTo>
                    <a:cubicBezTo>
                      <a:pt x="104" y="2"/>
                      <a:pt x="97"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6" name="Google Shape;11266;p75"/>
              <p:cNvSpPr/>
              <p:nvPr/>
            </p:nvSpPr>
            <p:spPr>
              <a:xfrm>
                <a:off x="5039325" y="1077700"/>
                <a:ext cx="9050" cy="21600"/>
              </a:xfrm>
              <a:custGeom>
                <a:avLst/>
                <a:gdLst/>
                <a:ahLst/>
                <a:cxnLst/>
                <a:rect l="l" t="t" r="r" b="b"/>
                <a:pathLst>
                  <a:path w="362" h="864" extrusionOk="0">
                    <a:moveTo>
                      <a:pt x="272" y="1"/>
                    </a:moveTo>
                    <a:cubicBezTo>
                      <a:pt x="231" y="1"/>
                      <a:pt x="200" y="28"/>
                      <a:pt x="191" y="63"/>
                    </a:cubicBezTo>
                    <a:lnTo>
                      <a:pt x="11" y="764"/>
                    </a:lnTo>
                    <a:cubicBezTo>
                      <a:pt x="1" y="804"/>
                      <a:pt x="31" y="854"/>
                      <a:pt x="71" y="864"/>
                    </a:cubicBezTo>
                    <a:lnTo>
                      <a:pt x="91" y="864"/>
                    </a:lnTo>
                    <a:cubicBezTo>
                      <a:pt x="131" y="864"/>
                      <a:pt x="161" y="844"/>
                      <a:pt x="171" y="804"/>
                    </a:cubicBezTo>
                    <a:lnTo>
                      <a:pt x="351" y="103"/>
                    </a:lnTo>
                    <a:cubicBezTo>
                      <a:pt x="361" y="63"/>
                      <a:pt x="331" y="13"/>
                      <a:pt x="291" y="3"/>
                    </a:cubicBezTo>
                    <a:cubicBezTo>
                      <a:pt x="285" y="1"/>
                      <a:pt x="278" y="1"/>
                      <a:pt x="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7" name="Google Shape;11267;p75"/>
              <p:cNvSpPr/>
              <p:nvPr/>
            </p:nvSpPr>
            <p:spPr>
              <a:xfrm>
                <a:off x="5069625" y="1108725"/>
                <a:ext cx="9050" cy="21625"/>
              </a:xfrm>
              <a:custGeom>
                <a:avLst/>
                <a:gdLst/>
                <a:ahLst/>
                <a:cxnLst/>
                <a:rect l="l" t="t" r="r" b="b"/>
                <a:pathLst>
                  <a:path w="362" h="865" extrusionOk="0">
                    <a:moveTo>
                      <a:pt x="267" y="1"/>
                    </a:moveTo>
                    <a:cubicBezTo>
                      <a:pt x="228" y="1"/>
                      <a:pt x="197" y="22"/>
                      <a:pt x="181" y="63"/>
                    </a:cubicBezTo>
                    <a:lnTo>
                      <a:pt x="11" y="754"/>
                    </a:lnTo>
                    <a:cubicBezTo>
                      <a:pt x="1" y="804"/>
                      <a:pt x="31" y="844"/>
                      <a:pt x="71" y="854"/>
                    </a:cubicBezTo>
                    <a:cubicBezTo>
                      <a:pt x="81" y="864"/>
                      <a:pt x="91" y="864"/>
                      <a:pt x="91" y="864"/>
                    </a:cubicBezTo>
                    <a:cubicBezTo>
                      <a:pt x="131" y="864"/>
                      <a:pt x="161" y="834"/>
                      <a:pt x="171" y="794"/>
                    </a:cubicBezTo>
                    <a:lnTo>
                      <a:pt x="351" y="103"/>
                    </a:lnTo>
                    <a:cubicBezTo>
                      <a:pt x="361" y="63"/>
                      <a:pt x="331" y="13"/>
                      <a:pt x="291" y="3"/>
                    </a:cubicBezTo>
                    <a:cubicBezTo>
                      <a:pt x="283" y="2"/>
                      <a:pt x="275"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8" name="Google Shape;11268;p75"/>
              <p:cNvSpPr/>
              <p:nvPr/>
            </p:nvSpPr>
            <p:spPr>
              <a:xfrm>
                <a:off x="5098175" y="1141300"/>
                <a:ext cx="9025" cy="21600"/>
              </a:xfrm>
              <a:custGeom>
                <a:avLst/>
                <a:gdLst/>
                <a:ahLst/>
                <a:cxnLst/>
                <a:rect l="l" t="t" r="r" b="b"/>
                <a:pathLst>
                  <a:path w="361" h="864" extrusionOk="0">
                    <a:moveTo>
                      <a:pt x="265" y="0"/>
                    </a:moveTo>
                    <a:cubicBezTo>
                      <a:pt x="230" y="0"/>
                      <a:pt x="198" y="27"/>
                      <a:pt x="180" y="62"/>
                    </a:cubicBezTo>
                    <a:lnTo>
                      <a:pt x="10" y="763"/>
                    </a:lnTo>
                    <a:cubicBezTo>
                      <a:pt x="0" y="803"/>
                      <a:pt x="30" y="853"/>
                      <a:pt x="70" y="863"/>
                    </a:cubicBezTo>
                    <a:lnTo>
                      <a:pt x="90" y="863"/>
                    </a:lnTo>
                    <a:cubicBezTo>
                      <a:pt x="130" y="863"/>
                      <a:pt x="160" y="843"/>
                      <a:pt x="170" y="803"/>
                    </a:cubicBezTo>
                    <a:lnTo>
                      <a:pt x="351" y="102"/>
                    </a:lnTo>
                    <a:cubicBezTo>
                      <a:pt x="361" y="62"/>
                      <a:pt x="331" y="12"/>
                      <a:pt x="281" y="2"/>
                    </a:cubicBezTo>
                    <a:cubicBezTo>
                      <a:pt x="275" y="1"/>
                      <a:pt x="270" y="0"/>
                      <a:pt x="2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9" name="Google Shape;11269;p75"/>
              <p:cNvSpPr/>
              <p:nvPr/>
            </p:nvSpPr>
            <p:spPr>
              <a:xfrm>
                <a:off x="5121450" y="1177100"/>
                <a:ext cx="9025" cy="21600"/>
              </a:xfrm>
              <a:custGeom>
                <a:avLst/>
                <a:gdLst/>
                <a:ahLst/>
                <a:cxnLst/>
                <a:rect l="l" t="t" r="r" b="b"/>
                <a:pathLst>
                  <a:path w="361" h="864" extrusionOk="0">
                    <a:moveTo>
                      <a:pt x="272" y="0"/>
                    </a:moveTo>
                    <a:cubicBezTo>
                      <a:pt x="231" y="0"/>
                      <a:pt x="199" y="27"/>
                      <a:pt x="191" y="62"/>
                    </a:cubicBezTo>
                    <a:lnTo>
                      <a:pt x="10" y="753"/>
                    </a:lnTo>
                    <a:cubicBezTo>
                      <a:pt x="0" y="803"/>
                      <a:pt x="30" y="843"/>
                      <a:pt x="71" y="853"/>
                    </a:cubicBezTo>
                    <a:cubicBezTo>
                      <a:pt x="81" y="863"/>
                      <a:pt x="91" y="863"/>
                      <a:pt x="91" y="863"/>
                    </a:cubicBezTo>
                    <a:cubicBezTo>
                      <a:pt x="131" y="863"/>
                      <a:pt x="161" y="833"/>
                      <a:pt x="171" y="793"/>
                    </a:cubicBezTo>
                    <a:lnTo>
                      <a:pt x="351" y="102"/>
                    </a:lnTo>
                    <a:cubicBezTo>
                      <a:pt x="361" y="62"/>
                      <a:pt x="331" y="12"/>
                      <a:pt x="291" y="2"/>
                    </a:cubicBezTo>
                    <a:cubicBezTo>
                      <a:pt x="284" y="1"/>
                      <a:pt x="278"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0" name="Google Shape;11270;p75"/>
              <p:cNvSpPr/>
              <p:nvPr/>
            </p:nvSpPr>
            <p:spPr>
              <a:xfrm>
                <a:off x="5138475" y="1216800"/>
                <a:ext cx="9025" cy="21450"/>
              </a:xfrm>
              <a:custGeom>
                <a:avLst/>
                <a:gdLst/>
                <a:ahLst/>
                <a:cxnLst/>
                <a:rect l="l" t="t" r="r" b="b"/>
                <a:pathLst>
                  <a:path w="361" h="858" extrusionOk="0">
                    <a:moveTo>
                      <a:pt x="264" y="0"/>
                    </a:moveTo>
                    <a:cubicBezTo>
                      <a:pt x="231" y="0"/>
                      <a:pt x="199" y="27"/>
                      <a:pt x="191" y="66"/>
                    </a:cubicBezTo>
                    <a:lnTo>
                      <a:pt x="20" y="757"/>
                    </a:lnTo>
                    <a:cubicBezTo>
                      <a:pt x="0" y="797"/>
                      <a:pt x="30" y="848"/>
                      <a:pt x="81" y="858"/>
                    </a:cubicBezTo>
                    <a:lnTo>
                      <a:pt x="101" y="858"/>
                    </a:lnTo>
                    <a:cubicBezTo>
                      <a:pt x="131" y="858"/>
                      <a:pt x="171" y="837"/>
                      <a:pt x="181" y="797"/>
                    </a:cubicBezTo>
                    <a:lnTo>
                      <a:pt x="351" y="106"/>
                    </a:lnTo>
                    <a:cubicBezTo>
                      <a:pt x="361" y="56"/>
                      <a:pt x="341" y="16"/>
                      <a:pt x="291" y="6"/>
                    </a:cubicBezTo>
                    <a:cubicBezTo>
                      <a:pt x="282" y="2"/>
                      <a:pt x="273" y="0"/>
                      <a:pt x="2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1" name="Google Shape;11271;p75"/>
              <p:cNvSpPr/>
              <p:nvPr/>
            </p:nvSpPr>
            <p:spPr>
              <a:xfrm>
                <a:off x="5153750" y="1257700"/>
                <a:ext cx="8775" cy="21600"/>
              </a:xfrm>
              <a:custGeom>
                <a:avLst/>
                <a:gdLst/>
                <a:ahLst/>
                <a:cxnLst/>
                <a:rect l="l" t="t" r="r" b="b"/>
                <a:pathLst>
                  <a:path w="351" h="864" extrusionOk="0">
                    <a:moveTo>
                      <a:pt x="264" y="1"/>
                    </a:moveTo>
                    <a:cubicBezTo>
                      <a:pt x="228" y="1"/>
                      <a:pt x="189" y="28"/>
                      <a:pt x="181" y="63"/>
                    </a:cubicBezTo>
                    <a:lnTo>
                      <a:pt x="10" y="754"/>
                    </a:lnTo>
                    <a:cubicBezTo>
                      <a:pt x="0" y="804"/>
                      <a:pt x="20" y="844"/>
                      <a:pt x="70" y="854"/>
                    </a:cubicBezTo>
                    <a:cubicBezTo>
                      <a:pt x="70" y="864"/>
                      <a:pt x="80" y="864"/>
                      <a:pt x="90" y="864"/>
                    </a:cubicBezTo>
                    <a:cubicBezTo>
                      <a:pt x="130" y="864"/>
                      <a:pt x="160" y="834"/>
                      <a:pt x="170" y="794"/>
                    </a:cubicBezTo>
                    <a:lnTo>
                      <a:pt x="341" y="103"/>
                    </a:lnTo>
                    <a:cubicBezTo>
                      <a:pt x="351" y="63"/>
                      <a:pt x="331" y="13"/>
                      <a:pt x="281" y="3"/>
                    </a:cubicBezTo>
                    <a:cubicBezTo>
                      <a:pt x="275" y="1"/>
                      <a:pt x="270" y="1"/>
                      <a:pt x="2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2" name="Google Shape;11272;p75"/>
              <p:cNvSpPr/>
              <p:nvPr/>
            </p:nvSpPr>
            <p:spPr>
              <a:xfrm>
                <a:off x="5169025" y="1300250"/>
                <a:ext cx="7775" cy="16600"/>
              </a:xfrm>
              <a:custGeom>
                <a:avLst/>
                <a:gdLst/>
                <a:ahLst/>
                <a:cxnLst/>
                <a:rect l="l" t="t" r="r" b="b"/>
                <a:pathLst>
                  <a:path w="311" h="664" extrusionOk="0">
                    <a:moveTo>
                      <a:pt x="220" y="0"/>
                    </a:moveTo>
                    <a:cubicBezTo>
                      <a:pt x="185" y="0"/>
                      <a:pt x="149" y="21"/>
                      <a:pt x="140" y="63"/>
                    </a:cubicBezTo>
                    <a:lnTo>
                      <a:pt x="10" y="564"/>
                    </a:lnTo>
                    <a:cubicBezTo>
                      <a:pt x="0" y="604"/>
                      <a:pt x="30" y="654"/>
                      <a:pt x="80" y="664"/>
                    </a:cubicBezTo>
                    <a:lnTo>
                      <a:pt x="100" y="664"/>
                    </a:lnTo>
                    <a:cubicBezTo>
                      <a:pt x="130" y="664"/>
                      <a:pt x="170" y="634"/>
                      <a:pt x="180" y="604"/>
                    </a:cubicBezTo>
                    <a:lnTo>
                      <a:pt x="301" y="103"/>
                    </a:lnTo>
                    <a:cubicBezTo>
                      <a:pt x="311" y="53"/>
                      <a:pt x="291" y="13"/>
                      <a:pt x="240" y="3"/>
                    </a:cubicBezTo>
                    <a:cubicBezTo>
                      <a:pt x="234" y="1"/>
                      <a:pt x="227"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3" name="Google Shape;11273;p75"/>
              <p:cNvSpPr/>
              <p:nvPr/>
            </p:nvSpPr>
            <p:spPr>
              <a:xfrm>
                <a:off x="5239625" y="1238300"/>
                <a:ext cx="24300" cy="19225"/>
              </a:xfrm>
              <a:custGeom>
                <a:avLst/>
                <a:gdLst/>
                <a:ahLst/>
                <a:cxnLst/>
                <a:rect l="l" t="t" r="r" b="b"/>
                <a:pathLst>
                  <a:path w="972" h="769" extrusionOk="0">
                    <a:moveTo>
                      <a:pt x="871" y="0"/>
                    </a:moveTo>
                    <a:cubicBezTo>
                      <a:pt x="854" y="0"/>
                      <a:pt x="837" y="6"/>
                      <a:pt x="821" y="18"/>
                    </a:cubicBezTo>
                    <a:lnTo>
                      <a:pt x="40" y="618"/>
                    </a:lnTo>
                    <a:cubicBezTo>
                      <a:pt x="10" y="648"/>
                      <a:pt x="0" y="699"/>
                      <a:pt x="30" y="739"/>
                    </a:cubicBezTo>
                    <a:cubicBezTo>
                      <a:pt x="40" y="759"/>
                      <a:pt x="70" y="769"/>
                      <a:pt x="90" y="769"/>
                    </a:cubicBezTo>
                    <a:cubicBezTo>
                      <a:pt x="110" y="769"/>
                      <a:pt x="130" y="769"/>
                      <a:pt x="140" y="749"/>
                    </a:cubicBezTo>
                    <a:lnTo>
                      <a:pt x="931" y="148"/>
                    </a:lnTo>
                    <a:cubicBezTo>
                      <a:pt x="961" y="118"/>
                      <a:pt x="971" y="68"/>
                      <a:pt x="941" y="38"/>
                    </a:cubicBezTo>
                    <a:cubicBezTo>
                      <a:pt x="923" y="13"/>
                      <a:pt x="898"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4" name="Google Shape;11274;p75"/>
              <p:cNvSpPr/>
              <p:nvPr/>
            </p:nvSpPr>
            <p:spPr>
              <a:xfrm>
                <a:off x="5241875" y="1201400"/>
                <a:ext cx="29050" cy="22575"/>
              </a:xfrm>
              <a:custGeom>
                <a:avLst/>
                <a:gdLst/>
                <a:ahLst/>
                <a:cxnLst/>
                <a:rect l="l" t="t" r="r" b="b"/>
                <a:pathLst>
                  <a:path w="1162" h="903" extrusionOk="0">
                    <a:moveTo>
                      <a:pt x="1076" y="0"/>
                    </a:moveTo>
                    <a:cubicBezTo>
                      <a:pt x="1056" y="0"/>
                      <a:pt x="1036" y="8"/>
                      <a:pt x="1022" y="21"/>
                    </a:cubicBezTo>
                    <a:lnTo>
                      <a:pt x="50" y="753"/>
                    </a:lnTo>
                    <a:cubicBezTo>
                      <a:pt x="10" y="783"/>
                      <a:pt x="0" y="833"/>
                      <a:pt x="30" y="873"/>
                    </a:cubicBezTo>
                    <a:cubicBezTo>
                      <a:pt x="50" y="893"/>
                      <a:pt x="70" y="903"/>
                      <a:pt x="100" y="903"/>
                    </a:cubicBezTo>
                    <a:cubicBezTo>
                      <a:pt x="110" y="903"/>
                      <a:pt x="130" y="903"/>
                      <a:pt x="150" y="883"/>
                    </a:cubicBezTo>
                    <a:lnTo>
                      <a:pt x="1122" y="152"/>
                    </a:lnTo>
                    <a:cubicBezTo>
                      <a:pt x="1152" y="122"/>
                      <a:pt x="1162" y="72"/>
                      <a:pt x="1132" y="32"/>
                    </a:cubicBezTo>
                    <a:cubicBezTo>
                      <a:pt x="1121" y="10"/>
                      <a:pt x="1099"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5" name="Google Shape;11275;p75"/>
              <p:cNvSpPr/>
              <p:nvPr/>
            </p:nvSpPr>
            <p:spPr>
              <a:xfrm>
                <a:off x="5244625" y="1164175"/>
                <a:ext cx="26800" cy="21000"/>
              </a:xfrm>
              <a:custGeom>
                <a:avLst/>
                <a:gdLst/>
                <a:ahLst/>
                <a:cxnLst/>
                <a:rect l="l" t="t" r="r" b="b"/>
                <a:pathLst>
                  <a:path w="1072" h="840" extrusionOk="0">
                    <a:moveTo>
                      <a:pt x="975" y="0"/>
                    </a:moveTo>
                    <a:cubicBezTo>
                      <a:pt x="957" y="0"/>
                      <a:pt x="938" y="6"/>
                      <a:pt x="922" y="18"/>
                    </a:cubicBezTo>
                    <a:lnTo>
                      <a:pt x="40" y="689"/>
                    </a:lnTo>
                    <a:cubicBezTo>
                      <a:pt x="10" y="719"/>
                      <a:pt x="0" y="769"/>
                      <a:pt x="30" y="810"/>
                    </a:cubicBezTo>
                    <a:cubicBezTo>
                      <a:pt x="50" y="830"/>
                      <a:pt x="70" y="840"/>
                      <a:pt x="90" y="840"/>
                    </a:cubicBezTo>
                    <a:cubicBezTo>
                      <a:pt x="110" y="840"/>
                      <a:pt x="131" y="840"/>
                      <a:pt x="151" y="820"/>
                    </a:cubicBezTo>
                    <a:lnTo>
                      <a:pt x="1022" y="149"/>
                    </a:lnTo>
                    <a:cubicBezTo>
                      <a:pt x="1062" y="119"/>
                      <a:pt x="1072" y="68"/>
                      <a:pt x="1042" y="28"/>
                    </a:cubicBezTo>
                    <a:cubicBezTo>
                      <a:pt x="1024" y="11"/>
                      <a:pt x="1000" y="0"/>
                      <a:pt x="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6" name="Google Shape;11276;p75"/>
              <p:cNvSpPr/>
              <p:nvPr/>
            </p:nvSpPr>
            <p:spPr>
              <a:xfrm>
                <a:off x="5247625" y="1127275"/>
                <a:ext cx="19800" cy="15600"/>
              </a:xfrm>
              <a:custGeom>
                <a:avLst/>
                <a:gdLst/>
                <a:ahLst/>
                <a:cxnLst/>
                <a:rect l="l" t="t" r="r" b="b"/>
                <a:pathLst>
                  <a:path w="792" h="624" extrusionOk="0">
                    <a:moveTo>
                      <a:pt x="706" y="1"/>
                    </a:moveTo>
                    <a:cubicBezTo>
                      <a:pt x="686" y="1"/>
                      <a:pt x="665" y="8"/>
                      <a:pt x="651" y="22"/>
                    </a:cubicBezTo>
                    <a:lnTo>
                      <a:pt x="41" y="473"/>
                    </a:lnTo>
                    <a:cubicBezTo>
                      <a:pt x="11" y="503"/>
                      <a:pt x="1" y="553"/>
                      <a:pt x="31" y="593"/>
                    </a:cubicBezTo>
                    <a:cubicBezTo>
                      <a:pt x="41" y="613"/>
                      <a:pt x="71" y="623"/>
                      <a:pt x="91" y="623"/>
                    </a:cubicBezTo>
                    <a:cubicBezTo>
                      <a:pt x="111" y="623"/>
                      <a:pt x="131" y="613"/>
                      <a:pt x="141" y="603"/>
                    </a:cubicBezTo>
                    <a:lnTo>
                      <a:pt x="752" y="153"/>
                    </a:lnTo>
                    <a:cubicBezTo>
                      <a:pt x="782" y="122"/>
                      <a:pt x="792" y="72"/>
                      <a:pt x="762" y="32"/>
                    </a:cubicBezTo>
                    <a:cubicBezTo>
                      <a:pt x="751" y="11"/>
                      <a:pt x="729" y="1"/>
                      <a:pt x="7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7" name="Google Shape;11277;p75"/>
              <p:cNvSpPr/>
              <p:nvPr/>
            </p:nvSpPr>
            <p:spPr>
              <a:xfrm>
                <a:off x="5250625" y="1089825"/>
                <a:ext cx="10300" cy="8225"/>
              </a:xfrm>
              <a:custGeom>
                <a:avLst/>
                <a:gdLst/>
                <a:ahLst/>
                <a:cxnLst/>
                <a:rect l="l" t="t" r="r" b="b"/>
                <a:pathLst>
                  <a:path w="412" h="329" extrusionOk="0">
                    <a:moveTo>
                      <a:pt x="316" y="1"/>
                    </a:moveTo>
                    <a:cubicBezTo>
                      <a:pt x="299" y="1"/>
                      <a:pt x="283" y="6"/>
                      <a:pt x="271" y="18"/>
                    </a:cubicBezTo>
                    <a:lnTo>
                      <a:pt x="51" y="178"/>
                    </a:lnTo>
                    <a:cubicBezTo>
                      <a:pt x="11" y="199"/>
                      <a:pt x="1" y="259"/>
                      <a:pt x="31" y="289"/>
                    </a:cubicBezTo>
                    <a:cubicBezTo>
                      <a:pt x="51" y="319"/>
                      <a:pt x="71" y="329"/>
                      <a:pt x="101" y="329"/>
                    </a:cubicBezTo>
                    <a:cubicBezTo>
                      <a:pt x="121" y="329"/>
                      <a:pt x="131" y="319"/>
                      <a:pt x="151" y="309"/>
                    </a:cubicBezTo>
                    <a:lnTo>
                      <a:pt x="371" y="148"/>
                    </a:lnTo>
                    <a:cubicBezTo>
                      <a:pt x="401" y="128"/>
                      <a:pt x="411" y="68"/>
                      <a:pt x="381" y="38"/>
                    </a:cubicBezTo>
                    <a:cubicBezTo>
                      <a:pt x="369" y="14"/>
                      <a:pt x="342" y="1"/>
                      <a:pt x="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8" name="Google Shape;11278;p75"/>
              <p:cNvSpPr/>
              <p:nvPr/>
            </p:nvSpPr>
            <p:spPr>
              <a:xfrm>
                <a:off x="5237350" y="1275325"/>
                <a:ext cx="17050" cy="13500"/>
              </a:xfrm>
              <a:custGeom>
                <a:avLst/>
                <a:gdLst/>
                <a:ahLst/>
                <a:cxnLst/>
                <a:rect l="l" t="t" r="r" b="b"/>
                <a:pathLst>
                  <a:path w="682" h="540" extrusionOk="0">
                    <a:moveTo>
                      <a:pt x="585" y="0"/>
                    </a:moveTo>
                    <a:cubicBezTo>
                      <a:pt x="567" y="0"/>
                      <a:pt x="548" y="6"/>
                      <a:pt x="532" y="19"/>
                    </a:cubicBezTo>
                    <a:lnTo>
                      <a:pt x="41" y="389"/>
                    </a:lnTo>
                    <a:cubicBezTo>
                      <a:pt x="11" y="419"/>
                      <a:pt x="1" y="469"/>
                      <a:pt x="31" y="509"/>
                    </a:cubicBezTo>
                    <a:cubicBezTo>
                      <a:pt x="41" y="529"/>
                      <a:pt x="71" y="539"/>
                      <a:pt x="91" y="539"/>
                    </a:cubicBezTo>
                    <a:cubicBezTo>
                      <a:pt x="111" y="539"/>
                      <a:pt x="131" y="539"/>
                      <a:pt x="151" y="529"/>
                    </a:cubicBezTo>
                    <a:lnTo>
                      <a:pt x="632" y="149"/>
                    </a:lnTo>
                    <a:cubicBezTo>
                      <a:pt x="672" y="119"/>
                      <a:pt x="682" y="69"/>
                      <a:pt x="652" y="29"/>
                    </a:cubicBezTo>
                    <a:cubicBezTo>
                      <a:pt x="634" y="11"/>
                      <a:pt x="610" y="0"/>
                      <a:pt x="5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9" name="Google Shape;11279;p75"/>
              <p:cNvSpPr/>
              <p:nvPr/>
            </p:nvSpPr>
            <p:spPr>
              <a:xfrm>
                <a:off x="5295200" y="1333100"/>
                <a:ext cx="13775" cy="4300"/>
              </a:xfrm>
              <a:custGeom>
                <a:avLst/>
                <a:gdLst/>
                <a:ahLst/>
                <a:cxnLst/>
                <a:rect l="l" t="t" r="r" b="b"/>
                <a:pathLst>
                  <a:path w="551" h="172" extrusionOk="0">
                    <a:moveTo>
                      <a:pt x="90" y="1"/>
                    </a:moveTo>
                    <a:cubicBezTo>
                      <a:pt x="40" y="1"/>
                      <a:pt x="0" y="41"/>
                      <a:pt x="0" y="81"/>
                    </a:cubicBezTo>
                    <a:cubicBezTo>
                      <a:pt x="0" y="131"/>
                      <a:pt x="40" y="171"/>
                      <a:pt x="90" y="171"/>
                    </a:cubicBezTo>
                    <a:lnTo>
                      <a:pt x="471" y="171"/>
                    </a:lnTo>
                    <a:cubicBezTo>
                      <a:pt x="521" y="171"/>
                      <a:pt x="551" y="131"/>
                      <a:pt x="551" y="91"/>
                    </a:cubicBezTo>
                    <a:cubicBezTo>
                      <a:pt x="551" y="41"/>
                      <a:pt x="521" y="1"/>
                      <a:pt x="4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0" name="Google Shape;11280;p75"/>
              <p:cNvSpPr/>
              <p:nvPr/>
            </p:nvSpPr>
            <p:spPr>
              <a:xfrm>
                <a:off x="5313225" y="1311050"/>
                <a:ext cx="19300" cy="4300"/>
              </a:xfrm>
              <a:custGeom>
                <a:avLst/>
                <a:gdLst/>
                <a:ahLst/>
                <a:cxnLst/>
                <a:rect l="l" t="t" r="r" b="b"/>
                <a:pathLst>
                  <a:path w="772" h="172" extrusionOk="0">
                    <a:moveTo>
                      <a:pt x="77" y="0"/>
                    </a:moveTo>
                    <a:cubicBezTo>
                      <a:pt x="34" y="0"/>
                      <a:pt x="0" y="45"/>
                      <a:pt x="0" y="82"/>
                    </a:cubicBezTo>
                    <a:cubicBezTo>
                      <a:pt x="0" y="132"/>
                      <a:pt x="40" y="172"/>
                      <a:pt x="90" y="172"/>
                    </a:cubicBezTo>
                    <a:lnTo>
                      <a:pt x="691" y="172"/>
                    </a:lnTo>
                    <a:cubicBezTo>
                      <a:pt x="731" y="172"/>
                      <a:pt x="771" y="132"/>
                      <a:pt x="771" y="92"/>
                    </a:cubicBezTo>
                    <a:cubicBezTo>
                      <a:pt x="771" y="42"/>
                      <a:pt x="731" y="2"/>
                      <a:pt x="691" y="2"/>
                    </a:cubicBezTo>
                    <a:lnTo>
                      <a:pt x="90" y="2"/>
                    </a:lnTo>
                    <a:cubicBezTo>
                      <a:pt x="86" y="1"/>
                      <a:pt x="8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1" name="Google Shape;11281;p75"/>
              <p:cNvSpPr/>
              <p:nvPr/>
            </p:nvSpPr>
            <p:spPr>
              <a:xfrm>
                <a:off x="5334250" y="1288300"/>
                <a:ext cx="21300" cy="4275"/>
              </a:xfrm>
              <a:custGeom>
                <a:avLst/>
                <a:gdLst/>
                <a:ahLst/>
                <a:cxnLst/>
                <a:rect l="l" t="t" r="r" b="b"/>
                <a:pathLst>
                  <a:path w="852" h="171" extrusionOk="0">
                    <a:moveTo>
                      <a:pt x="80" y="0"/>
                    </a:moveTo>
                    <a:cubicBezTo>
                      <a:pt x="40" y="0"/>
                      <a:pt x="0" y="40"/>
                      <a:pt x="0" y="80"/>
                    </a:cubicBezTo>
                    <a:cubicBezTo>
                      <a:pt x="0" y="131"/>
                      <a:pt x="40" y="171"/>
                      <a:pt x="80" y="171"/>
                    </a:cubicBezTo>
                    <a:lnTo>
                      <a:pt x="771" y="171"/>
                    </a:lnTo>
                    <a:cubicBezTo>
                      <a:pt x="811" y="171"/>
                      <a:pt x="852" y="131"/>
                      <a:pt x="852" y="90"/>
                    </a:cubicBezTo>
                    <a:cubicBezTo>
                      <a:pt x="852" y="40"/>
                      <a:pt x="811" y="0"/>
                      <a:pt x="7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2" name="Google Shape;11282;p75"/>
              <p:cNvSpPr/>
              <p:nvPr/>
            </p:nvSpPr>
            <p:spPr>
              <a:xfrm>
                <a:off x="5351025" y="1262250"/>
                <a:ext cx="22300" cy="4300"/>
              </a:xfrm>
              <a:custGeom>
                <a:avLst/>
                <a:gdLst/>
                <a:ahLst/>
                <a:cxnLst/>
                <a:rect l="l" t="t" r="r" b="b"/>
                <a:pathLst>
                  <a:path w="892" h="172" extrusionOk="0">
                    <a:moveTo>
                      <a:pt x="80" y="1"/>
                    </a:moveTo>
                    <a:cubicBezTo>
                      <a:pt x="30" y="1"/>
                      <a:pt x="0" y="41"/>
                      <a:pt x="0" y="81"/>
                    </a:cubicBezTo>
                    <a:cubicBezTo>
                      <a:pt x="0" y="131"/>
                      <a:pt x="30" y="171"/>
                      <a:pt x="80" y="171"/>
                    </a:cubicBezTo>
                    <a:lnTo>
                      <a:pt x="801" y="171"/>
                    </a:lnTo>
                    <a:cubicBezTo>
                      <a:pt x="851" y="171"/>
                      <a:pt x="892" y="131"/>
                      <a:pt x="892" y="91"/>
                    </a:cubicBezTo>
                    <a:cubicBezTo>
                      <a:pt x="892" y="41"/>
                      <a:pt x="851"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3" name="Google Shape;11283;p75"/>
              <p:cNvSpPr/>
              <p:nvPr/>
            </p:nvSpPr>
            <p:spPr>
              <a:xfrm>
                <a:off x="5368800" y="1233725"/>
                <a:ext cx="19050" cy="4275"/>
              </a:xfrm>
              <a:custGeom>
                <a:avLst/>
                <a:gdLst/>
                <a:ahLst/>
                <a:cxnLst/>
                <a:rect l="l" t="t" r="r" b="b"/>
                <a:pathLst>
                  <a:path w="762" h="171" extrusionOk="0">
                    <a:moveTo>
                      <a:pt x="80" y="0"/>
                    </a:moveTo>
                    <a:cubicBezTo>
                      <a:pt x="40" y="0"/>
                      <a:pt x="0" y="40"/>
                      <a:pt x="0" y="90"/>
                    </a:cubicBezTo>
                    <a:cubicBezTo>
                      <a:pt x="0" y="130"/>
                      <a:pt x="40" y="171"/>
                      <a:pt x="80" y="171"/>
                    </a:cubicBezTo>
                    <a:lnTo>
                      <a:pt x="671" y="171"/>
                    </a:lnTo>
                    <a:cubicBezTo>
                      <a:pt x="721" y="171"/>
                      <a:pt x="751" y="140"/>
                      <a:pt x="751" y="90"/>
                    </a:cubicBezTo>
                    <a:cubicBezTo>
                      <a:pt x="761" y="40"/>
                      <a:pt x="721" y="10"/>
                      <a:pt x="671" y="10"/>
                    </a:cubicBezTo>
                    <a:lnTo>
                      <a:pt x="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4" name="Google Shape;11284;p75"/>
              <p:cNvSpPr/>
              <p:nvPr/>
            </p:nvSpPr>
            <p:spPr>
              <a:xfrm>
                <a:off x="5381575" y="1204675"/>
                <a:ext cx="18300" cy="4275"/>
              </a:xfrm>
              <a:custGeom>
                <a:avLst/>
                <a:gdLst/>
                <a:ahLst/>
                <a:cxnLst/>
                <a:rect l="l" t="t" r="r" b="b"/>
                <a:pathLst>
                  <a:path w="732" h="171" extrusionOk="0">
                    <a:moveTo>
                      <a:pt x="80" y="1"/>
                    </a:moveTo>
                    <a:cubicBezTo>
                      <a:pt x="40" y="1"/>
                      <a:pt x="0" y="41"/>
                      <a:pt x="0" y="81"/>
                    </a:cubicBezTo>
                    <a:cubicBezTo>
                      <a:pt x="0" y="131"/>
                      <a:pt x="40" y="161"/>
                      <a:pt x="80" y="161"/>
                    </a:cubicBezTo>
                    <a:lnTo>
                      <a:pt x="641" y="171"/>
                    </a:lnTo>
                    <a:cubicBezTo>
                      <a:pt x="691" y="171"/>
                      <a:pt x="731" y="131"/>
                      <a:pt x="731" y="81"/>
                    </a:cubicBezTo>
                    <a:cubicBezTo>
                      <a:pt x="731" y="41"/>
                      <a:pt x="691" y="1"/>
                      <a:pt x="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5" name="Google Shape;11285;p75"/>
              <p:cNvSpPr/>
              <p:nvPr/>
            </p:nvSpPr>
            <p:spPr>
              <a:xfrm>
                <a:off x="4817775" y="1225650"/>
                <a:ext cx="401575" cy="195100"/>
              </a:xfrm>
              <a:custGeom>
                <a:avLst/>
                <a:gdLst/>
                <a:ahLst/>
                <a:cxnLst/>
                <a:rect l="l" t="t" r="r" b="b"/>
                <a:pathLst>
                  <a:path w="16063" h="7804" extrusionOk="0">
                    <a:moveTo>
                      <a:pt x="661" y="453"/>
                    </a:moveTo>
                    <a:lnTo>
                      <a:pt x="14731" y="7223"/>
                    </a:lnTo>
                    <a:lnTo>
                      <a:pt x="13539" y="6822"/>
                    </a:lnTo>
                    <a:cubicBezTo>
                      <a:pt x="13119" y="6682"/>
                      <a:pt x="12678" y="6612"/>
                      <a:pt x="12248" y="6612"/>
                    </a:cubicBezTo>
                    <a:cubicBezTo>
                      <a:pt x="12007" y="6612"/>
                      <a:pt x="11777" y="6632"/>
                      <a:pt x="11547" y="6672"/>
                    </a:cubicBezTo>
                    <a:cubicBezTo>
                      <a:pt x="11497" y="6682"/>
                      <a:pt x="11446" y="6692"/>
                      <a:pt x="11416" y="6702"/>
                    </a:cubicBezTo>
                    <a:cubicBezTo>
                      <a:pt x="11304" y="6727"/>
                      <a:pt x="11161" y="6749"/>
                      <a:pt x="10992" y="6749"/>
                    </a:cubicBezTo>
                    <a:cubicBezTo>
                      <a:pt x="10814" y="6749"/>
                      <a:pt x="10606" y="6724"/>
                      <a:pt x="10375" y="6652"/>
                    </a:cubicBezTo>
                    <a:lnTo>
                      <a:pt x="10455" y="6222"/>
                    </a:lnTo>
                    <a:cubicBezTo>
                      <a:pt x="10455" y="6191"/>
                      <a:pt x="10445" y="6161"/>
                      <a:pt x="10415" y="6141"/>
                    </a:cubicBezTo>
                    <a:cubicBezTo>
                      <a:pt x="10400" y="6131"/>
                      <a:pt x="10382" y="6126"/>
                      <a:pt x="10366" y="6126"/>
                    </a:cubicBezTo>
                    <a:cubicBezTo>
                      <a:pt x="10350" y="6126"/>
                      <a:pt x="10335" y="6131"/>
                      <a:pt x="10325" y="6141"/>
                    </a:cubicBezTo>
                    <a:cubicBezTo>
                      <a:pt x="10285" y="6161"/>
                      <a:pt x="10145" y="6252"/>
                      <a:pt x="9924" y="6302"/>
                    </a:cubicBezTo>
                    <a:cubicBezTo>
                      <a:pt x="9820" y="6330"/>
                      <a:pt x="9684" y="6352"/>
                      <a:pt x="9520" y="6352"/>
                    </a:cubicBezTo>
                    <a:cubicBezTo>
                      <a:pt x="9339" y="6352"/>
                      <a:pt x="9125" y="6325"/>
                      <a:pt x="8883" y="6252"/>
                    </a:cubicBezTo>
                    <a:lnTo>
                      <a:pt x="8973" y="5821"/>
                    </a:lnTo>
                    <a:cubicBezTo>
                      <a:pt x="8973" y="5791"/>
                      <a:pt x="8963" y="5761"/>
                      <a:pt x="8933" y="5741"/>
                    </a:cubicBezTo>
                    <a:cubicBezTo>
                      <a:pt x="8918" y="5731"/>
                      <a:pt x="8903" y="5726"/>
                      <a:pt x="8888" y="5726"/>
                    </a:cubicBezTo>
                    <a:cubicBezTo>
                      <a:pt x="8873" y="5726"/>
                      <a:pt x="8858" y="5731"/>
                      <a:pt x="8843" y="5741"/>
                    </a:cubicBezTo>
                    <a:cubicBezTo>
                      <a:pt x="8833" y="5741"/>
                      <a:pt x="8793" y="5771"/>
                      <a:pt x="8743" y="5791"/>
                    </a:cubicBezTo>
                    <a:cubicBezTo>
                      <a:pt x="8643" y="5841"/>
                      <a:pt x="8552" y="5871"/>
                      <a:pt x="8442" y="5891"/>
                    </a:cubicBezTo>
                    <a:cubicBezTo>
                      <a:pt x="8382" y="5911"/>
                      <a:pt x="8312" y="5921"/>
                      <a:pt x="8232" y="5921"/>
                    </a:cubicBezTo>
                    <a:cubicBezTo>
                      <a:pt x="8203" y="5924"/>
                      <a:pt x="8175" y="5925"/>
                      <a:pt x="8148" y="5925"/>
                    </a:cubicBezTo>
                    <a:cubicBezTo>
                      <a:pt x="8084" y="5925"/>
                      <a:pt x="8025" y="5918"/>
                      <a:pt x="7962" y="5911"/>
                    </a:cubicBezTo>
                    <a:cubicBezTo>
                      <a:pt x="7851" y="5901"/>
                      <a:pt x="7751" y="5871"/>
                      <a:pt x="7661" y="5851"/>
                    </a:cubicBezTo>
                    <a:cubicBezTo>
                      <a:pt x="7581" y="5821"/>
                      <a:pt x="7491" y="5791"/>
                      <a:pt x="7391" y="5741"/>
                    </a:cubicBezTo>
                    <a:lnTo>
                      <a:pt x="7561" y="5350"/>
                    </a:lnTo>
                    <a:cubicBezTo>
                      <a:pt x="7571" y="5320"/>
                      <a:pt x="7571" y="5280"/>
                      <a:pt x="7541" y="5260"/>
                    </a:cubicBezTo>
                    <a:cubicBezTo>
                      <a:pt x="7526" y="5246"/>
                      <a:pt x="7501" y="5236"/>
                      <a:pt x="7477" y="5236"/>
                    </a:cubicBezTo>
                    <a:cubicBezTo>
                      <a:pt x="7468" y="5236"/>
                      <a:pt x="7459" y="5237"/>
                      <a:pt x="7451" y="5240"/>
                    </a:cubicBezTo>
                    <a:cubicBezTo>
                      <a:pt x="7441" y="5250"/>
                      <a:pt x="7411" y="5260"/>
                      <a:pt x="7341" y="5280"/>
                    </a:cubicBezTo>
                    <a:cubicBezTo>
                      <a:pt x="7301" y="5290"/>
                      <a:pt x="7261" y="5300"/>
                      <a:pt x="7201" y="5310"/>
                    </a:cubicBezTo>
                    <a:cubicBezTo>
                      <a:pt x="7150" y="5320"/>
                      <a:pt x="7090" y="5320"/>
                      <a:pt x="7020" y="5320"/>
                    </a:cubicBezTo>
                    <a:cubicBezTo>
                      <a:pt x="7001" y="5322"/>
                      <a:pt x="6981" y="5322"/>
                      <a:pt x="6961" y="5322"/>
                    </a:cubicBezTo>
                    <a:cubicBezTo>
                      <a:pt x="6826" y="5322"/>
                      <a:pt x="6678" y="5294"/>
                      <a:pt x="6530" y="5250"/>
                    </a:cubicBezTo>
                    <a:cubicBezTo>
                      <a:pt x="6339" y="5190"/>
                      <a:pt x="6159" y="5110"/>
                      <a:pt x="5999" y="5000"/>
                    </a:cubicBezTo>
                    <a:lnTo>
                      <a:pt x="6239" y="4659"/>
                    </a:lnTo>
                    <a:cubicBezTo>
                      <a:pt x="6259" y="4629"/>
                      <a:pt x="6259" y="4589"/>
                      <a:pt x="6239" y="4559"/>
                    </a:cubicBezTo>
                    <a:cubicBezTo>
                      <a:pt x="6224" y="4537"/>
                      <a:pt x="6203" y="4525"/>
                      <a:pt x="6181" y="4525"/>
                    </a:cubicBezTo>
                    <a:cubicBezTo>
                      <a:pt x="6174" y="4525"/>
                      <a:pt x="6167" y="4527"/>
                      <a:pt x="6159" y="4529"/>
                    </a:cubicBezTo>
                    <a:cubicBezTo>
                      <a:pt x="6149" y="4529"/>
                      <a:pt x="6109" y="4539"/>
                      <a:pt x="6029" y="4539"/>
                    </a:cubicBezTo>
                    <a:cubicBezTo>
                      <a:pt x="5994" y="4545"/>
                      <a:pt x="5943" y="4551"/>
                      <a:pt x="5875" y="4551"/>
                    </a:cubicBezTo>
                    <a:cubicBezTo>
                      <a:pt x="5825" y="4551"/>
                      <a:pt x="5766" y="4548"/>
                      <a:pt x="5698" y="4539"/>
                    </a:cubicBezTo>
                    <a:cubicBezTo>
                      <a:pt x="5498" y="4509"/>
                      <a:pt x="5108" y="4419"/>
                      <a:pt x="4727" y="4089"/>
                    </a:cubicBezTo>
                    <a:lnTo>
                      <a:pt x="5017" y="3788"/>
                    </a:lnTo>
                    <a:cubicBezTo>
                      <a:pt x="5048" y="3758"/>
                      <a:pt x="5048" y="3718"/>
                      <a:pt x="5037" y="3688"/>
                    </a:cubicBezTo>
                    <a:cubicBezTo>
                      <a:pt x="5021" y="3663"/>
                      <a:pt x="4998" y="3645"/>
                      <a:pt x="4968" y="3645"/>
                    </a:cubicBezTo>
                    <a:cubicBezTo>
                      <a:pt x="4961" y="3645"/>
                      <a:pt x="4954" y="3646"/>
                      <a:pt x="4947" y="3648"/>
                    </a:cubicBezTo>
                    <a:lnTo>
                      <a:pt x="4827" y="3648"/>
                    </a:lnTo>
                    <a:cubicBezTo>
                      <a:pt x="4747" y="3648"/>
                      <a:pt x="4627" y="3638"/>
                      <a:pt x="4487" y="3608"/>
                    </a:cubicBezTo>
                    <a:cubicBezTo>
                      <a:pt x="4246" y="3548"/>
                      <a:pt x="3896" y="3418"/>
                      <a:pt x="3545" y="3097"/>
                    </a:cubicBezTo>
                    <a:lnTo>
                      <a:pt x="3866" y="2807"/>
                    </a:lnTo>
                    <a:cubicBezTo>
                      <a:pt x="3896" y="2787"/>
                      <a:pt x="3896" y="2747"/>
                      <a:pt x="3886" y="2717"/>
                    </a:cubicBezTo>
                    <a:cubicBezTo>
                      <a:pt x="3876" y="2687"/>
                      <a:pt x="3846" y="2667"/>
                      <a:pt x="3806" y="2667"/>
                    </a:cubicBezTo>
                    <a:cubicBezTo>
                      <a:pt x="3806" y="2667"/>
                      <a:pt x="3796" y="2667"/>
                      <a:pt x="3778" y="2667"/>
                    </a:cubicBezTo>
                    <a:cubicBezTo>
                      <a:pt x="3713" y="2667"/>
                      <a:pt x="3545" y="2661"/>
                      <a:pt x="3335" y="2606"/>
                    </a:cubicBezTo>
                    <a:cubicBezTo>
                      <a:pt x="3095" y="2536"/>
                      <a:pt x="2754" y="2396"/>
                      <a:pt x="2414" y="2076"/>
                    </a:cubicBezTo>
                    <a:lnTo>
                      <a:pt x="2724" y="1795"/>
                    </a:lnTo>
                    <a:cubicBezTo>
                      <a:pt x="2754" y="1765"/>
                      <a:pt x="2764" y="1735"/>
                      <a:pt x="2754" y="1695"/>
                    </a:cubicBezTo>
                    <a:cubicBezTo>
                      <a:pt x="2734" y="1665"/>
                      <a:pt x="2704" y="1645"/>
                      <a:pt x="2664" y="1645"/>
                    </a:cubicBezTo>
                    <a:cubicBezTo>
                      <a:pt x="2664" y="1645"/>
                      <a:pt x="2652" y="1646"/>
                      <a:pt x="2630" y="1646"/>
                    </a:cubicBezTo>
                    <a:cubicBezTo>
                      <a:pt x="2563" y="1646"/>
                      <a:pt x="2404" y="1640"/>
                      <a:pt x="2194" y="1595"/>
                    </a:cubicBezTo>
                    <a:cubicBezTo>
                      <a:pt x="2043" y="1555"/>
                      <a:pt x="1302" y="984"/>
                      <a:pt x="661" y="453"/>
                    </a:cubicBezTo>
                    <a:close/>
                    <a:moveTo>
                      <a:pt x="89" y="0"/>
                    </a:moveTo>
                    <a:cubicBezTo>
                      <a:pt x="57" y="0"/>
                      <a:pt x="27" y="18"/>
                      <a:pt x="10" y="43"/>
                    </a:cubicBezTo>
                    <a:cubicBezTo>
                      <a:pt x="0" y="83"/>
                      <a:pt x="0" y="123"/>
                      <a:pt x="30" y="153"/>
                    </a:cubicBezTo>
                    <a:cubicBezTo>
                      <a:pt x="221" y="303"/>
                      <a:pt x="1853" y="1675"/>
                      <a:pt x="2153" y="1755"/>
                    </a:cubicBezTo>
                    <a:cubicBezTo>
                      <a:pt x="2274" y="1785"/>
                      <a:pt x="2384" y="1795"/>
                      <a:pt x="2464" y="1805"/>
                    </a:cubicBezTo>
                    <a:lnTo>
                      <a:pt x="2234" y="2016"/>
                    </a:lnTo>
                    <a:cubicBezTo>
                      <a:pt x="2224" y="2036"/>
                      <a:pt x="2214" y="2056"/>
                      <a:pt x="2214" y="2076"/>
                    </a:cubicBezTo>
                    <a:cubicBezTo>
                      <a:pt x="2214" y="2096"/>
                      <a:pt x="2214" y="2126"/>
                      <a:pt x="2234" y="2136"/>
                    </a:cubicBezTo>
                    <a:cubicBezTo>
                      <a:pt x="2614" y="2526"/>
                      <a:pt x="3025" y="2687"/>
                      <a:pt x="3295" y="2767"/>
                    </a:cubicBezTo>
                    <a:cubicBezTo>
                      <a:pt x="3415" y="2797"/>
                      <a:pt x="3515" y="2817"/>
                      <a:pt x="3605" y="2827"/>
                    </a:cubicBezTo>
                    <a:lnTo>
                      <a:pt x="3375" y="3027"/>
                    </a:lnTo>
                    <a:cubicBezTo>
                      <a:pt x="3355" y="3047"/>
                      <a:pt x="3345" y="3067"/>
                      <a:pt x="3345" y="3087"/>
                    </a:cubicBezTo>
                    <a:cubicBezTo>
                      <a:pt x="3345" y="3117"/>
                      <a:pt x="3355" y="3137"/>
                      <a:pt x="3365" y="3147"/>
                    </a:cubicBezTo>
                    <a:cubicBezTo>
                      <a:pt x="3756" y="3548"/>
                      <a:pt x="4166" y="3708"/>
                      <a:pt x="4447" y="3768"/>
                    </a:cubicBezTo>
                    <a:cubicBezTo>
                      <a:pt x="4577" y="3798"/>
                      <a:pt x="4677" y="3808"/>
                      <a:pt x="4757" y="3808"/>
                    </a:cubicBezTo>
                    <a:lnTo>
                      <a:pt x="4547" y="4038"/>
                    </a:lnTo>
                    <a:cubicBezTo>
                      <a:pt x="4527" y="4048"/>
                      <a:pt x="4517" y="4079"/>
                      <a:pt x="4517" y="4099"/>
                    </a:cubicBezTo>
                    <a:cubicBezTo>
                      <a:pt x="4517" y="4119"/>
                      <a:pt x="4527" y="4139"/>
                      <a:pt x="4547" y="4159"/>
                    </a:cubicBezTo>
                    <a:cubicBezTo>
                      <a:pt x="4987" y="4559"/>
                      <a:pt x="5448" y="4669"/>
                      <a:pt x="5678" y="4699"/>
                    </a:cubicBezTo>
                    <a:cubicBezTo>
                      <a:pt x="5755" y="4711"/>
                      <a:pt x="5824" y="4716"/>
                      <a:pt x="5883" y="4716"/>
                    </a:cubicBezTo>
                    <a:cubicBezTo>
                      <a:pt x="5924" y="4716"/>
                      <a:pt x="5960" y="4714"/>
                      <a:pt x="5989" y="4709"/>
                    </a:cubicBezTo>
                    <a:lnTo>
                      <a:pt x="5989" y="4709"/>
                    </a:lnTo>
                    <a:lnTo>
                      <a:pt x="5809" y="4970"/>
                    </a:lnTo>
                    <a:cubicBezTo>
                      <a:pt x="5789" y="5000"/>
                      <a:pt x="5789" y="5060"/>
                      <a:pt x="5829" y="5080"/>
                    </a:cubicBezTo>
                    <a:cubicBezTo>
                      <a:pt x="6029" y="5230"/>
                      <a:pt x="6249" y="5340"/>
                      <a:pt x="6480" y="5410"/>
                    </a:cubicBezTo>
                    <a:cubicBezTo>
                      <a:pt x="6670" y="5470"/>
                      <a:pt x="6850" y="5490"/>
                      <a:pt x="7020" y="5490"/>
                    </a:cubicBezTo>
                    <a:cubicBezTo>
                      <a:pt x="7100" y="5490"/>
                      <a:pt x="7170" y="5480"/>
                      <a:pt x="7231" y="5470"/>
                    </a:cubicBezTo>
                    <a:cubicBezTo>
                      <a:pt x="7271" y="5470"/>
                      <a:pt x="7301" y="5460"/>
                      <a:pt x="7331" y="5450"/>
                    </a:cubicBezTo>
                    <a:lnTo>
                      <a:pt x="7331" y="5450"/>
                    </a:lnTo>
                    <a:lnTo>
                      <a:pt x="7211" y="5751"/>
                    </a:lnTo>
                    <a:cubicBezTo>
                      <a:pt x="7191" y="5791"/>
                      <a:pt x="7211" y="5831"/>
                      <a:pt x="7241" y="5851"/>
                    </a:cubicBezTo>
                    <a:cubicBezTo>
                      <a:pt x="7371" y="5921"/>
                      <a:pt x="7501" y="5971"/>
                      <a:pt x="7611" y="6011"/>
                    </a:cubicBezTo>
                    <a:cubicBezTo>
                      <a:pt x="7711" y="6041"/>
                      <a:pt x="7821" y="6061"/>
                      <a:pt x="7942" y="6081"/>
                    </a:cubicBezTo>
                    <a:cubicBezTo>
                      <a:pt x="8042" y="6091"/>
                      <a:pt x="8132" y="6091"/>
                      <a:pt x="8232" y="6091"/>
                    </a:cubicBezTo>
                    <a:cubicBezTo>
                      <a:pt x="8332" y="6091"/>
                      <a:pt x="8412" y="6071"/>
                      <a:pt x="8482" y="6061"/>
                    </a:cubicBezTo>
                    <a:cubicBezTo>
                      <a:pt x="8582" y="6041"/>
                      <a:pt x="8673" y="6001"/>
                      <a:pt x="8773" y="5961"/>
                    </a:cubicBezTo>
                    <a:lnTo>
                      <a:pt x="8773" y="5961"/>
                    </a:lnTo>
                    <a:lnTo>
                      <a:pt x="8713" y="6292"/>
                    </a:lnTo>
                    <a:cubicBezTo>
                      <a:pt x="8703" y="6332"/>
                      <a:pt x="8723" y="6372"/>
                      <a:pt x="8763" y="6382"/>
                    </a:cubicBezTo>
                    <a:cubicBezTo>
                      <a:pt x="9050" y="6481"/>
                      <a:pt x="9307" y="6517"/>
                      <a:pt x="9523" y="6517"/>
                    </a:cubicBezTo>
                    <a:cubicBezTo>
                      <a:pt x="9699" y="6517"/>
                      <a:pt x="9848" y="6493"/>
                      <a:pt x="9964" y="6462"/>
                    </a:cubicBezTo>
                    <a:cubicBezTo>
                      <a:pt x="10085" y="6432"/>
                      <a:pt x="10185" y="6402"/>
                      <a:pt x="10255" y="6372"/>
                    </a:cubicBezTo>
                    <a:lnTo>
                      <a:pt x="10255" y="6372"/>
                    </a:lnTo>
                    <a:lnTo>
                      <a:pt x="10195" y="6692"/>
                    </a:lnTo>
                    <a:cubicBezTo>
                      <a:pt x="10185" y="6732"/>
                      <a:pt x="10215" y="6772"/>
                      <a:pt x="10255" y="6792"/>
                    </a:cubicBezTo>
                    <a:cubicBezTo>
                      <a:pt x="10533" y="6883"/>
                      <a:pt x="10782" y="6914"/>
                      <a:pt x="10994" y="6914"/>
                    </a:cubicBezTo>
                    <a:cubicBezTo>
                      <a:pt x="11179" y="6914"/>
                      <a:pt x="11335" y="6890"/>
                      <a:pt x="11456" y="6862"/>
                    </a:cubicBezTo>
                    <a:cubicBezTo>
                      <a:pt x="11487" y="6852"/>
                      <a:pt x="11527" y="6842"/>
                      <a:pt x="11577" y="6832"/>
                    </a:cubicBezTo>
                    <a:cubicBezTo>
                      <a:pt x="11794" y="6794"/>
                      <a:pt x="12014" y="6776"/>
                      <a:pt x="12235" y="6776"/>
                    </a:cubicBezTo>
                    <a:cubicBezTo>
                      <a:pt x="12657" y="6776"/>
                      <a:pt x="13082" y="6845"/>
                      <a:pt x="13489" y="6983"/>
                    </a:cubicBezTo>
                    <a:lnTo>
                      <a:pt x="15943" y="7804"/>
                    </a:lnTo>
                    <a:lnTo>
                      <a:pt x="15973" y="7804"/>
                    </a:lnTo>
                    <a:cubicBezTo>
                      <a:pt x="16003" y="7804"/>
                      <a:pt x="16033" y="7794"/>
                      <a:pt x="16053" y="7754"/>
                    </a:cubicBezTo>
                    <a:cubicBezTo>
                      <a:pt x="16063" y="7714"/>
                      <a:pt x="16043" y="7674"/>
                      <a:pt x="16003" y="7654"/>
                    </a:cubicBezTo>
                    <a:lnTo>
                      <a:pt x="111" y="3"/>
                    </a:lnTo>
                    <a:cubicBezTo>
                      <a:pt x="103" y="1"/>
                      <a:pt x="96" y="0"/>
                      <a:pt x="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6" name="Google Shape;11286;p75"/>
              <p:cNvSpPr/>
              <p:nvPr/>
            </p:nvSpPr>
            <p:spPr>
              <a:xfrm>
                <a:off x="4820025" y="1227700"/>
                <a:ext cx="397075" cy="191050"/>
              </a:xfrm>
              <a:custGeom>
                <a:avLst/>
                <a:gdLst/>
                <a:ahLst/>
                <a:cxnLst/>
                <a:rect l="l" t="t" r="r" b="b"/>
                <a:pathLst>
                  <a:path w="15883" h="7642" extrusionOk="0">
                    <a:moveTo>
                      <a:pt x="1" y="1"/>
                    </a:moveTo>
                    <a:lnTo>
                      <a:pt x="15883" y="7642"/>
                    </a:lnTo>
                    <a:lnTo>
                      <a:pt x="15883" y="7642"/>
                    </a:lnTo>
                    <a:lnTo>
                      <a:pt x="13690" y="6220"/>
                    </a:lnTo>
                    <a:cubicBezTo>
                      <a:pt x="13149" y="5869"/>
                      <a:pt x="12698" y="5398"/>
                      <a:pt x="12388" y="4838"/>
                    </a:cubicBezTo>
                    <a:cubicBezTo>
                      <a:pt x="12358" y="4778"/>
                      <a:pt x="12328" y="4728"/>
                      <a:pt x="12308" y="4687"/>
                    </a:cubicBezTo>
                    <a:cubicBezTo>
                      <a:pt x="12198" y="4437"/>
                      <a:pt x="11967" y="4107"/>
                      <a:pt x="11537" y="3826"/>
                    </a:cubicBezTo>
                    <a:lnTo>
                      <a:pt x="11196" y="4217"/>
                    </a:lnTo>
                    <a:cubicBezTo>
                      <a:pt x="11196" y="4197"/>
                      <a:pt x="11186" y="4017"/>
                      <a:pt x="11076" y="3776"/>
                    </a:cubicBezTo>
                    <a:cubicBezTo>
                      <a:pt x="10956" y="3516"/>
                      <a:pt x="10726" y="3195"/>
                      <a:pt x="10285" y="2925"/>
                    </a:cubicBezTo>
                    <a:lnTo>
                      <a:pt x="9965" y="3306"/>
                    </a:lnTo>
                    <a:cubicBezTo>
                      <a:pt x="9965" y="3306"/>
                      <a:pt x="9954" y="3255"/>
                      <a:pt x="9944" y="3185"/>
                    </a:cubicBezTo>
                    <a:cubicBezTo>
                      <a:pt x="9924" y="3105"/>
                      <a:pt x="9894" y="2995"/>
                      <a:pt x="9824" y="2865"/>
                    </a:cubicBezTo>
                    <a:cubicBezTo>
                      <a:pt x="9794" y="2805"/>
                      <a:pt x="9754" y="2735"/>
                      <a:pt x="9704" y="2665"/>
                    </a:cubicBezTo>
                    <a:cubicBezTo>
                      <a:pt x="9654" y="2605"/>
                      <a:pt x="9594" y="2524"/>
                      <a:pt x="9524" y="2454"/>
                    </a:cubicBezTo>
                    <a:cubicBezTo>
                      <a:pt x="9454" y="2384"/>
                      <a:pt x="9364" y="2314"/>
                      <a:pt x="9274" y="2254"/>
                    </a:cubicBezTo>
                    <a:cubicBezTo>
                      <a:pt x="9173" y="2184"/>
                      <a:pt x="9063" y="2124"/>
                      <a:pt x="8943" y="2074"/>
                    </a:cubicBezTo>
                    <a:lnTo>
                      <a:pt x="8703" y="2514"/>
                    </a:lnTo>
                    <a:cubicBezTo>
                      <a:pt x="8703" y="2514"/>
                      <a:pt x="8693" y="2464"/>
                      <a:pt x="8663" y="2394"/>
                    </a:cubicBezTo>
                    <a:cubicBezTo>
                      <a:pt x="8643" y="2354"/>
                      <a:pt x="8623" y="2314"/>
                      <a:pt x="8593" y="2264"/>
                    </a:cubicBezTo>
                    <a:cubicBezTo>
                      <a:pt x="8563" y="2214"/>
                      <a:pt x="8533" y="2154"/>
                      <a:pt x="8482" y="2104"/>
                    </a:cubicBezTo>
                    <a:cubicBezTo>
                      <a:pt x="8392" y="1984"/>
                      <a:pt x="8272" y="1854"/>
                      <a:pt x="8102" y="1743"/>
                    </a:cubicBezTo>
                    <a:cubicBezTo>
                      <a:pt x="7932" y="1623"/>
                      <a:pt x="7721" y="1513"/>
                      <a:pt x="7461" y="1453"/>
                    </a:cubicBezTo>
                    <a:lnTo>
                      <a:pt x="7331" y="1934"/>
                    </a:lnTo>
                    <a:cubicBezTo>
                      <a:pt x="7331" y="1934"/>
                      <a:pt x="7311" y="1894"/>
                      <a:pt x="7261" y="1823"/>
                    </a:cubicBezTo>
                    <a:cubicBezTo>
                      <a:pt x="7221" y="1753"/>
                      <a:pt x="7141" y="1653"/>
                      <a:pt x="7040" y="1553"/>
                    </a:cubicBezTo>
                    <a:cubicBezTo>
                      <a:pt x="6820" y="1343"/>
                      <a:pt x="6460" y="1112"/>
                      <a:pt x="5949" y="1032"/>
                    </a:cubicBezTo>
                    <a:lnTo>
                      <a:pt x="5879" y="1533"/>
                    </a:lnTo>
                    <a:cubicBezTo>
                      <a:pt x="5879" y="1533"/>
                      <a:pt x="5859" y="1493"/>
                      <a:pt x="5799" y="1423"/>
                    </a:cubicBezTo>
                    <a:cubicBezTo>
                      <a:pt x="5749" y="1363"/>
                      <a:pt x="5658" y="1273"/>
                      <a:pt x="5548" y="1173"/>
                    </a:cubicBezTo>
                    <a:cubicBezTo>
                      <a:pt x="5308" y="992"/>
                      <a:pt x="4937" y="782"/>
                      <a:pt x="4427" y="732"/>
                    </a:cubicBezTo>
                    <a:lnTo>
                      <a:pt x="4407" y="1253"/>
                    </a:lnTo>
                    <a:cubicBezTo>
                      <a:pt x="4407" y="1253"/>
                      <a:pt x="4287" y="1082"/>
                      <a:pt x="4046" y="902"/>
                    </a:cubicBezTo>
                    <a:cubicBezTo>
                      <a:pt x="3796" y="722"/>
                      <a:pt x="3425" y="532"/>
                      <a:pt x="2935" y="482"/>
                    </a:cubicBezTo>
                    <a:lnTo>
                      <a:pt x="2895" y="992"/>
                    </a:lnTo>
                    <a:cubicBezTo>
                      <a:pt x="2895" y="992"/>
                      <a:pt x="2784" y="832"/>
                      <a:pt x="2544" y="642"/>
                    </a:cubicBezTo>
                    <a:cubicBezTo>
                      <a:pt x="2304" y="462"/>
                      <a:pt x="71" y="2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7" name="Google Shape;11287;p75"/>
              <p:cNvSpPr/>
              <p:nvPr/>
            </p:nvSpPr>
            <p:spPr>
              <a:xfrm>
                <a:off x="4817775" y="1225650"/>
                <a:ext cx="401575" cy="195100"/>
              </a:xfrm>
              <a:custGeom>
                <a:avLst/>
                <a:gdLst/>
                <a:ahLst/>
                <a:cxnLst/>
                <a:rect l="l" t="t" r="r" b="b"/>
                <a:pathLst>
                  <a:path w="16063" h="7804" extrusionOk="0">
                    <a:moveTo>
                      <a:pt x="741" y="303"/>
                    </a:moveTo>
                    <a:cubicBezTo>
                      <a:pt x="1483" y="463"/>
                      <a:pt x="2444" y="694"/>
                      <a:pt x="2584" y="794"/>
                    </a:cubicBezTo>
                    <a:cubicBezTo>
                      <a:pt x="2804" y="964"/>
                      <a:pt x="2915" y="1124"/>
                      <a:pt x="2915" y="1124"/>
                    </a:cubicBezTo>
                    <a:cubicBezTo>
                      <a:pt x="2937" y="1147"/>
                      <a:pt x="2960" y="1158"/>
                      <a:pt x="2986" y="1158"/>
                    </a:cubicBezTo>
                    <a:cubicBezTo>
                      <a:pt x="2995" y="1158"/>
                      <a:pt x="3005" y="1157"/>
                      <a:pt x="3015" y="1154"/>
                    </a:cubicBezTo>
                    <a:cubicBezTo>
                      <a:pt x="3045" y="1144"/>
                      <a:pt x="3065" y="1114"/>
                      <a:pt x="3075" y="1084"/>
                    </a:cubicBezTo>
                    <a:lnTo>
                      <a:pt x="3095" y="654"/>
                    </a:lnTo>
                    <a:cubicBezTo>
                      <a:pt x="3555" y="724"/>
                      <a:pt x="3886" y="904"/>
                      <a:pt x="4086" y="1054"/>
                    </a:cubicBezTo>
                    <a:cubicBezTo>
                      <a:pt x="4306" y="1215"/>
                      <a:pt x="4427" y="1375"/>
                      <a:pt x="4427" y="1375"/>
                    </a:cubicBezTo>
                    <a:cubicBezTo>
                      <a:pt x="4443" y="1399"/>
                      <a:pt x="4466" y="1417"/>
                      <a:pt x="4496" y="1417"/>
                    </a:cubicBezTo>
                    <a:cubicBezTo>
                      <a:pt x="4503" y="1417"/>
                      <a:pt x="4510" y="1417"/>
                      <a:pt x="4517" y="1415"/>
                    </a:cubicBezTo>
                    <a:cubicBezTo>
                      <a:pt x="4547" y="1405"/>
                      <a:pt x="4577" y="1375"/>
                      <a:pt x="4577" y="1335"/>
                    </a:cubicBezTo>
                    <a:lnTo>
                      <a:pt x="4597" y="914"/>
                    </a:lnTo>
                    <a:cubicBezTo>
                      <a:pt x="5068" y="974"/>
                      <a:pt x="5388" y="1164"/>
                      <a:pt x="5578" y="1325"/>
                    </a:cubicBezTo>
                    <a:cubicBezTo>
                      <a:pt x="5698" y="1415"/>
                      <a:pt x="5779" y="1505"/>
                      <a:pt x="5829" y="1565"/>
                    </a:cubicBezTo>
                    <a:cubicBezTo>
                      <a:pt x="5879" y="1615"/>
                      <a:pt x="5899" y="1655"/>
                      <a:pt x="5899" y="1655"/>
                    </a:cubicBezTo>
                    <a:cubicBezTo>
                      <a:pt x="5914" y="1686"/>
                      <a:pt x="5941" y="1699"/>
                      <a:pt x="5966" y="1699"/>
                    </a:cubicBezTo>
                    <a:cubicBezTo>
                      <a:pt x="5974" y="1699"/>
                      <a:pt x="5982" y="1698"/>
                      <a:pt x="5989" y="1695"/>
                    </a:cubicBezTo>
                    <a:cubicBezTo>
                      <a:pt x="6029" y="1695"/>
                      <a:pt x="6049" y="1665"/>
                      <a:pt x="6059" y="1625"/>
                    </a:cubicBezTo>
                    <a:lnTo>
                      <a:pt x="6109" y="1205"/>
                    </a:lnTo>
                    <a:cubicBezTo>
                      <a:pt x="6610" y="1305"/>
                      <a:pt x="6920" y="1555"/>
                      <a:pt x="7070" y="1695"/>
                    </a:cubicBezTo>
                    <a:cubicBezTo>
                      <a:pt x="7180" y="1795"/>
                      <a:pt x="7251" y="1895"/>
                      <a:pt x="7281" y="1946"/>
                    </a:cubicBezTo>
                    <a:cubicBezTo>
                      <a:pt x="7321" y="2006"/>
                      <a:pt x="7341" y="2046"/>
                      <a:pt x="7341" y="2056"/>
                    </a:cubicBezTo>
                    <a:cubicBezTo>
                      <a:pt x="7361" y="2086"/>
                      <a:pt x="7391" y="2106"/>
                      <a:pt x="7421" y="2106"/>
                    </a:cubicBezTo>
                    <a:cubicBezTo>
                      <a:pt x="7461" y="2096"/>
                      <a:pt x="7491" y="2076"/>
                      <a:pt x="7501" y="2046"/>
                    </a:cubicBezTo>
                    <a:lnTo>
                      <a:pt x="7611" y="1635"/>
                    </a:lnTo>
                    <a:cubicBezTo>
                      <a:pt x="7801" y="1695"/>
                      <a:pt x="7982" y="1775"/>
                      <a:pt x="8142" y="1885"/>
                    </a:cubicBezTo>
                    <a:cubicBezTo>
                      <a:pt x="8292" y="1996"/>
                      <a:pt x="8412" y="2106"/>
                      <a:pt x="8512" y="2236"/>
                    </a:cubicBezTo>
                    <a:cubicBezTo>
                      <a:pt x="8552" y="2286"/>
                      <a:pt x="8582" y="2336"/>
                      <a:pt x="8612" y="2386"/>
                    </a:cubicBezTo>
                    <a:cubicBezTo>
                      <a:pt x="8643" y="2436"/>
                      <a:pt x="8663" y="2476"/>
                      <a:pt x="8673" y="2506"/>
                    </a:cubicBezTo>
                    <a:cubicBezTo>
                      <a:pt x="8703" y="2576"/>
                      <a:pt x="8713" y="2616"/>
                      <a:pt x="8713" y="2616"/>
                    </a:cubicBezTo>
                    <a:cubicBezTo>
                      <a:pt x="8723" y="2647"/>
                      <a:pt x="8753" y="2677"/>
                      <a:pt x="8783" y="2677"/>
                    </a:cubicBezTo>
                    <a:cubicBezTo>
                      <a:pt x="8790" y="2678"/>
                      <a:pt x="8797" y="2679"/>
                      <a:pt x="8803" y="2679"/>
                    </a:cubicBezTo>
                    <a:cubicBezTo>
                      <a:pt x="8833" y="2679"/>
                      <a:pt x="8855" y="2661"/>
                      <a:pt x="8863" y="2637"/>
                    </a:cubicBezTo>
                    <a:lnTo>
                      <a:pt x="9063" y="2256"/>
                    </a:lnTo>
                    <a:cubicBezTo>
                      <a:pt x="9163" y="2306"/>
                      <a:pt x="9243" y="2356"/>
                      <a:pt x="9313" y="2396"/>
                    </a:cubicBezTo>
                    <a:cubicBezTo>
                      <a:pt x="9404" y="2466"/>
                      <a:pt x="9484" y="2526"/>
                      <a:pt x="9554" y="2596"/>
                    </a:cubicBezTo>
                    <a:cubicBezTo>
                      <a:pt x="9624" y="2667"/>
                      <a:pt x="9674" y="2727"/>
                      <a:pt x="9734" y="2797"/>
                    </a:cubicBezTo>
                    <a:cubicBezTo>
                      <a:pt x="9774" y="2867"/>
                      <a:pt x="9814" y="2927"/>
                      <a:pt x="9844" y="2987"/>
                    </a:cubicBezTo>
                    <a:cubicBezTo>
                      <a:pt x="9894" y="3087"/>
                      <a:pt x="9924" y="3177"/>
                      <a:pt x="9954" y="3287"/>
                    </a:cubicBezTo>
                    <a:cubicBezTo>
                      <a:pt x="9964" y="3347"/>
                      <a:pt x="9964" y="3388"/>
                      <a:pt x="9964" y="3398"/>
                    </a:cubicBezTo>
                    <a:cubicBezTo>
                      <a:pt x="9974" y="3428"/>
                      <a:pt x="9994" y="3458"/>
                      <a:pt x="10024" y="3468"/>
                    </a:cubicBezTo>
                    <a:cubicBezTo>
                      <a:pt x="10032" y="3470"/>
                      <a:pt x="10040" y="3471"/>
                      <a:pt x="10048" y="3471"/>
                    </a:cubicBezTo>
                    <a:cubicBezTo>
                      <a:pt x="10073" y="3471"/>
                      <a:pt x="10100" y="3460"/>
                      <a:pt x="10115" y="3438"/>
                    </a:cubicBezTo>
                    <a:lnTo>
                      <a:pt x="10395" y="3117"/>
                    </a:lnTo>
                    <a:cubicBezTo>
                      <a:pt x="10786" y="3378"/>
                      <a:pt x="10986" y="3678"/>
                      <a:pt x="11086" y="3888"/>
                    </a:cubicBezTo>
                    <a:cubicBezTo>
                      <a:pt x="11176" y="4089"/>
                      <a:pt x="11206" y="4239"/>
                      <a:pt x="11206" y="4309"/>
                    </a:cubicBezTo>
                    <a:cubicBezTo>
                      <a:pt x="11216" y="4339"/>
                      <a:pt x="11236" y="4369"/>
                      <a:pt x="11266" y="4379"/>
                    </a:cubicBezTo>
                    <a:cubicBezTo>
                      <a:pt x="11274" y="4381"/>
                      <a:pt x="11282" y="4383"/>
                      <a:pt x="11290" y="4383"/>
                    </a:cubicBezTo>
                    <a:cubicBezTo>
                      <a:pt x="11315" y="4383"/>
                      <a:pt x="11341" y="4371"/>
                      <a:pt x="11356" y="4349"/>
                    </a:cubicBezTo>
                    <a:lnTo>
                      <a:pt x="11637" y="4018"/>
                    </a:lnTo>
                    <a:cubicBezTo>
                      <a:pt x="12027" y="4289"/>
                      <a:pt x="12228" y="4589"/>
                      <a:pt x="12328" y="4800"/>
                    </a:cubicBezTo>
                    <a:cubicBezTo>
                      <a:pt x="12348" y="4850"/>
                      <a:pt x="12368" y="4900"/>
                      <a:pt x="12408" y="4960"/>
                    </a:cubicBezTo>
                    <a:cubicBezTo>
                      <a:pt x="12718" y="5521"/>
                      <a:pt x="13179" y="6011"/>
                      <a:pt x="13730" y="6372"/>
                    </a:cubicBezTo>
                    <a:lnTo>
                      <a:pt x="14831" y="7083"/>
                    </a:lnTo>
                    <a:lnTo>
                      <a:pt x="14831" y="7083"/>
                    </a:lnTo>
                    <a:lnTo>
                      <a:pt x="741" y="303"/>
                    </a:lnTo>
                    <a:close/>
                    <a:moveTo>
                      <a:pt x="91" y="1"/>
                    </a:moveTo>
                    <a:cubicBezTo>
                      <a:pt x="51" y="1"/>
                      <a:pt x="19" y="28"/>
                      <a:pt x="10" y="63"/>
                    </a:cubicBezTo>
                    <a:cubicBezTo>
                      <a:pt x="0" y="103"/>
                      <a:pt x="20" y="143"/>
                      <a:pt x="51" y="163"/>
                    </a:cubicBezTo>
                    <a:lnTo>
                      <a:pt x="15933" y="7804"/>
                    </a:lnTo>
                    <a:lnTo>
                      <a:pt x="15973" y="7804"/>
                    </a:lnTo>
                    <a:cubicBezTo>
                      <a:pt x="16003" y="7804"/>
                      <a:pt x="16033" y="7794"/>
                      <a:pt x="16043" y="7764"/>
                    </a:cubicBezTo>
                    <a:cubicBezTo>
                      <a:pt x="16063" y="7724"/>
                      <a:pt x="16053" y="7684"/>
                      <a:pt x="16013" y="7654"/>
                    </a:cubicBezTo>
                    <a:lnTo>
                      <a:pt x="13820" y="6232"/>
                    </a:lnTo>
                    <a:cubicBezTo>
                      <a:pt x="13289" y="5881"/>
                      <a:pt x="12858" y="5420"/>
                      <a:pt x="12548" y="4880"/>
                    </a:cubicBezTo>
                    <a:cubicBezTo>
                      <a:pt x="12518" y="4820"/>
                      <a:pt x="12498" y="4769"/>
                      <a:pt x="12478" y="4729"/>
                    </a:cubicBezTo>
                    <a:cubicBezTo>
                      <a:pt x="12368" y="4489"/>
                      <a:pt x="12137" y="4139"/>
                      <a:pt x="11667" y="3838"/>
                    </a:cubicBezTo>
                    <a:cubicBezTo>
                      <a:pt x="11656" y="3831"/>
                      <a:pt x="11643" y="3828"/>
                      <a:pt x="11629" y="3828"/>
                    </a:cubicBezTo>
                    <a:cubicBezTo>
                      <a:pt x="11604" y="3828"/>
                      <a:pt x="11576" y="3839"/>
                      <a:pt x="11557" y="3858"/>
                    </a:cubicBezTo>
                    <a:lnTo>
                      <a:pt x="11346" y="4109"/>
                    </a:lnTo>
                    <a:cubicBezTo>
                      <a:pt x="11326" y="4028"/>
                      <a:pt x="11286" y="3928"/>
                      <a:pt x="11236" y="3818"/>
                    </a:cubicBezTo>
                    <a:cubicBezTo>
                      <a:pt x="11126" y="3578"/>
                      <a:pt x="10896" y="3227"/>
                      <a:pt x="10425" y="2927"/>
                    </a:cubicBezTo>
                    <a:cubicBezTo>
                      <a:pt x="10411" y="2920"/>
                      <a:pt x="10397" y="2916"/>
                      <a:pt x="10383" y="2916"/>
                    </a:cubicBezTo>
                    <a:cubicBezTo>
                      <a:pt x="10358" y="2916"/>
                      <a:pt x="10334" y="2928"/>
                      <a:pt x="10315" y="2947"/>
                    </a:cubicBezTo>
                    <a:lnTo>
                      <a:pt x="10105" y="3197"/>
                    </a:lnTo>
                    <a:cubicBezTo>
                      <a:pt x="10075" y="3097"/>
                      <a:pt x="10044" y="3007"/>
                      <a:pt x="9994" y="2917"/>
                    </a:cubicBezTo>
                    <a:cubicBezTo>
                      <a:pt x="9964" y="2847"/>
                      <a:pt x="9924" y="2777"/>
                      <a:pt x="9864" y="2697"/>
                    </a:cubicBezTo>
                    <a:cubicBezTo>
                      <a:pt x="9804" y="2626"/>
                      <a:pt x="9744" y="2546"/>
                      <a:pt x="9674" y="2476"/>
                    </a:cubicBezTo>
                    <a:cubicBezTo>
                      <a:pt x="9594" y="2406"/>
                      <a:pt x="9504" y="2336"/>
                      <a:pt x="9404" y="2266"/>
                    </a:cubicBezTo>
                    <a:cubicBezTo>
                      <a:pt x="9313" y="2206"/>
                      <a:pt x="9203" y="2136"/>
                      <a:pt x="9063" y="2076"/>
                    </a:cubicBezTo>
                    <a:cubicBezTo>
                      <a:pt x="9052" y="2070"/>
                      <a:pt x="9041" y="2068"/>
                      <a:pt x="9030" y="2068"/>
                    </a:cubicBezTo>
                    <a:cubicBezTo>
                      <a:pt x="8998" y="2068"/>
                      <a:pt x="8968" y="2086"/>
                      <a:pt x="8953" y="2116"/>
                    </a:cubicBezTo>
                    <a:lnTo>
                      <a:pt x="8803" y="2396"/>
                    </a:lnTo>
                    <a:cubicBezTo>
                      <a:pt x="8793" y="2366"/>
                      <a:pt x="8773" y="2336"/>
                      <a:pt x="8753" y="2306"/>
                    </a:cubicBezTo>
                    <a:cubicBezTo>
                      <a:pt x="8733" y="2246"/>
                      <a:pt x="8693" y="2196"/>
                      <a:pt x="8643" y="2126"/>
                    </a:cubicBezTo>
                    <a:cubicBezTo>
                      <a:pt x="8542" y="1996"/>
                      <a:pt x="8402" y="1865"/>
                      <a:pt x="8242" y="1755"/>
                    </a:cubicBezTo>
                    <a:cubicBezTo>
                      <a:pt x="8042" y="1615"/>
                      <a:pt x="7821" y="1515"/>
                      <a:pt x="7581" y="1455"/>
                    </a:cubicBezTo>
                    <a:cubicBezTo>
                      <a:pt x="7572" y="1453"/>
                      <a:pt x="7564" y="1452"/>
                      <a:pt x="7556" y="1452"/>
                    </a:cubicBezTo>
                    <a:cubicBezTo>
                      <a:pt x="7518" y="1452"/>
                      <a:pt x="7487" y="1472"/>
                      <a:pt x="7471" y="1505"/>
                    </a:cubicBezTo>
                    <a:lnTo>
                      <a:pt x="7391" y="1805"/>
                    </a:lnTo>
                    <a:cubicBezTo>
                      <a:pt x="7351" y="1745"/>
                      <a:pt x="7281" y="1665"/>
                      <a:pt x="7180" y="1575"/>
                    </a:cubicBezTo>
                    <a:cubicBezTo>
                      <a:pt x="7020" y="1405"/>
                      <a:pt x="6640" y="1124"/>
                      <a:pt x="6049" y="1024"/>
                    </a:cubicBezTo>
                    <a:cubicBezTo>
                      <a:pt x="6029" y="1024"/>
                      <a:pt x="6009" y="1034"/>
                      <a:pt x="5989" y="1044"/>
                    </a:cubicBezTo>
                    <a:cubicBezTo>
                      <a:pt x="5969" y="1054"/>
                      <a:pt x="5959" y="1074"/>
                      <a:pt x="5959" y="1104"/>
                    </a:cubicBezTo>
                    <a:lnTo>
                      <a:pt x="5919" y="1405"/>
                    </a:lnTo>
                    <a:cubicBezTo>
                      <a:pt x="5859" y="1345"/>
                      <a:pt x="5789" y="1275"/>
                      <a:pt x="5688" y="1194"/>
                    </a:cubicBezTo>
                    <a:cubicBezTo>
                      <a:pt x="5468" y="1014"/>
                      <a:pt x="5078" y="794"/>
                      <a:pt x="4527" y="734"/>
                    </a:cubicBezTo>
                    <a:cubicBezTo>
                      <a:pt x="4507" y="734"/>
                      <a:pt x="4487" y="734"/>
                      <a:pt x="4467" y="754"/>
                    </a:cubicBezTo>
                    <a:cubicBezTo>
                      <a:pt x="4447" y="764"/>
                      <a:pt x="4437" y="794"/>
                      <a:pt x="4437" y="814"/>
                    </a:cubicBezTo>
                    <a:lnTo>
                      <a:pt x="4417" y="1124"/>
                    </a:lnTo>
                    <a:cubicBezTo>
                      <a:pt x="4357" y="1064"/>
                      <a:pt x="4286" y="994"/>
                      <a:pt x="4186" y="914"/>
                    </a:cubicBezTo>
                    <a:cubicBezTo>
                      <a:pt x="3956" y="754"/>
                      <a:pt x="3565" y="544"/>
                      <a:pt x="3035" y="483"/>
                    </a:cubicBezTo>
                    <a:cubicBezTo>
                      <a:pt x="3027" y="481"/>
                      <a:pt x="3019" y="480"/>
                      <a:pt x="3012" y="480"/>
                    </a:cubicBezTo>
                    <a:cubicBezTo>
                      <a:pt x="2994" y="480"/>
                      <a:pt x="2979" y="489"/>
                      <a:pt x="2965" y="504"/>
                    </a:cubicBezTo>
                    <a:cubicBezTo>
                      <a:pt x="2955" y="514"/>
                      <a:pt x="2945" y="534"/>
                      <a:pt x="2935" y="554"/>
                    </a:cubicBezTo>
                    <a:lnTo>
                      <a:pt x="2915" y="864"/>
                    </a:lnTo>
                    <a:cubicBezTo>
                      <a:pt x="2854" y="804"/>
                      <a:pt x="2784" y="734"/>
                      <a:pt x="2684" y="664"/>
                    </a:cubicBezTo>
                    <a:cubicBezTo>
                      <a:pt x="2424" y="463"/>
                      <a:pt x="131" y="13"/>
                      <a:pt x="111" y="3"/>
                    </a:cubicBezTo>
                    <a:cubicBezTo>
                      <a:pt x="104" y="2"/>
                      <a:pt x="98" y="1"/>
                      <a:pt x="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8" name="Google Shape;11288;p75"/>
              <p:cNvSpPr/>
              <p:nvPr/>
            </p:nvSpPr>
            <p:spPr>
              <a:xfrm>
                <a:off x="4845550" y="1416675"/>
                <a:ext cx="373800" cy="73925"/>
              </a:xfrm>
              <a:custGeom>
                <a:avLst/>
                <a:gdLst/>
                <a:ahLst/>
                <a:cxnLst/>
                <a:rect l="l" t="t" r="r" b="b"/>
                <a:pathLst>
                  <a:path w="14952" h="2957" extrusionOk="0">
                    <a:moveTo>
                      <a:pt x="13550" y="343"/>
                    </a:moveTo>
                    <a:lnTo>
                      <a:pt x="12719" y="563"/>
                    </a:lnTo>
                    <a:cubicBezTo>
                      <a:pt x="12158" y="713"/>
                      <a:pt x="11647" y="994"/>
                      <a:pt x="11237" y="1394"/>
                    </a:cubicBezTo>
                    <a:cubicBezTo>
                      <a:pt x="11207" y="1424"/>
                      <a:pt x="11177" y="1455"/>
                      <a:pt x="11157" y="1475"/>
                    </a:cubicBezTo>
                    <a:cubicBezTo>
                      <a:pt x="11026" y="1615"/>
                      <a:pt x="10786" y="1805"/>
                      <a:pt x="10416" y="1915"/>
                    </a:cubicBezTo>
                    <a:lnTo>
                      <a:pt x="10275" y="1585"/>
                    </a:lnTo>
                    <a:cubicBezTo>
                      <a:pt x="10265" y="1555"/>
                      <a:pt x="10235" y="1535"/>
                      <a:pt x="10195" y="1535"/>
                    </a:cubicBezTo>
                    <a:cubicBezTo>
                      <a:pt x="10165" y="1535"/>
                      <a:pt x="10135" y="1555"/>
                      <a:pt x="10125" y="1585"/>
                    </a:cubicBezTo>
                    <a:cubicBezTo>
                      <a:pt x="10105" y="1625"/>
                      <a:pt x="10055" y="1745"/>
                      <a:pt x="9925" y="1885"/>
                    </a:cubicBezTo>
                    <a:cubicBezTo>
                      <a:pt x="9785" y="2025"/>
                      <a:pt x="9554" y="2216"/>
                      <a:pt x="9174" y="2326"/>
                    </a:cubicBezTo>
                    <a:lnTo>
                      <a:pt x="9044" y="1995"/>
                    </a:lnTo>
                    <a:cubicBezTo>
                      <a:pt x="9034" y="1965"/>
                      <a:pt x="9004" y="1945"/>
                      <a:pt x="8964" y="1945"/>
                    </a:cubicBezTo>
                    <a:cubicBezTo>
                      <a:pt x="8958" y="1944"/>
                      <a:pt x="8953" y="1943"/>
                      <a:pt x="8948" y="1943"/>
                    </a:cubicBezTo>
                    <a:cubicBezTo>
                      <a:pt x="8918" y="1943"/>
                      <a:pt x="8901" y="1969"/>
                      <a:pt x="8883" y="1995"/>
                    </a:cubicBezTo>
                    <a:cubicBezTo>
                      <a:pt x="8883" y="2005"/>
                      <a:pt x="8873" y="2035"/>
                      <a:pt x="8843" y="2075"/>
                    </a:cubicBezTo>
                    <a:cubicBezTo>
                      <a:pt x="8803" y="2156"/>
                      <a:pt x="8743" y="2226"/>
                      <a:pt x="8683" y="2286"/>
                    </a:cubicBezTo>
                    <a:cubicBezTo>
                      <a:pt x="8643" y="2316"/>
                      <a:pt x="8603" y="2366"/>
                      <a:pt x="8543" y="2406"/>
                    </a:cubicBezTo>
                    <a:cubicBezTo>
                      <a:pt x="8483" y="2446"/>
                      <a:pt x="8423" y="2486"/>
                      <a:pt x="8353" y="2516"/>
                    </a:cubicBezTo>
                    <a:cubicBezTo>
                      <a:pt x="8273" y="2556"/>
                      <a:pt x="8192" y="2586"/>
                      <a:pt x="8112" y="2616"/>
                    </a:cubicBezTo>
                    <a:cubicBezTo>
                      <a:pt x="8042" y="2626"/>
                      <a:pt x="7972" y="2646"/>
                      <a:pt x="7892" y="2656"/>
                    </a:cubicBezTo>
                    <a:lnTo>
                      <a:pt x="7832" y="2316"/>
                    </a:lnTo>
                    <a:cubicBezTo>
                      <a:pt x="7822" y="2286"/>
                      <a:pt x="7792" y="2256"/>
                      <a:pt x="7762" y="2256"/>
                    </a:cubicBezTo>
                    <a:cubicBezTo>
                      <a:pt x="7756" y="2254"/>
                      <a:pt x="7750" y="2253"/>
                      <a:pt x="7744" y="2253"/>
                    </a:cubicBezTo>
                    <a:cubicBezTo>
                      <a:pt x="7718" y="2253"/>
                      <a:pt x="7688" y="2269"/>
                      <a:pt x="7672" y="2286"/>
                    </a:cubicBezTo>
                    <a:cubicBezTo>
                      <a:pt x="7672" y="2296"/>
                      <a:pt x="7652" y="2326"/>
                      <a:pt x="7622" y="2366"/>
                    </a:cubicBezTo>
                    <a:cubicBezTo>
                      <a:pt x="7602" y="2386"/>
                      <a:pt x="7572" y="2416"/>
                      <a:pt x="7542" y="2446"/>
                    </a:cubicBezTo>
                    <a:cubicBezTo>
                      <a:pt x="7501" y="2476"/>
                      <a:pt x="7461" y="2506"/>
                      <a:pt x="7411" y="2546"/>
                    </a:cubicBezTo>
                    <a:cubicBezTo>
                      <a:pt x="7311" y="2616"/>
                      <a:pt x="7181" y="2676"/>
                      <a:pt x="7041" y="2716"/>
                    </a:cubicBezTo>
                    <a:cubicBezTo>
                      <a:pt x="6881" y="2766"/>
                      <a:pt x="6720" y="2786"/>
                      <a:pt x="6560" y="2786"/>
                    </a:cubicBezTo>
                    <a:lnTo>
                      <a:pt x="6570" y="2446"/>
                    </a:lnTo>
                    <a:cubicBezTo>
                      <a:pt x="6570" y="2406"/>
                      <a:pt x="6550" y="2376"/>
                      <a:pt x="6520" y="2366"/>
                    </a:cubicBezTo>
                    <a:cubicBezTo>
                      <a:pt x="6509" y="2359"/>
                      <a:pt x="6498" y="2355"/>
                      <a:pt x="6486" y="2355"/>
                    </a:cubicBezTo>
                    <a:cubicBezTo>
                      <a:pt x="6464" y="2355"/>
                      <a:pt x="6443" y="2366"/>
                      <a:pt x="6430" y="2386"/>
                    </a:cubicBezTo>
                    <a:cubicBezTo>
                      <a:pt x="6430" y="2386"/>
                      <a:pt x="6400" y="2416"/>
                      <a:pt x="6350" y="2446"/>
                    </a:cubicBezTo>
                    <a:cubicBezTo>
                      <a:pt x="6310" y="2486"/>
                      <a:pt x="6240" y="2536"/>
                      <a:pt x="6120" y="2596"/>
                    </a:cubicBezTo>
                    <a:cubicBezTo>
                      <a:pt x="5996" y="2662"/>
                      <a:pt x="5762" y="2749"/>
                      <a:pt x="5448" y="2749"/>
                    </a:cubicBezTo>
                    <a:cubicBezTo>
                      <a:pt x="5382" y="2749"/>
                      <a:pt x="5312" y="2745"/>
                      <a:pt x="5238" y="2736"/>
                    </a:cubicBezTo>
                    <a:lnTo>
                      <a:pt x="5308" y="2396"/>
                    </a:lnTo>
                    <a:cubicBezTo>
                      <a:pt x="5308" y="2366"/>
                      <a:pt x="5298" y="2326"/>
                      <a:pt x="5258" y="2316"/>
                    </a:cubicBezTo>
                    <a:cubicBezTo>
                      <a:pt x="5245" y="2307"/>
                      <a:pt x="5231" y="2302"/>
                      <a:pt x="5218" y="2302"/>
                    </a:cubicBezTo>
                    <a:cubicBezTo>
                      <a:pt x="5201" y="2302"/>
                      <a:pt x="5185" y="2309"/>
                      <a:pt x="5168" y="2326"/>
                    </a:cubicBezTo>
                    <a:cubicBezTo>
                      <a:pt x="5168" y="2326"/>
                      <a:pt x="5138" y="2346"/>
                      <a:pt x="5088" y="2376"/>
                    </a:cubicBezTo>
                    <a:cubicBezTo>
                      <a:pt x="5028" y="2416"/>
                      <a:pt x="4948" y="2466"/>
                      <a:pt x="4828" y="2506"/>
                    </a:cubicBezTo>
                    <a:cubicBezTo>
                      <a:pt x="4688" y="2557"/>
                      <a:pt x="4484" y="2609"/>
                      <a:pt x="4235" y="2609"/>
                    </a:cubicBezTo>
                    <a:cubicBezTo>
                      <a:pt x="4144" y="2609"/>
                      <a:pt x="4048" y="2602"/>
                      <a:pt x="3947" y="2586"/>
                    </a:cubicBezTo>
                    <a:lnTo>
                      <a:pt x="4037" y="2246"/>
                    </a:lnTo>
                    <a:cubicBezTo>
                      <a:pt x="4047" y="2216"/>
                      <a:pt x="4037" y="2176"/>
                      <a:pt x="4007" y="2156"/>
                    </a:cubicBezTo>
                    <a:cubicBezTo>
                      <a:pt x="3993" y="2147"/>
                      <a:pt x="3978" y="2142"/>
                      <a:pt x="3962" y="2142"/>
                    </a:cubicBezTo>
                    <a:cubicBezTo>
                      <a:pt x="3943" y="2142"/>
                      <a:pt x="3923" y="2149"/>
                      <a:pt x="3906" y="2166"/>
                    </a:cubicBezTo>
                    <a:cubicBezTo>
                      <a:pt x="3906" y="2166"/>
                      <a:pt x="3776" y="2256"/>
                      <a:pt x="3556" y="2336"/>
                    </a:cubicBezTo>
                    <a:lnTo>
                      <a:pt x="3546" y="2336"/>
                    </a:lnTo>
                    <a:cubicBezTo>
                      <a:pt x="3411" y="2378"/>
                      <a:pt x="3222" y="2421"/>
                      <a:pt x="2988" y="2421"/>
                    </a:cubicBezTo>
                    <a:cubicBezTo>
                      <a:pt x="2891" y="2421"/>
                      <a:pt x="2786" y="2413"/>
                      <a:pt x="2675" y="2396"/>
                    </a:cubicBezTo>
                    <a:lnTo>
                      <a:pt x="2765" y="2055"/>
                    </a:lnTo>
                    <a:cubicBezTo>
                      <a:pt x="2765" y="2025"/>
                      <a:pt x="2755" y="1985"/>
                      <a:pt x="2725" y="1965"/>
                    </a:cubicBezTo>
                    <a:cubicBezTo>
                      <a:pt x="2711" y="1956"/>
                      <a:pt x="2696" y="1951"/>
                      <a:pt x="2680" y="1951"/>
                    </a:cubicBezTo>
                    <a:cubicBezTo>
                      <a:pt x="2661" y="1951"/>
                      <a:pt x="2641" y="1959"/>
                      <a:pt x="2625" y="1975"/>
                    </a:cubicBezTo>
                    <a:cubicBezTo>
                      <a:pt x="2625" y="1975"/>
                      <a:pt x="2494" y="2065"/>
                      <a:pt x="2274" y="2145"/>
                    </a:cubicBezTo>
                    <a:cubicBezTo>
                      <a:pt x="2243" y="2158"/>
                      <a:pt x="2173" y="2164"/>
                      <a:pt x="2075" y="2164"/>
                    </a:cubicBezTo>
                    <a:cubicBezTo>
                      <a:pt x="1791" y="2164"/>
                      <a:pt x="1270" y="2117"/>
                      <a:pt x="772" y="2065"/>
                    </a:cubicBezTo>
                    <a:lnTo>
                      <a:pt x="13550" y="343"/>
                    </a:lnTo>
                    <a:close/>
                    <a:moveTo>
                      <a:pt x="14867" y="1"/>
                    </a:moveTo>
                    <a:cubicBezTo>
                      <a:pt x="14862" y="1"/>
                      <a:pt x="14857" y="1"/>
                      <a:pt x="14852" y="2"/>
                    </a:cubicBezTo>
                    <a:lnTo>
                      <a:pt x="61" y="1995"/>
                    </a:lnTo>
                    <a:cubicBezTo>
                      <a:pt x="31" y="2005"/>
                      <a:pt x="1" y="2045"/>
                      <a:pt x="1" y="2085"/>
                    </a:cubicBezTo>
                    <a:cubicBezTo>
                      <a:pt x="11" y="2125"/>
                      <a:pt x="41" y="2156"/>
                      <a:pt x="81" y="2156"/>
                    </a:cubicBezTo>
                    <a:cubicBezTo>
                      <a:pt x="352" y="2188"/>
                      <a:pt x="1524" y="2329"/>
                      <a:pt x="2076" y="2329"/>
                    </a:cubicBezTo>
                    <a:cubicBezTo>
                      <a:pt x="2198" y="2329"/>
                      <a:pt x="2289" y="2322"/>
                      <a:pt x="2334" y="2306"/>
                    </a:cubicBezTo>
                    <a:cubicBezTo>
                      <a:pt x="2414" y="2276"/>
                      <a:pt x="2494" y="2246"/>
                      <a:pt x="2545" y="2216"/>
                    </a:cubicBezTo>
                    <a:lnTo>
                      <a:pt x="2545" y="2216"/>
                    </a:lnTo>
                    <a:lnTo>
                      <a:pt x="2494" y="2436"/>
                    </a:lnTo>
                    <a:cubicBezTo>
                      <a:pt x="2484" y="2466"/>
                      <a:pt x="2494" y="2486"/>
                      <a:pt x="2504" y="2506"/>
                    </a:cubicBezTo>
                    <a:cubicBezTo>
                      <a:pt x="2515" y="2526"/>
                      <a:pt x="2535" y="2536"/>
                      <a:pt x="2555" y="2546"/>
                    </a:cubicBezTo>
                    <a:cubicBezTo>
                      <a:pt x="2705" y="2576"/>
                      <a:pt x="2846" y="2588"/>
                      <a:pt x="2976" y="2588"/>
                    </a:cubicBezTo>
                    <a:cubicBezTo>
                      <a:pt x="3237" y="2588"/>
                      <a:pt x="3452" y="2539"/>
                      <a:pt x="3606" y="2486"/>
                    </a:cubicBezTo>
                    <a:cubicBezTo>
                      <a:pt x="3686" y="2466"/>
                      <a:pt x="3766" y="2426"/>
                      <a:pt x="3826" y="2406"/>
                    </a:cubicBezTo>
                    <a:lnTo>
                      <a:pt x="3826" y="2406"/>
                    </a:lnTo>
                    <a:lnTo>
                      <a:pt x="3766" y="2626"/>
                    </a:lnTo>
                    <a:cubicBezTo>
                      <a:pt x="3756" y="2646"/>
                      <a:pt x="3766" y="2676"/>
                      <a:pt x="3776" y="2696"/>
                    </a:cubicBezTo>
                    <a:cubicBezTo>
                      <a:pt x="3786" y="2706"/>
                      <a:pt x="3806" y="2726"/>
                      <a:pt x="3826" y="2726"/>
                    </a:cubicBezTo>
                    <a:cubicBezTo>
                      <a:pt x="3980" y="2760"/>
                      <a:pt x="4123" y="2773"/>
                      <a:pt x="4255" y="2773"/>
                    </a:cubicBezTo>
                    <a:cubicBezTo>
                      <a:pt x="4518" y="2773"/>
                      <a:pt x="4734" y="2720"/>
                      <a:pt x="4888" y="2666"/>
                    </a:cubicBezTo>
                    <a:cubicBezTo>
                      <a:pt x="4978" y="2626"/>
                      <a:pt x="5048" y="2596"/>
                      <a:pt x="5108" y="2566"/>
                    </a:cubicBezTo>
                    <a:lnTo>
                      <a:pt x="5108" y="2566"/>
                    </a:lnTo>
                    <a:lnTo>
                      <a:pt x="5058" y="2796"/>
                    </a:lnTo>
                    <a:cubicBezTo>
                      <a:pt x="5058" y="2816"/>
                      <a:pt x="5058" y="2836"/>
                      <a:pt x="5078" y="2856"/>
                    </a:cubicBezTo>
                    <a:cubicBezTo>
                      <a:pt x="5088" y="2877"/>
                      <a:pt x="5108" y="2887"/>
                      <a:pt x="5128" y="2887"/>
                    </a:cubicBezTo>
                    <a:cubicBezTo>
                      <a:pt x="5238" y="2904"/>
                      <a:pt x="5342" y="2912"/>
                      <a:pt x="5439" y="2912"/>
                    </a:cubicBezTo>
                    <a:cubicBezTo>
                      <a:pt x="5786" y="2912"/>
                      <a:pt x="6049" y="2817"/>
                      <a:pt x="6190" y="2746"/>
                    </a:cubicBezTo>
                    <a:cubicBezTo>
                      <a:pt x="6280" y="2706"/>
                      <a:pt x="6350" y="2656"/>
                      <a:pt x="6400" y="2626"/>
                    </a:cubicBezTo>
                    <a:lnTo>
                      <a:pt x="6400" y="2626"/>
                    </a:lnTo>
                    <a:lnTo>
                      <a:pt x="6390" y="2866"/>
                    </a:lnTo>
                    <a:cubicBezTo>
                      <a:pt x="6390" y="2907"/>
                      <a:pt x="6420" y="2947"/>
                      <a:pt x="6470" y="2947"/>
                    </a:cubicBezTo>
                    <a:cubicBezTo>
                      <a:pt x="6500" y="2947"/>
                      <a:pt x="6540" y="2957"/>
                      <a:pt x="6570" y="2957"/>
                    </a:cubicBezTo>
                    <a:cubicBezTo>
                      <a:pt x="6750" y="2957"/>
                      <a:pt x="6921" y="2927"/>
                      <a:pt x="7081" y="2877"/>
                    </a:cubicBezTo>
                    <a:cubicBezTo>
                      <a:pt x="7251" y="2826"/>
                      <a:pt x="7391" y="2766"/>
                      <a:pt x="7512" y="2676"/>
                    </a:cubicBezTo>
                    <a:cubicBezTo>
                      <a:pt x="7562" y="2646"/>
                      <a:pt x="7612" y="2606"/>
                      <a:pt x="7652" y="2566"/>
                    </a:cubicBezTo>
                    <a:cubicBezTo>
                      <a:pt x="7662" y="2556"/>
                      <a:pt x="7682" y="2536"/>
                      <a:pt x="7692" y="2526"/>
                    </a:cubicBezTo>
                    <a:lnTo>
                      <a:pt x="7742" y="2766"/>
                    </a:lnTo>
                    <a:cubicBezTo>
                      <a:pt x="7742" y="2806"/>
                      <a:pt x="7782" y="2836"/>
                      <a:pt x="7832" y="2836"/>
                    </a:cubicBezTo>
                    <a:cubicBezTo>
                      <a:pt x="7952" y="2826"/>
                      <a:pt x="8072" y="2796"/>
                      <a:pt x="8162" y="2776"/>
                    </a:cubicBezTo>
                    <a:cubicBezTo>
                      <a:pt x="8243" y="2746"/>
                      <a:pt x="8333" y="2716"/>
                      <a:pt x="8433" y="2666"/>
                    </a:cubicBezTo>
                    <a:cubicBezTo>
                      <a:pt x="8503" y="2626"/>
                      <a:pt x="8573" y="2586"/>
                      <a:pt x="8643" y="2536"/>
                    </a:cubicBezTo>
                    <a:cubicBezTo>
                      <a:pt x="8713" y="2496"/>
                      <a:pt x="8763" y="2436"/>
                      <a:pt x="8803" y="2396"/>
                    </a:cubicBezTo>
                    <a:cubicBezTo>
                      <a:pt x="8863" y="2346"/>
                      <a:pt x="8913" y="2286"/>
                      <a:pt x="8954" y="2216"/>
                    </a:cubicBezTo>
                    <a:lnTo>
                      <a:pt x="9054" y="2456"/>
                    </a:lnTo>
                    <a:cubicBezTo>
                      <a:pt x="9062" y="2489"/>
                      <a:pt x="9098" y="2509"/>
                      <a:pt x="9133" y="2509"/>
                    </a:cubicBezTo>
                    <a:cubicBezTo>
                      <a:pt x="9140" y="2509"/>
                      <a:pt x="9147" y="2508"/>
                      <a:pt x="9154" y="2506"/>
                    </a:cubicBezTo>
                    <a:cubicBezTo>
                      <a:pt x="9604" y="2386"/>
                      <a:pt x="9885" y="2166"/>
                      <a:pt x="10045" y="1995"/>
                    </a:cubicBezTo>
                    <a:cubicBezTo>
                      <a:pt x="10105" y="1925"/>
                      <a:pt x="10155" y="1865"/>
                      <a:pt x="10185" y="1815"/>
                    </a:cubicBezTo>
                    <a:lnTo>
                      <a:pt x="10285" y="2045"/>
                    </a:lnTo>
                    <a:cubicBezTo>
                      <a:pt x="10302" y="2079"/>
                      <a:pt x="10332" y="2098"/>
                      <a:pt x="10365" y="2098"/>
                    </a:cubicBezTo>
                    <a:cubicBezTo>
                      <a:pt x="10372" y="2098"/>
                      <a:pt x="10379" y="2097"/>
                      <a:pt x="10386" y="2095"/>
                    </a:cubicBezTo>
                    <a:cubicBezTo>
                      <a:pt x="10846" y="1975"/>
                      <a:pt x="11127" y="1755"/>
                      <a:pt x="11277" y="1585"/>
                    </a:cubicBezTo>
                    <a:cubicBezTo>
                      <a:pt x="11297" y="1565"/>
                      <a:pt x="11317" y="1545"/>
                      <a:pt x="11347" y="1515"/>
                    </a:cubicBezTo>
                    <a:cubicBezTo>
                      <a:pt x="11737" y="1134"/>
                      <a:pt x="12228" y="864"/>
                      <a:pt x="12769" y="724"/>
                    </a:cubicBezTo>
                    <a:lnTo>
                      <a:pt x="14882" y="163"/>
                    </a:lnTo>
                    <a:cubicBezTo>
                      <a:pt x="14922" y="153"/>
                      <a:pt x="14952" y="113"/>
                      <a:pt x="14942" y="73"/>
                    </a:cubicBezTo>
                    <a:cubicBezTo>
                      <a:pt x="14933" y="29"/>
                      <a:pt x="14902" y="1"/>
                      <a:pt x="14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9" name="Google Shape;11289;p75"/>
              <p:cNvSpPr/>
              <p:nvPr/>
            </p:nvSpPr>
            <p:spPr>
              <a:xfrm>
                <a:off x="4847825" y="1400450"/>
                <a:ext cx="369275" cy="68125"/>
              </a:xfrm>
              <a:custGeom>
                <a:avLst/>
                <a:gdLst/>
                <a:ahLst/>
                <a:cxnLst/>
                <a:rect l="l" t="t" r="r" b="b"/>
                <a:pathLst>
                  <a:path w="14771" h="2725" extrusionOk="0">
                    <a:moveTo>
                      <a:pt x="8673" y="0"/>
                    </a:moveTo>
                    <a:cubicBezTo>
                      <a:pt x="8657" y="0"/>
                      <a:pt x="8639" y="0"/>
                      <a:pt x="8622" y="1"/>
                    </a:cubicBezTo>
                    <a:lnTo>
                      <a:pt x="8572" y="421"/>
                    </a:lnTo>
                    <a:cubicBezTo>
                      <a:pt x="8572" y="421"/>
                      <a:pt x="8542" y="391"/>
                      <a:pt x="8502" y="351"/>
                    </a:cubicBezTo>
                    <a:cubicBezTo>
                      <a:pt x="8452" y="301"/>
                      <a:pt x="8372" y="241"/>
                      <a:pt x="8272" y="181"/>
                    </a:cubicBezTo>
                    <a:cubicBezTo>
                      <a:pt x="8222" y="151"/>
                      <a:pt x="8162" y="121"/>
                      <a:pt x="8091" y="91"/>
                    </a:cubicBezTo>
                    <a:cubicBezTo>
                      <a:pt x="8031" y="71"/>
                      <a:pt x="7951" y="41"/>
                      <a:pt x="7871" y="31"/>
                    </a:cubicBezTo>
                    <a:cubicBezTo>
                      <a:pt x="7781" y="11"/>
                      <a:pt x="7691" y="1"/>
                      <a:pt x="7591" y="1"/>
                    </a:cubicBezTo>
                    <a:cubicBezTo>
                      <a:pt x="7491" y="1"/>
                      <a:pt x="7380" y="11"/>
                      <a:pt x="7270" y="31"/>
                    </a:cubicBezTo>
                    <a:lnTo>
                      <a:pt x="7310" y="451"/>
                    </a:lnTo>
                    <a:cubicBezTo>
                      <a:pt x="7310" y="451"/>
                      <a:pt x="7280" y="421"/>
                      <a:pt x="7230" y="381"/>
                    </a:cubicBezTo>
                    <a:cubicBezTo>
                      <a:pt x="7200" y="361"/>
                      <a:pt x="7160" y="341"/>
                      <a:pt x="7120" y="321"/>
                    </a:cubicBezTo>
                    <a:cubicBezTo>
                      <a:pt x="7080" y="301"/>
                      <a:pt x="7020" y="281"/>
                      <a:pt x="6970" y="261"/>
                    </a:cubicBezTo>
                    <a:cubicBezTo>
                      <a:pt x="6850" y="221"/>
                      <a:pt x="6699" y="191"/>
                      <a:pt x="6529" y="181"/>
                    </a:cubicBezTo>
                    <a:cubicBezTo>
                      <a:pt x="6359" y="181"/>
                      <a:pt x="6159" y="201"/>
                      <a:pt x="5948" y="271"/>
                    </a:cubicBezTo>
                    <a:lnTo>
                      <a:pt x="6079" y="682"/>
                    </a:lnTo>
                    <a:cubicBezTo>
                      <a:pt x="6079" y="682"/>
                      <a:pt x="6039" y="662"/>
                      <a:pt x="5978" y="631"/>
                    </a:cubicBezTo>
                    <a:cubicBezTo>
                      <a:pt x="5908" y="601"/>
                      <a:pt x="5808" y="571"/>
                      <a:pt x="5688" y="541"/>
                    </a:cubicBezTo>
                    <a:cubicBezTo>
                      <a:pt x="5608" y="529"/>
                      <a:pt x="5516" y="520"/>
                      <a:pt x="5416" y="520"/>
                    </a:cubicBezTo>
                    <a:cubicBezTo>
                      <a:pt x="5203" y="520"/>
                      <a:pt x="4949" y="559"/>
                      <a:pt x="4677" y="682"/>
                    </a:cubicBezTo>
                    <a:lnTo>
                      <a:pt x="4867" y="1072"/>
                    </a:lnTo>
                    <a:cubicBezTo>
                      <a:pt x="4867" y="1072"/>
                      <a:pt x="4827" y="1052"/>
                      <a:pt x="4757" y="1032"/>
                    </a:cubicBezTo>
                    <a:cubicBezTo>
                      <a:pt x="4687" y="1012"/>
                      <a:pt x="4587" y="982"/>
                      <a:pt x="4456" y="972"/>
                    </a:cubicBezTo>
                    <a:cubicBezTo>
                      <a:pt x="4415" y="969"/>
                      <a:pt x="4370" y="967"/>
                      <a:pt x="4323" y="967"/>
                    </a:cubicBezTo>
                    <a:cubicBezTo>
                      <a:pt x="4088" y="967"/>
                      <a:pt x="3790" y="1015"/>
                      <a:pt x="3465" y="1182"/>
                    </a:cubicBezTo>
                    <a:lnTo>
                      <a:pt x="3685" y="1553"/>
                    </a:lnTo>
                    <a:cubicBezTo>
                      <a:pt x="3685" y="1553"/>
                      <a:pt x="3525" y="1493"/>
                      <a:pt x="3275" y="1483"/>
                    </a:cubicBezTo>
                    <a:cubicBezTo>
                      <a:pt x="3236" y="1480"/>
                      <a:pt x="3195" y="1478"/>
                      <a:pt x="3153" y="1478"/>
                    </a:cubicBezTo>
                    <a:cubicBezTo>
                      <a:pt x="2910" y="1478"/>
                      <a:pt x="2609" y="1532"/>
                      <a:pt x="2293" y="1703"/>
                    </a:cubicBezTo>
                    <a:lnTo>
                      <a:pt x="2504" y="2073"/>
                    </a:lnTo>
                    <a:cubicBezTo>
                      <a:pt x="2504" y="2073"/>
                      <a:pt x="2343" y="2013"/>
                      <a:pt x="2093" y="1993"/>
                    </a:cubicBezTo>
                    <a:cubicBezTo>
                      <a:pt x="2090" y="1993"/>
                      <a:pt x="2086" y="1993"/>
                      <a:pt x="2082" y="1993"/>
                    </a:cubicBezTo>
                    <a:cubicBezTo>
                      <a:pt x="1795" y="1993"/>
                      <a:pt x="50" y="2705"/>
                      <a:pt x="0" y="2724"/>
                    </a:cubicBezTo>
                    <a:lnTo>
                      <a:pt x="14771" y="732"/>
                    </a:lnTo>
                    <a:lnTo>
                      <a:pt x="14771" y="732"/>
                    </a:lnTo>
                    <a:lnTo>
                      <a:pt x="12558" y="752"/>
                    </a:lnTo>
                    <a:cubicBezTo>
                      <a:pt x="12017" y="752"/>
                      <a:pt x="11476" y="621"/>
                      <a:pt x="10996" y="381"/>
                    </a:cubicBezTo>
                    <a:cubicBezTo>
                      <a:pt x="10945" y="351"/>
                      <a:pt x="10905" y="321"/>
                      <a:pt x="10875" y="311"/>
                    </a:cubicBezTo>
                    <a:cubicBezTo>
                      <a:pt x="10675" y="181"/>
                      <a:pt x="10365" y="61"/>
                      <a:pt x="9924" y="61"/>
                    </a:cubicBezTo>
                    <a:lnTo>
                      <a:pt x="9864" y="491"/>
                    </a:lnTo>
                    <a:cubicBezTo>
                      <a:pt x="9864" y="481"/>
                      <a:pt x="9774" y="361"/>
                      <a:pt x="9574" y="241"/>
                    </a:cubicBezTo>
                    <a:cubicBezTo>
                      <a:pt x="9381" y="116"/>
                      <a:pt x="9087" y="0"/>
                      <a:pt x="8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0" name="Google Shape;11290;p75"/>
              <p:cNvSpPr/>
              <p:nvPr/>
            </p:nvSpPr>
            <p:spPr>
              <a:xfrm>
                <a:off x="4845550" y="1398200"/>
                <a:ext cx="373550" cy="72625"/>
              </a:xfrm>
              <a:custGeom>
                <a:avLst/>
                <a:gdLst/>
                <a:ahLst/>
                <a:cxnLst/>
                <a:rect l="l" t="t" r="r" b="b"/>
                <a:pathLst>
                  <a:path w="14942" h="2905" extrusionOk="0">
                    <a:moveTo>
                      <a:pt x="8783" y="171"/>
                    </a:moveTo>
                    <a:cubicBezTo>
                      <a:pt x="9184" y="181"/>
                      <a:pt x="9454" y="301"/>
                      <a:pt x="9624" y="401"/>
                    </a:cubicBezTo>
                    <a:cubicBezTo>
                      <a:pt x="9775" y="491"/>
                      <a:pt x="9865" y="591"/>
                      <a:pt x="9895" y="631"/>
                    </a:cubicBezTo>
                    <a:cubicBezTo>
                      <a:pt x="9910" y="654"/>
                      <a:pt x="9936" y="665"/>
                      <a:pt x="9961" y="665"/>
                    </a:cubicBezTo>
                    <a:cubicBezTo>
                      <a:pt x="9969" y="665"/>
                      <a:pt x="9977" y="664"/>
                      <a:pt x="9985" y="661"/>
                    </a:cubicBezTo>
                    <a:cubicBezTo>
                      <a:pt x="10015" y="651"/>
                      <a:pt x="10035" y="621"/>
                      <a:pt x="10045" y="591"/>
                    </a:cubicBezTo>
                    <a:lnTo>
                      <a:pt x="10085" y="231"/>
                    </a:lnTo>
                    <a:cubicBezTo>
                      <a:pt x="10476" y="241"/>
                      <a:pt x="10756" y="361"/>
                      <a:pt x="10916" y="471"/>
                    </a:cubicBezTo>
                    <a:cubicBezTo>
                      <a:pt x="10956" y="491"/>
                      <a:pt x="10996" y="511"/>
                      <a:pt x="11046" y="541"/>
                    </a:cubicBezTo>
                    <a:cubicBezTo>
                      <a:pt x="11527" y="792"/>
                      <a:pt x="12078" y="922"/>
                      <a:pt x="12629" y="922"/>
                    </a:cubicBezTo>
                    <a:lnTo>
                      <a:pt x="12649" y="922"/>
                    </a:lnTo>
                    <a:lnTo>
                      <a:pt x="13560" y="912"/>
                    </a:lnTo>
                    <a:lnTo>
                      <a:pt x="13560" y="912"/>
                    </a:lnTo>
                    <a:lnTo>
                      <a:pt x="752" y="2644"/>
                    </a:lnTo>
                    <a:cubicBezTo>
                      <a:pt x="1333" y="2414"/>
                      <a:pt x="2024" y="2163"/>
                      <a:pt x="2164" y="2163"/>
                    </a:cubicBezTo>
                    <a:lnTo>
                      <a:pt x="2174" y="2163"/>
                    </a:lnTo>
                    <a:cubicBezTo>
                      <a:pt x="2414" y="2184"/>
                      <a:pt x="2565" y="2244"/>
                      <a:pt x="2565" y="2244"/>
                    </a:cubicBezTo>
                    <a:cubicBezTo>
                      <a:pt x="2576" y="2247"/>
                      <a:pt x="2588" y="2250"/>
                      <a:pt x="2601" y="2250"/>
                    </a:cubicBezTo>
                    <a:cubicBezTo>
                      <a:pt x="2623" y="2250"/>
                      <a:pt x="2646" y="2243"/>
                      <a:pt x="2665" y="2224"/>
                    </a:cubicBezTo>
                    <a:cubicBezTo>
                      <a:pt x="2685" y="2194"/>
                      <a:pt x="2685" y="2153"/>
                      <a:pt x="2675" y="2123"/>
                    </a:cubicBezTo>
                    <a:lnTo>
                      <a:pt x="2494" y="1823"/>
                    </a:lnTo>
                    <a:cubicBezTo>
                      <a:pt x="2798" y="1684"/>
                      <a:pt x="3072" y="1651"/>
                      <a:pt x="3270" y="1651"/>
                    </a:cubicBezTo>
                    <a:cubicBezTo>
                      <a:pt x="3300" y="1651"/>
                      <a:pt x="3329" y="1651"/>
                      <a:pt x="3356" y="1653"/>
                    </a:cubicBezTo>
                    <a:cubicBezTo>
                      <a:pt x="3596" y="1663"/>
                      <a:pt x="3746" y="1723"/>
                      <a:pt x="3746" y="1723"/>
                    </a:cubicBezTo>
                    <a:cubicBezTo>
                      <a:pt x="3757" y="1727"/>
                      <a:pt x="3770" y="1729"/>
                      <a:pt x="3782" y="1729"/>
                    </a:cubicBezTo>
                    <a:cubicBezTo>
                      <a:pt x="3803" y="1729"/>
                      <a:pt x="3824" y="1722"/>
                      <a:pt x="3836" y="1703"/>
                    </a:cubicBezTo>
                    <a:cubicBezTo>
                      <a:pt x="3866" y="1673"/>
                      <a:pt x="3866" y="1633"/>
                      <a:pt x="3846" y="1603"/>
                    </a:cubicBezTo>
                    <a:lnTo>
                      <a:pt x="3676" y="1302"/>
                    </a:lnTo>
                    <a:cubicBezTo>
                      <a:pt x="3946" y="1179"/>
                      <a:pt x="4193" y="1144"/>
                      <a:pt x="4388" y="1144"/>
                    </a:cubicBezTo>
                    <a:cubicBezTo>
                      <a:pt x="4446" y="1144"/>
                      <a:pt x="4499" y="1147"/>
                      <a:pt x="4547" y="1152"/>
                    </a:cubicBezTo>
                    <a:cubicBezTo>
                      <a:pt x="4637" y="1152"/>
                      <a:pt x="4738" y="1172"/>
                      <a:pt x="4828" y="1202"/>
                    </a:cubicBezTo>
                    <a:cubicBezTo>
                      <a:pt x="4888" y="1222"/>
                      <a:pt x="4918" y="1232"/>
                      <a:pt x="4918" y="1232"/>
                    </a:cubicBezTo>
                    <a:cubicBezTo>
                      <a:pt x="4929" y="1240"/>
                      <a:pt x="4942" y="1243"/>
                      <a:pt x="4956" y="1243"/>
                    </a:cubicBezTo>
                    <a:cubicBezTo>
                      <a:pt x="4977" y="1243"/>
                      <a:pt x="4999" y="1235"/>
                      <a:pt x="5018" y="1222"/>
                    </a:cubicBezTo>
                    <a:cubicBezTo>
                      <a:pt x="5038" y="1192"/>
                      <a:pt x="5048" y="1152"/>
                      <a:pt x="5028" y="1122"/>
                    </a:cubicBezTo>
                    <a:lnTo>
                      <a:pt x="4878" y="812"/>
                    </a:lnTo>
                    <a:cubicBezTo>
                      <a:pt x="5112" y="721"/>
                      <a:pt x="5325" y="693"/>
                      <a:pt x="5492" y="693"/>
                    </a:cubicBezTo>
                    <a:cubicBezTo>
                      <a:pt x="5604" y="693"/>
                      <a:pt x="5695" y="705"/>
                      <a:pt x="5759" y="721"/>
                    </a:cubicBezTo>
                    <a:cubicBezTo>
                      <a:pt x="5889" y="741"/>
                      <a:pt x="5979" y="772"/>
                      <a:pt x="6029" y="792"/>
                    </a:cubicBezTo>
                    <a:cubicBezTo>
                      <a:pt x="6090" y="822"/>
                      <a:pt x="6120" y="842"/>
                      <a:pt x="6120" y="842"/>
                    </a:cubicBezTo>
                    <a:cubicBezTo>
                      <a:pt x="6135" y="852"/>
                      <a:pt x="6152" y="857"/>
                      <a:pt x="6170" y="857"/>
                    </a:cubicBezTo>
                    <a:cubicBezTo>
                      <a:pt x="6187" y="857"/>
                      <a:pt x="6205" y="852"/>
                      <a:pt x="6220" y="842"/>
                    </a:cubicBezTo>
                    <a:cubicBezTo>
                      <a:pt x="6240" y="812"/>
                      <a:pt x="6260" y="782"/>
                      <a:pt x="6240" y="741"/>
                    </a:cubicBezTo>
                    <a:lnTo>
                      <a:pt x="6140" y="421"/>
                    </a:lnTo>
                    <a:cubicBezTo>
                      <a:pt x="6273" y="379"/>
                      <a:pt x="6407" y="358"/>
                      <a:pt x="6540" y="358"/>
                    </a:cubicBezTo>
                    <a:cubicBezTo>
                      <a:pt x="6567" y="358"/>
                      <a:pt x="6594" y="359"/>
                      <a:pt x="6620" y="361"/>
                    </a:cubicBezTo>
                    <a:cubicBezTo>
                      <a:pt x="6770" y="361"/>
                      <a:pt x="6911" y="381"/>
                      <a:pt x="7031" y="431"/>
                    </a:cubicBezTo>
                    <a:cubicBezTo>
                      <a:pt x="7091" y="451"/>
                      <a:pt x="7131" y="471"/>
                      <a:pt x="7171" y="481"/>
                    </a:cubicBezTo>
                    <a:cubicBezTo>
                      <a:pt x="7211" y="511"/>
                      <a:pt x="7241" y="531"/>
                      <a:pt x="7271" y="541"/>
                    </a:cubicBezTo>
                    <a:cubicBezTo>
                      <a:pt x="7321" y="571"/>
                      <a:pt x="7341" y="601"/>
                      <a:pt x="7351" y="601"/>
                    </a:cubicBezTo>
                    <a:cubicBezTo>
                      <a:pt x="7364" y="614"/>
                      <a:pt x="7384" y="622"/>
                      <a:pt x="7404" y="622"/>
                    </a:cubicBezTo>
                    <a:cubicBezTo>
                      <a:pt x="7417" y="622"/>
                      <a:pt x="7430" y="619"/>
                      <a:pt x="7441" y="611"/>
                    </a:cubicBezTo>
                    <a:cubicBezTo>
                      <a:pt x="7471" y="601"/>
                      <a:pt x="7491" y="561"/>
                      <a:pt x="7491" y="531"/>
                    </a:cubicBezTo>
                    <a:lnTo>
                      <a:pt x="7451" y="191"/>
                    </a:lnTo>
                    <a:cubicBezTo>
                      <a:pt x="7542" y="181"/>
                      <a:pt x="7622" y="171"/>
                      <a:pt x="7682" y="171"/>
                    </a:cubicBezTo>
                    <a:cubicBezTo>
                      <a:pt x="7772" y="181"/>
                      <a:pt x="7862" y="181"/>
                      <a:pt x="7942" y="201"/>
                    </a:cubicBezTo>
                    <a:cubicBezTo>
                      <a:pt x="8012" y="211"/>
                      <a:pt x="8092" y="231"/>
                      <a:pt x="8162" y="261"/>
                    </a:cubicBezTo>
                    <a:cubicBezTo>
                      <a:pt x="8223" y="281"/>
                      <a:pt x="8273" y="311"/>
                      <a:pt x="8323" y="341"/>
                    </a:cubicBezTo>
                    <a:cubicBezTo>
                      <a:pt x="8403" y="381"/>
                      <a:pt x="8473" y="431"/>
                      <a:pt x="8533" y="491"/>
                    </a:cubicBezTo>
                    <a:cubicBezTo>
                      <a:pt x="8573" y="531"/>
                      <a:pt x="8593" y="561"/>
                      <a:pt x="8603" y="571"/>
                    </a:cubicBezTo>
                    <a:cubicBezTo>
                      <a:pt x="8618" y="586"/>
                      <a:pt x="8638" y="595"/>
                      <a:pt x="8659" y="595"/>
                    </a:cubicBezTo>
                    <a:cubicBezTo>
                      <a:pt x="8667" y="595"/>
                      <a:pt x="8675" y="594"/>
                      <a:pt x="8683" y="591"/>
                    </a:cubicBezTo>
                    <a:cubicBezTo>
                      <a:pt x="8713" y="581"/>
                      <a:pt x="8743" y="561"/>
                      <a:pt x="8743" y="521"/>
                    </a:cubicBezTo>
                    <a:lnTo>
                      <a:pt x="8783" y="171"/>
                    </a:lnTo>
                    <a:close/>
                    <a:moveTo>
                      <a:pt x="8713" y="0"/>
                    </a:moveTo>
                    <a:cubicBezTo>
                      <a:pt x="8673" y="10"/>
                      <a:pt x="8633" y="41"/>
                      <a:pt x="8633" y="81"/>
                    </a:cubicBezTo>
                    <a:lnTo>
                      <a:pt x="8603" y="331"/>
                    </a:lnTo>
                    <a:cubicBezTo>
                      <a:pt x="8543" y="281"/>
                      <a:pt x="8473" y="231"/>
                      <a:pt x="8403" y="191"/>
                    </a:cubicBezTo>
                    <a:cubicBezTo>
                      <a:pt x="8353" y="161"/>
                      <a:pt x="8293" y="131"/>
                      <a:pt x="8212" y="101"/>
                    </a:cubicBezTo>
                    <a:cubicBezTo>
                      <a:pt x="8132" y="81"/>
                      <a:pt x="8052" y="51"/>
                      <a:pt x="7972" y="41"/>
                    </a:cubicBezTo>
                    <a:cubicBezTo>
                      <a:pt x="7882" y="20"/>
                      <a:pt x="7782" y="10"/>
                      <a:pt x="7682" y="10"/>
                    </a:cubicBezTo>
                    <a:cubicBezTo>
                      <a:pt x="7592" y="10"/>
                      <a:pt x="7471" y="10"/>
                      <a:pt x="7351" y="31"/>
                    </a:cubicBezTo>
                    <a:cubicBezTo>
                      <a:pt x="7311" y="41"/>
                      <a:pt x="7281" y="81"/>
                      <a:pt x="7281" y="121"/>
                    </a:cubicBezTo>
                    <a:lnTo>
                      <a:pt x="7301" y="371"/>
                    </a:lnTo>
                    <a:cubicBezTo>
                      <a:pt x="7291" y="361"/>
                      <a:pt x="7271" y="351"/>
                      <a:pt x="7251" y="341"/>
                    </a:cubicBezTo>
                    <a:cubicBezTo>
                      <a:pt x="7201" y="311"/>
                      <a:pt x="7151" y="291"/>
                      <a:pt x="7081" y="271"/>
                    </a:cubicBezTo>
                    <a:cubicBezTo>
                      <a:pt x="6951" y="221"/>
                      <a:pt x="6790" y="191"/>
                      <a:pt x="6620" y="191"/>
                    </a:cubicBezTo>
                    <a:cubicBezTo>
                      <a:pt x="6420" y="191"/>
                      <a:pt x="6210" y="221"/>
                      <a:pt x="6009" y="281"/>
                    </a:cubicBezTo>
                    <a:cubicBezTo>
                      <a:pt x="5969" y="301"/>
                      <a:pt x="5939" y="351"/>
                      <a:pt x="5959" y="391"/>
                    </a:cubicBezTo>
                    <a:lnTo>
                      <a:pt x="6029" y="611"/>
                    </a:lnTo>
                    <a:cubicBezTo>
                      <a:pt x="5969" y="591"/>
                      <a:pt x="5889" y="571"/>
                      <a:pt x="5799" y="551"/>
                    </a:cubicBezTo>
                    <a:cubicBezTo>
                      <a:pt x="5728" y="541"/>
                      <a:pt x="5632" y="530"/>
                      <a:pt x="5518" y="530"/>
                    </a:cubicBezTo>
                    <a:cubicBezTo>
                      <a:pt x="5308" y="530"/>
                      <a:pt x="5035" y="565"/>
                      <a:pt x="4738" y="701"/>
                    </a:cubicBezTo>
                    <a:cubicBezTo>
                      <a:pt x="4718" y="701"/>
                      <a:pt x="4698" y="721"/>
                      <a:pt x="4688" y="741"/>
                    </a:cubicBezTo>
                    <a:cubicBezTo>
                      <a:pt x="4678" y="762"/>
                      <a:pt x="4688" y="792"/>
                      <a:pt x="4698" y="812"/>
                    </a:cubicBezTo>
                    <a:lnTo>
                      <a:pt x="4798" y="1022"/>
                    </a:lnTo>
                    <a:cubicBezTo>
                      <a:pt x="4718" y="1002"/>
                      <a:pt x="4637" y="992"/>
                      <a:pt x="4557" y="982"/>
                    </a:cubicBezTo>
                    <a:cubicBezTo>
                      <a:pt x="4513" y="978"/>
                      <a:pt x="4463" y="976"/>
                      <a:pt x="4410" y="976"/>
                    </a:cubicBezTo>
                    <a:cubicBezTo>
                      <a:pt x="4175" y="976"/>
                      <a:pt x="3860" y="1021"/>
                      <a:pt x="3526" y="1192"/>
                    </a:cubicBezTo>
                    <a:cubicBezTo>
                      <a:pt x="3496" y="1212"/>
                      <a:pt x="3486" y="1222"/>
                      <a:pt x="3476" y="1252"/>
                    </a:cubicBezTo>
                    <a:cubicBezTo>
                      <a:pt x="3476" y="1272"/>
                      <a:pt x="3476" y="1292"/>
                      <a:pt x="3486" y="1312"/>
                    </a:cubicBezTo>
                    <a:lnTo>
                      <a:pt x="3606" y="1513"/>
                    </a:lnTo>
                    <a:cubicBezTo>
                      <a:pt x="3536" y="1503"/>
                      <a:pt x="3456" y="1493"/>
                      <a:pt x="3366" y="1483"/>
                    </a:cubicBezTo>
                    <a:cubicBezTo>
                      <a:pt x="3340" y="1481"/>
                      <a:pt x="3314" y="1481"/>
                      <a:pt x="3285" y="1481"/>
                    </a:cubicBezTo>
                    <a:cubicBezTo>
                      <a:pt x="3047" y="1481"/>
                      <a:pt x="2712" y="1525"/>
                      <a:pt x="2344" y="1713"/>
                    </a:cubicBezTo>
                    <a:cubicBezTo>
                      <a:pt x="2324" y="1723"/>
                      <a:pt x="2304" y="1743"/>
                      <a:pt x="2304" y="1763"/>
                    </a:cubicBezTo>
                    <a:cubicBezTo>
                      <a:pt x="2294" y="1783"/>
                      <a:pt x="2294" y="1813"/>
                      <a:pt x="2314" y="1833"/>
                    </a:cubicBezTo>
                    <a:lnTo>
                      <a:pt x="2424" y="2033"/>
                    </a:lnTo>
                    <a:cubicBezTo>
                      <a:pt x="2364" y="2023"/>
                      <a:pt x="2284" y="2013"/>
                      <a:pt x="2184" y="2003"/>
                    </a:cubicBezTo>
                    <a:lnTo>
                      <a:pt x="2174" y="2003"/>
                    </a:lnTo>
                    <a:cubicBezTo>
                      <a:pt x="1854" y="2003"/>
                      <a:pt x="81" y="2734"/>
                      <a:pt x="61" y="2734"/>
                    </a:cubicBezTo>
                    <a:cubicBezTo>
                      <a:pt x="21" y="2754"/>
                      <a:pt x="1" y="2794"/>
                      <a:pt x="11" y="2834"/>
                    </a:cubicBezTo>
                    <a:cubicBezTo>
                      <a:pt x="21" y="2874"/>
                      <a:pt x="51" y="2905"/>
                      <a:pt x="91" y="2905"/>
                    </a:cubicBezTo>
                    <a:cubicBezTo>
                      <a:pt x="91" y="2905"/>
                      <a:pt x="101" y="2895"/>
                      <a:pt x="101" y="2895"/>
                    </a:cubicBezTo>
                    <a:lnTo>
                      <a:pt x="14872" y="902"/>
                    </a:lnTo>
                    <a:cubicBezTo>
                      <a:pt x="14912" y="902"/>
                      <a:pt x="14942" y="862"/>
                      <a:pt x="14942" y="822"/>
                    </a:cubicBezTo>
                    <a:cubicBezTo>
                      <a:pt x="14942" y="772"/>
                      <a:pt x="14902" y="741"/>
                      <a:pt x="14862" y="741"/>
                    </a:cubicBezTo>
                    <a:lnTo>
                      <a:pt x="12649" y="752"/>
                    </a:lnTo>
                    <a:cubicBezTo>
                      <a:pt x="12118" y="752"/>
                      <a:pt x="11587" y="631"/>
                      <a:pt x="11127" y="391"/>
                    </a:cubicBezTo>
                    <a:cubicBezTo>
                      <a:pt x="11076" y="371"/>
                      <a:pt x="11036" y="341"/>
                      <a:pt x="11006" y="321"/>
                    </a:cubicBezTo>
                    <a:cubicBezTo>
                      <a:pt x="10823" y="205"/>
                      <a:pt x="10508" y="70"/>
                      <a:pt x="10063" y="70"/>
                    </a:cubicBezTo>
                    <a:cubicBezTo>
                      <a:pt x="10047" y="70"/>
                      <a:pt x="10031" y="70"/>
                      <a:pt x="10015" y="71"/>
                    </a:cubicBezTo>
                    <a:cubicBezTo>
                      <a:pt x="9975" y="71"/>
                      <a:pt x="9935" y="101"/>
                      <a:pt x="9935" y="141"/>
                    </a:cubicBezTo>
                    <a:lnTo>
                      <a:pt x="9895" y="391"/>
                    </a:lnTo>
                    <a:cubicBezTo>
                      <a:pt x="9845" y="351"/>
                      <a:pt x="9785" y="301"/>
                      <a:pt x="9705" y="261"/>
                    </a:cubicBezTo>
                    <a:cubicBezTo>
                      <a:pt x="9514" y="141"/>
                      <a:pt x="9184" y="0"/>
                      <a:pt x="87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1" name="Google Shape;11291;p75"/>
              <p:cNvSpPr/>
              <p:nvPr/>
            </p:nvSpPr>
            <p:spPr>
              <a:xfrm>
                <a:off x="5053350" y="1416450"/>
                <a:ext cx="166000" cy="172050"/>
              </a:xfrm>
              <a:custGeom>
                <a:avLst/>
                <a:gdLst/>
                <a:ahLst/>
                <a:cxnLst/>
                <a:rect l="l" t="t" r="r" b="b"/>
                <a:pathLst>
                  <a:path w="6640" h="6882" extrusionOk="0">
                    <a:moveTo>
                      <a:pt x="6169" y="592"/>
                    </a:moveTo>
                    <a:lnTo>
                      <a:pt x="6169" y="592"/>
                    </a:lnTo>
                    <a:cubicBezTo>
                      <a:pt x="6119" y="692"/>
                      <a:pt x="6069" y="793"/>
                      <a:pt x="6019" y="913"/>
                    </a:cubicBezTo>
                    <a:cubicBezTo>
                      <a:pt x="5799" y="1383"/>
                      <a:pt x="5618" y="1914"/>
                      <a:pt x="5488" y="2465"/>
                    </a:cubicBezTo>
                    <a:cubicBezTo>
                      <a:pt x="5458" y="2605"/>
                      <a:pt x="5418" y="2705"/>
                      <a:pt x="5378" y="2785"/>
                    </a:cubicBezTo>
                    <a:lnTo>
                      <a:pt x="5168" y="2675"/>
                    </a:lnTo>
                    <a:cubicBezTo>
                      <a:pt x="5158" y="2665"/>
                      <a:pt x="5143" y="2660"/>
                      <a:pt x="5127" y="2660"/>
                    </a:cubicBezTo>
                    <a:cubicBezTo>
                      <a:pt x="5110" y="2660"/>
                      <a:pt x="5093" y="2665"/>
                      <a:pt x="5078" y="2675"/>
                    </a:cubicBezTo>
                    <a:cubicBezTo>
                      <a:pt x="5058" y="2695"/>
                      <a:pt x="5048" y="2735"/>
                      <a:pt x="5048" y="2765"/>
                    </a:cubicBezTo>
                    <a:cubicBezTo>
                      <a:pt x="5058" y="2775"/>
                      <a:pt x="5058" y="2795"/>
                      <a:pt x="5068" y="2835"/>
                    </a:cubicBezTo>
                    <a:cubicBezTo>
                      <a:pt x="5068" y="2896"/>
                      <a:pt x="5078" y="2956"/>
                      <a:pt x="5068" y="3016"/>
                    </a:cubicBezTo>
                    <a:cubicBezTo>
                      <a:pt x="5058" y="3056"/>
                      <a:pt x="5058" y="3096"/>
                      <a:pt x="5048" y="3146"/>
                    </a:cubicBezTo>
                    <a:cubicBezTo>
                      <a:pt x="5028" y="3196"/>
                      <a:pt x="5008" y="3246"/>
                      <a:pt x="4988" y="3296"/>
                    </a:cubicBezTo>
                    <a:cubicBezTo>
                      <a:pt x="4958" y="3356"/>
                      <a:pt x="4928" y="3406"/>
                      <a:pt x="4897" y="3456"/>
                    </a:cubicBezTo>
                    <a:cubicBezTo>
                      <a:pt x="4867" y="3486"/>
                      <a:pt x="4837" y="3526"/>
                      <a:pt x="4807" y="3566"/>
                    </a:cubicBezTo>
                    <a:lnTo>
                      <a:pt x="4637" y="3406"/>
                    </a:lnTo>
                    <a:cubicBezTo>
                      <a:pt x="4620" y="3395"/>
                      <a:pt x="4598" y="3390"/>
                      <a:pt x="4578" y="3390"/>
                    </a:cubicBezTo>
                    <a:cubicBezTo>
                      <a:pt x="4564" y="3390"/>
                      <a:pt x="4549" y="3392"/>
                      <a:pt x="4537" y="3396"/>
                    </a:cubicBezTo>
                    <a:cubicBezTo>
                      <a:pt x="4507" y="3416"/>
                      <a:pt x="4487" y="3446"/>
                      <a:pt x="4497" y="3486"/>
                    </a:cubicBezTo>
                    <a:cubicBezTo>
                      <a:pt x="4497" y="3486"/>
                      <a:pt x="4497" y="3506"/>
                      <a:pt x="4497" y="3546"/>
                    </a:cubicBezTo>
                    <a:cubicBezTo>
                      <a:pt x="4497" y="3566"/>
                      <a:pt x="4487" y="3597"/>
                      <a:pt x="4487" y="3627"/>
                    </a:cubicBezTo>
                    <a:cubicBezTo>
                      <a:pt x="4477" y="3657"/>
                      <a:pt x="4477" y="3697"/>
                      <a:pt x="4457" y="3737"/>
                    </a:cubicBezTo>
                    <a:cubicBezTo>
                      <a:pt x="4437" y="3827"/>
                      <a:pt x="4387" y="3917"/>
                      <a:pt x="4327" y="4007"/>
                    </a:cubicBezTo>
                    <a:cubicBezTo>
                      <a:pt x="4267" y="4087"/>
                      <a:pt x="4197" y="4167"/>
                      <a:pt x="4106" y="4237"/>
                    </a:cubicBezTo>
                    <a:lnTo>
                      <a:pt x="3976" y="4057"/>
                    </a:lnTo>
                    <a:cubicBezTo>
                      <a:pt x="3961" y="4035"/>
                      <a:pt x="3935" y="4023"/>
                      <a:pt x="3910" y="4023"/>
                    </a:cubicBezTo>
                    <a:cubicBezTo>
                      <a:pt x="3902" y="4023"/>
                      <a:pt x="3894" y="4025"/>
                      <a:pt x="3886" y="4027"/>
                    </a:cubicBezTo>
                    <a:cubicBezTo>
                      <a:pt x="3856" y="4037"/>
                      <a:pt x="3826" y="4067"/>
                      <a:pt x="3826" y="4097"/>
                    </a:cubicBezTo>
                    <a:cubicBezTo>
                      <a:pt x="3826" y="4097"/>
                      <a:pt x="3826" y="4127"/>
                      <a:pt x="3816" y="4167"/>
                    </a:cubicBezTo>
                    <a:cubicBezTo>
                      <a:pt x="3806" y="4197"/>
                      <a:pt x="3786" y="4267"/>
                      <a:pt x="3746" y="4358"/>
                    </a:cubicBezTo>
                    <a:cubicBezTo>
                      <a:pt x="3696" y="4458"/>
                      <a:pt x="3576" y="4648"/>
                      <a:pt x="3335" y="4808"/>
                    </a:cubicBezTo>
                    <a:lnTo>
                      <a:pt x="3235" y="4608"/>
                    </a:lnTo>
                    <a:cubicBezTo>
                      <a:pt x="3219" y="4583"/>
                      <a:pt x="3195" y="4565"/>
                      <a:pt x="3165" y="4565"/>
                    </a:cubicBezTo>
                    <a:cubicBezTo>
                      <a:pt x="3159" y="4565"/>
                      <a:pt x="3152" y="4566"/>
                      <a:pt x="3145" y="4568"/>
                    </a:cubicBezTo>
                    <a:cubicBezTo>
                      <a:pt x="3115" y="4568"/>
                      <a:pt x="3085" y="4598"/>
                      <a:pt x="3075" y="4628"/>
                    </a:cubicBezTo>
                    <a:cubicBezTo>
                      <a:pt x="3075" y="4638"/>
                      <a:pt x="3075" y="4658"/>
                      <a:pt x="3055" y="4698"/>
                    </a:cubicBezTo>
                    <a:cubicBezTo>
                      <a:pt x="3045" y="4738"/>
                      <a:pt x="3015" y="4808"/>
                      <a:pt x="2975" y="4888"/>
                    </a:cubicBezTo>
                    <a:cubicBezTo>
                      <a:pt x="2895" y="5008"/>
                      <a:pt x="2764" y="5179"/>
                      <a:pt x="2534" y="5309"/>
                    </a:cubicBezTo>
                    <a:lnTo>
                      <a:pt x="2444" y="5099"/>
                    </a:lnTo>
                    <a:cubicBezTo>
                      <a:pt x="2424" y="5069"/>
                      <a:pt x="2394" y="5049"/>
                      <a:pt x="2364" y="5049"/>
                    </a:cubicBezTo>
                    <a:cubicBezTo>
                      <a:pt x="2324" y="5049"/>
                      <a:pt x="2294" y="5079"/>
                      <a:pt x="2284" y="5109"/>
                    </a:cubicBezTo>
                    <a:cubicBezTo>
                      <a:pt x="2284" y="5109"/>
                      <a:pt x="2254" y="5229"/>
                      <a:pt x="2164" y="5369"/>
                    </a:cubicBezTo>
                    <a:cubicBezTo>
                      <a:pt x="2084" y="5479"/>
                      <a:pt x="1943" y="5649"/>
                      <a:pt x="1723" y="5780"/>
                    </a:cubicBezTo>
                    <a:lnTo>
                      <a:pt x="1623" y="5569"/>
                    </a:lnTo>
                    <a:cubicBezTo>
                      <a:pt x="1613" y="5539"/>
                      <a:pt x="1583" y="5519"/>
                      <a:pt x="1543" y="5519"/>
                    </a:cubicBezTo>
                    <a:cubicBezTo>
                      <a:pt x="1513" y="5519"/>
                      <a:pt x="1483" y="5549"/>
                      <a:pt x="1473" y="5579"/>
                    </a:cubicBezTo>
                    <a:cubicBezTo>
                      <a:pt x="1473" y="5589"/>
                      <a:pt x="1443" y="5699"/>
                      <a:pt x="1353" y="5840"/>
                    </a:cubicBezTo>
                    <a:cubicBezTo>
                      <a:pt x="1312" y="5900"/>
                      <a:pt x="1012" y="6120"/>
                      <a:pt x="632" y="6360"/>
                    </a:cubicBezTo>
                    <a:lnTo>
                      <a:pt x="6169" y="592"/>
                    </a:lnTo>
                    <a:close/>
                    <a:moveTo>
                      <a:pt x="6541" y="0"/>
                    </a:moveTo>
                    <a:cubicBezTo>
                      <a:pt x="6518" y="0"/>
                      <a:pt x="6496" y="10"/>
                      <a:pt x="6480" y="32"/>
                    </a:cubicBezTo>
                    <a:lnTo>
                      <a:pt x="31" y="6751"/>
                    </a:lnTo>
                    <a:cubicBezTo>
                      <a:pt x="1" y="6781"/>
                      <a:pt x="1" y="6831"/>
                      <a:pt x="31" y="6861"/>
                    </a:cubicBezTo>
                    <a:cubicBezTo>
                      <a:pt x="41" y="6881"/>
                      <a:pt x="71" y="6881"/>
                      <a:pt x="91" y="6881"/>
                    </a:cubicBezTo>
                    <a:cubicBezTo>
                      <a:pt x="111" y="6881"/>
                      <a:pt x="121" y="6881"/>
                      <a:pt x="131" y="6871"/>
                    </a:cubicBezTo>
                    <a:cubicBezTo>
                      <a:pt x="341" y="6741"/>
                      <a:pt x="1393" y="6090"/>
                      <a:pt x="1493" y="5930"/>
                    </a:cubicBezTo>
                    <a:cubicBezTo>
                      <a:pt x="1523" y="5890"/>
                      <a:pt x="1543" y="5850"/>
                      <a:pt x="1553" y="5820"/>
                    </a:cubicBezTo>
                    <a:lnTo>
                      <a:pt x="1603" y="5930"/>
                    </a:lnTo>
                    <a:cubicBezTo>
                      <a:pt x="1613" y="5950"/>
                      <a:pt x="1633" y="5960"/>
                      <a:pt x="1653" y="5970"/>
                    </a:cubicBezTo>
                    <a:cubicBezTo>
                      <a:pt x="1663" y="5975"/>
                      <a:pt x="1675" y="5977"/>
                      <a:pt x="1688" y="5977"/>
                    </a:cubicBezTo>
                    <a:cubicBezTo>
                      <a:pt x="1701" y="5977"/>
                      <a:pt x="1713" y="5975"/>
                      <a:pt x="1723" y="5970"/>
                    </a:cubicBezTo>
                    <a:cubicBezTo>
                      <a:pt x="2023" y="5820"/>
                      <a:pt x="2204" y="5609"/>
                      <a:pt x="2304" y="5459"/>
                    </a:cubicBezTo>
                    <a:cubicBezTo>
                      <a:pt x="2324" y="5419"/>
                      <a:pt x="2354" y="5379"/>
                      <a:pt x="2364" y="5349"/>
                    </a:cubicBezTo>
                    <a:lnTo>
                      <a:pt x="2414" y="5459"/>
                    </a:lnTo>
                    <a:cubicBezTo>
                      <a:pt x="2424" y="5479"/>
                      <a:pt x="2444" y="5489"/>
                      <a:pt x="2464" y="5499"/>
                    </a:cubicBezTo>
                    <a:cubicBezTo>
                      <a:pt x="2474" y="5504"/>
                      <a:pt x="2487" y="5507"/>
                      <a:pt x="2499" y="5507"/>
                    </a:cubicBezTo>
                    <a:cubicBezTo>
                      <a:pt x="2512" y="5507"/>
                      <a:pt x="2524" y="5504"/>
                      <a:pt x="2534" y="5499"/>
                    </a:cubicBezTo>
                    <a:cubicBezTo>
                      <a:pt x="2845" y="5339"/>
                      <a:pt x="3025" y="5129"/>
                      <a:pt x="3115" y="4968"/>
                    </a:cubicBezTo>
                    <a:cubicBezTo>
                      <a:pt x="3135" y="4928"/>
                      <a:pt x="3155" y="4888"/>
                      <a:pt x="3175" y="4858"/>
                    </a:cubicBezTo>
                    <a:lnTo>
                      <a:pt x="3235" y="4968"/>
                    </a:lnTo>
                    <a:cubicBezTo>
                      <a:pt x="3245" y="4988"/>
                      <a:pt x="3265" y="4998"/>
                      <a:pt x="3285" y="5008"/>
                    </a:cubicBezTo>
                    <a:cubicBezTo>
                      <a:pt x="3305" y="5008"/>
                      <a:pt x="3325" y="5008"/>
                      <a:pt x="3345" y="4998"/>
                    </a:cubicBezTo>
                    <a:cubicBezTo>
                      <a:pt x="3676" y="4808"/>
                      <a:pt x="3836" y="4558"/>
                      <a:pt x="3896" y="4428"/>
                    </a:cubicBezTo>
                    <a:cubicBezTo>
                      <a:pt x="3916" y="4378"/>
                      <a:pt x="3936" y="4338"/>
                      <a:pt x="3946" y="4297"/>
                    </a:cubicBezTo>
                    <a:lnTo>
                      <a:pt x="4026" y="4408"/>
                    </a:lnTo>
                    <a:cubicBezTo>
                      <a:pt x="4039" y="4427"/>
                      <a:pt x="4069" y="4438"/>
                      <a:pt x="4096" y="4438"/>
                    </a:cubicBezTo>
                    <a:cubicBezTo>
                      <a:pt x="4111" y="4438"/>
                      <a:pt x="4126" y="4435"/>
                      <a:pt x="4136" y="4428"/>
                    </a:cubicBezTo>
                    <a:cubicBezTo>
                      <a:pt x="4267" y="4338"/>
                      <a:pt x="4377" y="4227"/>
                      <a:pt x="4467" y="4097"/>
                    </a:cubicBezTo>
                    <a:cubicBezTo>
                      <a:pt x="4537" y="3997"/>
                      <a:pt x="4587" y="3887"/>
                      <a:pt x="4617" y="3787"/>
                    </a:cubicBezTo>
                    <a:cubicBezTo>
                      <a:pt x="4637" y="3737"/>
                      <a:pt x="4647" y="3697"/>
                      <a:pt x="4647" y="3657"/>
                    </a:cubicBezTo>
                    <a:lnTo>
                      <a:pt x="4647" y="3647"/>
                    </a:lnTo>
                    <a:lnTo>
                      <a:pt x="4757" y="3747"/>
                    </a:lnTo>
                    <a:cubicBezTo>
                      <a:pt x="4771" y="3756"/>
                      <a:pt x="4788" y="3761"/>
                      <a:pt x="4806" y="3761"/>
                    </a:cubicBezTo>
                    <a:cubicBezTo>
                      <a:pt x="4828" y="3761"/>
                      <a:pt x="4851" y="3753"/>
                      <a:pt x="4867" y="3737"/>
                    </a:cubicBezTo>
                    <a:cubicBezTo>
                      <a:pt x="4938" y="3677"/>
                      <a:pt x="4988" y="3607"/>
                      <a:pt x="5028" y="3546"/>
                    </a:cubicBezTo>
                    <a:cubicBezTo>
                      <a:pt x="5068" y="3496"/>
                      <a:pt x="5108" y="3436"/>
                      <a:pt x="5138" y="3366"/>
                    </a:cubicBezTo>
                    <a:cubicBezTo>
                      <a:pt x="5168" y="3306"/>
                      <a:pt x="5188" y="3256"/>
                      <a:pt x="5208" y="3186"/>
                    </a:cubicBezTo>
                    <a:cubicBezTo>
                      <a:pt x="5218" y="3136"/>
                      <a:pt x="5228" y="3076"/>
                      <a:pt x="5228" y="3036"/>
                    </a:cubicBezTo>
                    <a:cubicBezTo>
                      <a:pt x="5238" y="2986"/>
                      <a:pt x="5238" y="2946"/>
                      <a:pt x="5238" y="2896"/>
                    </a:cubicBezTo>
                    <a:lnTo>
                      <a:pt x="5368" y="2966"/>
                    </a:lnTo>
                    <a:cubicBezTo>
                      <a:pt x="5379" y="2973"/>
                      <a:pt x="5392" y="2976"/>
                      <a:pt x="5405" y="2976"/>
                    </a:cubicBezTo>
                    <a:cubicBezTo>
                      <a:pt x="5430" y="2976"/>
                      <a:pt x="5455" y="2965"/>
                      <a:pt x="5468" y="2946"/>
                    </a:cubicBezTo>
                    <a:cubicBezTo>
                      <a:pt x="5538" y="2855"/>
                      <a:pt x="5598" y="2705"/>
                      <a:pt x="5649" y="2505"/>
                    </a:cubicBezTo>
                    <a:cubicBezTo>
                      <a:pt x="5779" y="1954"/>
                      <a:pt x="5959" y="1443"/>
                      <a:pt x="6169" y="983"/>
                    </a:cubicBezTo>
                    <a:cubicBezTo>
                      <a:pt x="6430" y="422"/>
                      <a:pt x="6550" y="212"/>
                      <a:pt x="6610" y="132"/>
                    </a:cubicBezTo>
                    <a:cubicBezTo>
                      <a:pt x="6640" y="102"/>
                      <a:pt x="6630" y="52"/>
                      <a:pt x="6600" y="22"/>
                    </a:cubicBezTo>
                    <a:cubicBezTo>
                      <a:pt x="6581" y="8"/>
                      <a:pt x="6561" y="0"/>
                      <a:pt x="65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2" name="Google Shape;11292;p75"/>
              <p:cNvSpPr/>
              <p:nvPr/>
            </p:nvSpPr>
            <p:spPr>
              <a:xfrm>
                <a:off x="5055600" y="1418475"/>
                <a:ext cx="161250" cy="168000"/>
              </a:xfrm>
              <a:custGeom>
                <a:avLst/>
                <a:gdLst/>
                <a:ahLst/>
                <a:cxnLst/>
                <a:rect l="l" t="t" r="r" b="b"/>
                <a:pathLst>
                  <a:path w="6450" h="6720" extrusionOk="0">
                    <a:moveTo>
                      <a:pt x="6450" y="1"/>
                    </a:moveTo>
                    <a:cubicBezTo>
                      <a:pt x="6320" y="111"/>
                      <a:pt x="5959" y="301"/>
                      <a:pt x="5599" y="491"/>
                    </a:cubicBezTo>
                    <a:cubicBezTo>
                      <a:pt x="5118" y="732"/>
                      <a:pt x="4617" y="922"/>
                      <a:pt x="4096" y="1072"/>
                    </a:cubicBezTo>
                    <a:cubicBezTo>
                      <a:pt x="3936" y="1112"/>
                      <a:pt x="3776" y="1172"/>
                      <a:pt x="3686" y="1252"/>
                    </a:cubicBezTo>
                    <a:lnTo>
                      <a:pt x="3846" y="1513"/>
                    </a:lnTo>
                    <a:cubicBezTo>
                      <a:pt x="3846" y="1513"/>
                      <a:pt x="3816" y="1513"/>
                      <a:pt x="3766" y="1503"/>
                    </a:cubicBezTo>
                    <a:cubicBezTo>
                      <a:pt x="3726" y="1503"/>
                      <a:pt x="3656" y="1503"/>
                      <a:pt x="3566" y="1513"/>
                    </a:cubicBezTo>
                    <a:cubicBezTo>
                      <a:pt x="3526" y="1523"/>
                      <a:pt x="3476" y="1523"/>
                      <a:pt x="3426" y="1543"/>
                    </a:cubicBezTo>
                    <a:cubicBezTo>
                      <a:pt x="3375" y="1563"/>
                      <a:pt x="3325" y="1583"/>
                      <a:pt x="3265" y="1613"/>
                    </a:cubicBezTo>
                    <a:cubicBezTo>
                      <a:pt x="3215" y="1643"/>
                      <a:pt x="3155" y="1673"/>
                      <a:pt x="3095" y="1723"/>
                    </a:cubicBezTo>
                    <a:cubicBezTo>
                      <a:pt x="3045" y="1763"/>
                      <a:pt x="2985" y="1813"/>
                      <a:pt x="2925" y="1883"/>
                    </a:cubicBezTo>
                    <a:lnTo>
                      <a:pt x="3145" y="2104"/>
                    </a:lnTo>
                    <a:lnTo>
                      <a:pt x="3065" y="2104"/>
                    </a:lnTo>
                    <a:cubicBezTo>
                      <a:pt x="3035" y="2104"/>
                      <a:pt x="3005" y="2114"/>
                      <a:pt x="2975" y="2114"/>
                    </a:cubicBezTo>
                    <a:cubicBezTo>
                      <a:pt x="2935" y="2124"/>
                      <a:pt x="2895" y="2134"/>
                      <a:pt x="2855" y="2154"/>
                    </a:cubicBezTo>
                    <a:cubicBezTo>
                      <a:pt x="2775" y="2184"/>
                      <a:pt x="2674" y="2234"/>
                      <a:pt x="2574" y="2304"/>
                    </a:cubicBezTo>
                    <a:cubicBezTo>
                      <a:pt x="2474" y="2384"/>
                      <a:pt x="2374" y="2484"/>
                      <a:pt x="2284" y="2624"/>
                    </a:cubicBezTo>
                    <a:lnTo>
                      <a:pt x="2544" y="2794"/>
                    </a:lnTo>
                    <a:cubicBezTo>
                      <a:pt x="2544" y="2794"/>
                      <a:pt x="2514" y="2805"/>
                      <a:pt x="2464" y="2815"/>
                    </a:cubicBezTo>
                    <a:cubicBezTo>
                      <a:pt x="2404" y="2825"/>
                      <a:pt x="2334" y="2855"/>
                      <a:pt x="2254" y="2895"/>
                    </a:cubicBezTo>
                    <a:cubicBezTo>
                      <a:pt x="2094" y="2985"/>
                      <a:pt x="1893" y="3145"/>
                      <a:pt x="1743" y="3435"/>
                    </a:cubicBezTo>
                    <a:lnTo>
                      <a:pt x="2024" y="3566"/>
                    </a:lnTo>
                    <a:cubicBezTo>
                      <a:pt x="2024" y="3566"/>
                      <a:pt x="1994" y="3576"/>
                      <a:pt x="1943" y="3596"/>
                    </a:cubicBezTo>
                    <a:cubicBezTo>
                      <a:pt x="1903" y="3616"/>
                      <a:pt x="1833" y="3646"/>
                      <a:pt x="1753" y="3696"/>
                    </a:cubicBezTo>
                    <a:cubicBezTo>
                      <a:pt x="1593" y="3796"/>
                      <a:pt x="1413" y="3976"/>
                      <a:pt x="1283" y="4267"/>
                    </a:cubicBezTo>
                    <a:lnTo>
                      <a:pt x="1573" y="4377"/>
                    </a:lnTo>
                    <a:cubicBezTo>
                      <a:pt x="1573" y="4377"/>
                      <a:pt x="1453" y="4417"/>
                      <a:pt x="1303" y="4527"/>
                    </a:cubicBezTo>
                    <a:cubicBezTo>
                      <a:pt x="1152" y="4637"/>
                      <a:pt x="972" y="4817"/>
                      <a:pt x="842" y="5098"/>
                    </a:cubicBezTo>
                    <a:lnTo>
                      <a:pt x="1142" y="5218"/>
                    </a:lnTo>
                    <a:cubicBezTo>
                      <a:pt x="1142" y="5218"/>
                      <a:pt x="1022" y="5248"/>
                      <a:pt x="862" y="5358"/>
                    </a:cubicBezTo>
                    <a:cubicBezTo>
                      <a:pt x="712" y="5458"/>
                      <a:pt x="21" y="6680"/>
                      <a:pt x="1" y="6720"/>
                    </a:cubicBezTo>
                    <a:lnTo>
                      <a:pt x="64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3" name="Google Shape;11293;p75"/>
              <p:cNvSpPr/>
              <p:nvPr/>
            </p:nvSpPr>
            <p:spPr>
              <a:xfrm>
                <a:off x="5053350" y="1416525"/>
                <a:ext cx="166000" cy="171975"/>
              </a:xfrm>
              <a:custGeom>
                <a:avLst/>
                <a:gdLst/>
                <a:ahLst/>
                <a:cxnLst/>
                <a:rect l="l" t="t" r="r" b="b"/>
                <a:pathLst>
                  <a:path w="6640" h="6879" extrusionOk="0">
                    <a:moveTo>
                      <a:pt x="6059" y="469"/>
                    </a:moveTo>
                    <a:lnTo>
                      <a:pt x="511" y="6247"/>
                    </a:lnTo>
                    <a:cubicBezTo>
                      <a:pt x="722" y="5887"/>
                      <a:pt x="942" y="5546"/>
                      <a:pt x="1002" y="5496"/>
                    </a:cubicBezTo>
                    <a:cubicBezTo>
                      <a:pt x="1142" y="5406"/>
                      <a:pt x="1252" y="5376"/>
                      <a:pt x="1252" y="5366"/>
                    </a:cubicBezTo>
                    <a:cubicBezTo>
                      <a:pt x="1282" y="5356"/>
                      <a:pt x="1312" y="5326"/>
                      <a:pt x="1312" y="5296"/>
                    </a:cubicBezTo>
                    <a:cubicBezTo>
                      <a:pt x="1312" y="5256"/>
                      <a:pt x="1292" y="5226"/>
                      <a:pt x="1262" y="5216"/>
                    </a:cubicBezTo>
                    <a:lnTo>
                      <a:pt x="1052" y="5126"/>
                    </a:lnTo>
                    <a:cubicBezTo>
                      <a:pt x="1172" y="4895"/>
                      <a:pt x="1322" y="4755"/>
                      <a:pt x="1443" y="4675"/>
                    </a:cubicBezTo>
                    <a:cubicBezTo>
                      <a:pt x="1583" y="4575"/>
                      <a:pt x="1693" y="4535"/>
                      <a:pt x="1693" y="4535"/>
                    </a:cubicBezTo>
                    <a:cubicBezTo>
                      <a:pt x="1723" y="4525"/>
                      <a:pt x="1743" y="4495"/>
                      <a:pt x="1753" y="4465"/>
                    </a:cubicBezTo>
                    <a:cubicBezTo>
                      <a:pt x="1753" y="4425"/>
                      <a:pt x="1733" y="4395"/>
                      <a:pt x="1693" y="4385"/>
                    </a:cubicBezTo>
                    <a:lnTo>
                      <a:pt x="1483" y="4294"/>
                    </a:lnTo>
                    <a:cubicBezTo>
                      <a:pt x="1603" y="4064"/>
                      <a:pt x="1773" y="3924"/>
                      <a:pt x="1883" y="3844"/>
                    </a:cubicBezTo>
                    <a:cubicBezTo>
                      <a:pt x="1963" y="3794"/>
                      <a:pt x="2023" y="3764"/>
                      <a:pt x="2074" y="3754"/>
                    </a:cubicBezTo>
                    <a:cubicBezTo>
                      <a:pt x="2104" y="3734"/>
                      <a:pt x="2134" y="3724"/>
                      <a:pt x="2134" y="3724"/>
                    </a:cubicBezTo>
                    <a:cubicBezTo>
                      <a:pt x="2174" y="3724"/>
                      <a:pt x="2194" y="3694"/>
                      <a:pt x="2204" y="3654"/>
                    </a:cubicBezTo>
                    <a:cubicBezTo>
                      <a:pt x="2204" y="3624"/>
                      <a:pt x="2184" y="3583"/>
                      <a:pt x="2154" y="3573"/>
                    </a:cubicBezTo>
                    <a:lnTo>
                      <a:pt x="1953" y="3473"/>
                    </a:lnTo>
                    <a:cubicBezTo>
                      <a:pt x="2094" y="3223"/>
                      <a:pt x="2284" y="3103"/>
                      <a:pt x="2384" y="3043"/>
                    </a:cubicBezTo>
                    <a:cubicBezTo>
                      <a:pt x="2474" y="3003"/>
                      <a:pt x="2534" y="2983"/>
                      <a:pt x="2574" y="2973"/>
                    </a:cubicBezTo>
                    <a:cubicBezTo>
                      <a:pt x="2614" y="2963"/>
                      <a:pt x="2634" y="2963"/>
                      <a:pt x="2634" y="2963"/>
                    </a:cubicBezTo>
                    <a:cubicBezTo>
                      <a:pt x="2674" y="2953"/>
                      <a:pt x="2704" y="2933"/>
                      <a:pt x="2714" y="2893"/>
                    </a:cubicBezTo>
                    <a:cubicBezTo>
                      <a:pt x="2714" y="2862"/>
                      <a:pt x="2704" y="2822"/>
                      <a:pt x="2674" y="2802"/>
                    </a:cubicBezTo>
                    <a:lnTo>
                      <a:pt x="2484" y="2682"/>
                    </a:lnTo>
                    <a:cubicBezTo>
                      <a:pt x="2554" y="2592"/>
                      <a:pt x="2624" y="2512"/>
                      <a:pt x="2714" y="2452"/>
                    </a:cubicBezTo>
                    <a:cubicBezTo>
                      <a:pt x="2795" y="2382"/>
                      <a:pt x="2885" y="2342"/>
                      <a:pt x="2975" y="2312"/>
                    </a:cubicBezTo>
                    <a:cubicBezTo>
                      <a:pt x="3015" y="2292"/>
                      <a:pt x="3045" y="2282"/>
                      <a:pt x="3075" y="2282"/>
                    </a:cubicBezTo>
                    <a:cubicBezTo>
                      <a:pt x="3115" y="2272"/>
                      <a:pt x="3135" y="2272"/>
                      <a:pt x="3165" y="2262"/>
                    </a:cubicBezTo>
                    <a:lnTo>
                      <a:pt x="3225" y="2262"/>
                    </a:lnTo>
                    <a:cubicBezTo>
                      <a:pt x="3255" y="2262"/>
                      <a:pt x="3295" y="2252"/>
                      <a:pt x="3305" y="2212"/>
                    </a:cubicBezTo>
                    <a:cubicBezTo>
                      <a:pt x="3325" y="2182"/>
                      <a:pt x="3315" y="2151"/>
                      <a:pt x="3295" y="2121"/>
                    </a:cubicBezTo>
                    <a:lnTo>
                      <a:pt x="3135" y="1961"/>
                    </a:lnTo>
                    <a:cubicBezTo>
                      <a:pt x="3165" y="1921"/>
                      <a:pt x="3205" y="1891"/>
                      <a:pt x="3235" y="1861"/>
                    </a:cubicBezTo>
                    <a:cubicBezTo>
                      <a:pt x="3285" y="1821"/>
                      <a:pt x="3345" y="1791"/>
                      <a:pt x="3395" y="1761"/>
                    </a:cubicBezTo>
                    <a:cubicBezTo>
                      <a:pt x="3445" y="1741"/>
                      <a:pt x="3496" y="1721"/>
                      <a:pt x="3546" y="1701"/>
                    </a:cubicBezTo>
                    <a:cubicBezTo>
                      <a:pt x="3586" y="1691"/>
                      <a:pt x="3626" y="1681"/>
                      <a:pt x="3666" y="1671"/>
                    </a:cubicBezTo>
                    <a:cubicBezTo>
                      <a:pt x="3696" y="1666"/>
                      <a:pt x="3726" y="1663"/>
                      <a:pt x="3757" y="1663"/>
                    </a:cubicBezTo>
                    <a:cubicBezTo>
                      <a:pt x="3788" y="1663"/>
                      <a:pt x="3821" y="1666"/>
                      <a:pt x="3856" y="1671"/>
                    </a:cubicBezTo>
                    <a:cubicBezTo>
                      <a:pt x="3886" y="1671"/>
                      <a:pt x="3916" y="1671"/>
                      <a:pt x="3916" y="1681"/>
                    </a:cubicBezTo>
                    <a:cubicBezTo>
                      <a:pt x="3956" y="1681"/>
                      <a:pt x="3986" y="1671"/>
                      <a:pt x="4006" y="1641"/>
                    </a:cubicBezTo>
                    <a:cubicBezTo>
                      <a:pt x="4026" y="1621"/>
                      <a:pt x="4026" y="1581"/>
                      <a:pt x="4006" y="1551"/>
                    </a:cubicBezTo>
                    <a:lnTo>
                      <a:pt x="3886" y="1350"/>
                    </a:lnTo>
                    <a:cubicBezTo>
                      <a:pt x="3966" y="1310"/>
                      <a:pt x="4076" y="1260"/>
                      <a:pt x="4207" y="1230"/>
                    </a:cubicBezTo>
                    <a:cubicBezTo>
                      <a:pt x="4747" y="1080"/>
                      <a:pt x="5248" y="880"/>
                      <a:pt x="5719" y="639"/>
                    </a:cubicBezTo>
                    <a:cubicBezTo>
                      <a:pt x="5849" y="579"/>
                      <a:pt x="5959" y="519"/>
                      <a:pt x="6059" y="469"/>
                    </a:cubicBezTo>
                    <a:close/>
                    <a:moveTo>
                      <a:pt x="6543" y="0"/>
                    </a:moveTo>
                    <a:cubicBezTo>
                      <a:pt x="6525" y="0"/>
                      <a:pt x="6506" y="6"/>
                      <a:pt x="6490" y="19"/>
                    </a:cubicBezTo>
                    <a:cubicBezTo>
                      <a:pt x="6420" y="79"/>
                      <a:pt x="6209" y="209"/>
                      <a:pt x="5649" y="489"/>
                    </a:cubicBezTo>
                    <a:cubicBezTo>
                      <a:pt x="5188" y="730"/>
                      <a:pt x="4687" y="920"/>
                      <a:pt x="4166" y="1060"/>
                    </a:cubicBezTo>
                    <a:cubicBezTo>
                      <a:pt x="3966" y="1120"/>
                      <a:pt x="3816" y="1190"/>
                      <a:pt x="3726" y="1260"/>
                    </a:cubicBezTo>
                    <a:cubicBezTo>
                      <a:pt x="3686" y="1290"/>
                      <a:pt x="3686" y="1340"/>
                      <a:pt x="3706" y="1370"/>
                    </a:cubicBezTo>
                    <a:lnTo>
                      <a:pt x="3776" y="1501"/>
                    </a:lnTo>
                    <a:cubicBezTo>
                      <a:pt x="3736" y="1501"/>
                      <a:pt x="3686" y="1501"/>
                      <a:pt x="3646" y="1511"/>
                    </a:cubicBezTo>
                    <a:cubicBezTo>
                      <a:pt x="3596" y="1511"/>
                      <a:pt x="3546" y="1521"/>
                      <a:pt x="3486" y="1541"/>
                    </a:cubicBezTo>
                    <a:cubicBezTo>
                      <a:pt x="3435" y="1561"/>
                      <a:pt x="3375" y="1591"/>
                      <a:pt x="3315" y="1611"/>
                    </a:cubicBezTo>
                    <a:cubicBezTo>
                      <a:pt x="3255" y="1651"/>
                      <a:pt x="3195" y="1691"/>
                      <a:pt x="3135" y="1731"/>
                    </a:cubicBezTo>
                    <a:cubicBezTo>
                      <a:pt x="3085" y="1771"/>
                      <a:pt x="3015" y="1831"/>
                      <a:pt x="2955" y="1901"/>
                    </a:cubicBezTo>
                    <a:cubicBezTo>
                      <a:pt x="2925" y="1931"/>
                      <a:pt x="2925" y="1981"/>
                      <a:pt x="2955" y="2011"/>
                    </a:cubicBezTo>
                    <a:lnTo>
                      <a:pt x="3055" y="2111"/>
                    </a:lnTo>
                    <a:lnTo>
                      <a:pt x="3045" y="2111"/>
                    </a:lnTo>
                    <a:cubicBezTo>
                      <a:pt x="3005" y="2121"/>
                      <a:pt x="2965" y="2131"/>
                      <a:pt x="2915" y="2151"/>
                    </a:cubicBezTo>
                    <a:cubicBezTo>
                      <a:pt x="2815" y="2182"/>
                      <a:pt x="2714" y="2242"/>
                      <a:pt x="2614" y="2322"/>
                    </a:cubicBezTo>
                    <a:cubicBezTo>
                      <a:pt x="2494" y="2412"/>
                      <a:pt x="2384" y="2522"/>
                      <a:pt x="2304" y="2652"/>
                    </a:cubicBezTo>
                    <a:cubicBezTo>
                      <a:pt x="2274" y="2692"/>
                      <a:pt x="2284" y="2742"/>
                      <a:pt x="2324" y="2772"/>
                    </a:cubicBezTo>
                    <a:lnTo>
                      <a:pt x="2434" y="2842"/>
                    </a:lnTo>
                    <a:cubicBezTo>
                      <a:pt x="2394" y="2852"/>
                      <a:pt x="2354" y="2872"/>
                      <a:pt x="2304" y="2903"/>
                    </a:cubicBezTo>
                    <a:cubicBezTo>
                      <a:pt x="2174" y="2973"/>
                      <a:pt x="1933" y="3133"/>
                      <a:pt x="1763" y="3473"/>
                    </a:cubicBezTo>
                    <a:cubicBezTo>
                      <a:pt x="1753" y="3493"/>
                      <a:pt x="1743" y="3513"/>
                      <a:pt x="1753" y="3533"/>
                    </a:cubicBezTo>
                    <a:cubicBezTo>
                      <a:pt x="1763" y="3553"/>
                      <a:pt x="1773" y="3573"/>
                      <a:pt x="1793" y="3583"/>
                    </a:cubicBezTo>
                    <a:lnTo>
                      <a:pt x="1913" y="3644"/>
                    </a:lnTo>
                    <a:cubicBezTo>
                      <a:pt x="1873" y="3654"/>
                      <a:pt x="1833" y="3684"/>
                      <a:pt x="1793" y="3704"/>
                    </a:cubicBezTo>
                    <a:cubicBezTo>
                      <a:pt x="1643" y="3804"/>
                      <a:pt x="1433" y="3984"/>
                      <a:pt x="1292" y="4304"/>
                    </a:cubicBezTo>
                    <a:cubicBezTo>
                      <a:pt x="1282" y="4325"/>
                      <a:pt x="1282" y="4355"/>
                      <a:pt x="1292" y="4375"/>
                    </a:cubicBezTo>
                    <a:cubicBezTo>
                      <a:pt x="1302" y="4395"/>
                      <a:pt x="1322" y="4415"/>
                      <a:pt x="1343" y="4425"/>
                    </a:cubicBezTo>
                    <a:lnTo>
                      <a:pt x="1453" y="4465"/>
                    </a:lnTo>
                    <a:cubicBezTo>
                      <a:pt x="1423" y="4485"/>
                      <a:pt x="1383" y="4505"/>
                      <a:pt x="1343" y="4535"/>
                    </a:cubicBezTo>
                    <a:cubicBezTo>
                      <a:pt x="1202" y="4635"/>
                      <a:pt x="1002" y="4825"/>
                      <a:pt x="862" y="5136"/>
                    </a:cubicBezTo>
                    <a:cubicBezTo>
                      <a:pt x="852" y="5156"/>
                      <a:pt x="852" y="5186"/>
                      <a:pt x="862" y="5206"/>
                    </a:cubicBezTo>
                    <a:cubicBezTo>
                      <a:pt x="862" y="5226"/>
                      <a:pt x="882" y="5246"/>
                      <a:pt x="902" y="5246"/>
                    </a:cubicBezTo>
                    <a:lnTo>
                      <a:pt x="1012" y="5296"/>
                    </a:lnTo>
                    <a:cubicBezTo>
                      <a:pt x="982" y="5316"/>
                      <a:pt x="942" y="5336"/>
                      <a:pt x="912" y="5366"/>
                    </a:cubicBezTo>
                    <a:cubicBezTo>
                      <a:pt x="732" y="5486"/>
                      <a:pt x="51" y="6708"/>
                      <a:pt x="21" y="6758"/>
                    </a:cubicBezTo>
                    <a:cubicBezTo>
                      <a:pt x="1" y="6798"/>
                      <a:pt x="11" y="6838"/>
                      <a:pt x="41" y="6868"/>
                    </a:cubicBezTo>
                    <a:cubicBezTo>
                      <a:pt x="61" y="6878"/>
                      <a:pt x="71" y="6878"/>
                      <a:pt x="91" y="6878"/>
                    </a:cubicBezTo>
                    <a:cubicBezTo>
                      <a:pt x="111" y="6878"/>
                      <a:pt x="141" y="6878"/>
                      <a:pt x="151" y="6858"/>
                    </a:cubicBezTo>
                    <a:lnTo>
                      <a:pt x="6600" y="139"/>
                    </a:lnTo>
                    <a:cubicBezTo>
                      <a:pt x="6630" y="109"/>
                      <a:pt x="6640" y="59"/>
                      <a:pt x="6610" y="29"/>
                    </a:cubicBezTo>
                    <a:cubicBezTo>
                      <a:pt x="6592" y="11"/>
                      <a:pt x="6568" y="0"/>
                      <a:pt x="65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4" name="Google Shape;11294;p75"/>
              <p:cNvSpPr/>
              <p:nvPr/>
            </p:nvSpPr>
            <p:spPr>
              <a:xfrm>
                <a:off x="5066625" y="1308250"/>
                <a:ext cx="11525" cy="27875"/>
              </a:xfrm>
              <a:custGeom>
                <a:avLst/>
                <a:gdLst/>
                <a:ahLst/>
                <a:cxnLst/>
                <a:rect l="l" t="t" r="r" b="b"/>
                <a:pathLst>
                  <a:path w="461" h="1115" extrusionOk="0">
                    <a:moveTo>
                      <a:pt x="95" y="1"/>
                    </a:moveTo>
                    <a:cubicBezTo>
                      <a:pt x="87" y="1"/>
                      <a:pt x="79" y="2"/>
                      <a:pt x="70" y="3"/>
                    </a:cubicBezTo>
                    <a:cubicBezTo>
                      <a:pt x="30" y="13"/>
                      <a:pt x="0" y="64"/>
                      <a:pt x="20" y="104"/>
                    </a:cubicBezTo>
                    <a:lnTo>
                      <a:pt x="291" y="1055"/>
                    </a:lnTo>
                    <a:cubicBezTo>
                      <a:pt x="301" y="1095"/>
                      <a:pt x="331" y="1115"/>
                      <a:pt x="371" y="1115"/>
                    </a:cubicBezTo>
                    <a:lnTo>
                      <a:pt x="391" y="1115"/>
                    </a:lnTo>
                    <a:cubicBezTo>
                      <a:pt x="431" y="1105"/>
                      <a:pt x="461" y="1055"/>
                      <a:pt x="451" y="1015"/>
                    </a:cubicBezTo>
                    <a:lnTo>
                      <a:pt x="181" y="64"/>
                    </a:lnTo>
                    <a:cubicBezTo>
                      <a:pt x="164" y="22"/>
                      <a:pt x="133" y="1"/>
                      <a:pt x="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5" name="Google Shape;11295;p75"/>
              <p:cNvSpPr/>
              <p:nvPr/>
            </p:nvSpPr>
            <p:spPr>
              <a:xfrm>
                <a:off x="5035075" y="1288000"/>
                <a:ext cx="12800" cy="33625"/>
              </a:xfrm>
              <a:custGeom>
                <a:avLst/>
                <a:gdLst/>
                <a:ahLst/>
                <a:cxnLst/>
                <a:rect l="l" t="t" r="r" b="b"/>
                <a:pathLst>
                  <a:path w="512" h="1345" extrusionOk="0">
                    <a:moveTo>
                      <a:pt x="87" y="0"/>
                    </a:moveTo>
                    <a:cubicBezTo>
                      <a:pt x="81" y="0"/>
                      <a:pt x="76" y="1"/>
                      <a:pt x="71" y="2"/>
                    </a:cubicBezTo>
                    <a:cubicBezTo>
                      <a:pt x="21" y="22"/>
                      <a:pt x="1" y="62"/>
                      <a:pt x="11" y="112"/>
                    </a:cubicBezTo>
                    <a:lnTo>
                      <a:pt x="341" y="1284"/>
                    </a:lnTo>
                    <a:cubicBezTo>
                      <a:pt x="351" y="1324"/>
                      <a:pt x="381" y="1344"/>
                      <a:pt x="421" y="1344"/>
                    </a:cubicBezTo>
                    <a:lnTo>
                      <a:pt x="441" y="1344"/>
                    </a:lnTo>
                    <a:cubicBezTo>
                      <a:pt x="481" y="1334"/>
                      <a:pt x="511" y="1284"/>
                      <a:pt x="501" y="1244"/>
                    </a:cubicBezTo>
                    <a:lnTo>
                      <a:pt x="171" y="62"/>
                    </a:lnTo>
                    <a:cubicBezTo>
                      <a:pt x="162" y="28"/>
                      <a:pt x="123" y="0"/>
                      <a:pt x="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6" name="Google Shape;11296;p75"/>
              <p:cNvSpPr/>
              <p:nvPr/>
            </p:nvSpPr>
            <p:spPr>
              <a:xfrm>
                <a:off x="5000525" y="1273975"/>
                <a:ext cx="12300" cy="30875"/>
              </a:xfrm>
              <a:custGeom>
                <a:avLst/>
                <a:gdLst/>
                <a:ahLst/>
                <a:cxnLst/>
                <a:rect l="l" t="t" r="r" b="b"/>
                <a:pathLst>
                  <a:path w="492" h="1235" extrusionOk="0">
                    <a:moveTo>
                      <a:pt x="91" y="0"/>
                    </a:moveTo>
                    <a:cubicBezTo>
                      <a:pt x="84" y="0"/>
                      <a:pt x="77" y="1"/>
                      <a:pt x="71" y="3"/>
                    </a:cubicBezTo>
                    <a:cubicBezTo>
                      <a:pt x="31" y="13"/>
                      <a:pt x="1" y="63"/>
                      <a:pt x="11" y="103"/>
                    </a:cubicBezTo>
                    <a:lnTo>
                      <a:pt x="321" y="1174"/>
                    </a:lnTo>
                    <a:cubicBezTo>
                      <a:pt x="331" y="1204"/>
                      <a:pt x="361" y="1234"/>
                      <a:pt x="401" y="1234"/>
                    </a:cubicBezTo>
                    <a:cubicBezTo>
                      <a:pt x="401" y="1234"/>
                      <a:pt x="411" y="1234"/>
                      <a:pt x="421" y="1224"/>
                    </a:cubicBezTo>
                    <a:cubicBezTo>
                      <a:pt x="461" y="1214"/>
                      <a:pt x="491" y="1174"/>
                      <a:pt x="481" y="112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7" name="Google Shape;11297;p75"/>
              <p:cNvSpPr/>
              <p:nvPr/>
            </p:nvSpPr>
            <p:spPr>
              <a:xfrm>
                <a:off x="4964975" y="1263950"/>
                <a:ext cx="9550" cy="22375"/>
              </a:xfrm>
              <a:custGeom>
                <a:avLst/>
                <a:gdLst/>
                <a:ahLst/>
                <a:cxnLst/>
                <a:rect l="l" t="t" r="r" b="b"/>
                <a:pathLst>
                  <a:path w="382" h="895" extrusionOk="0">
                    <a:moveTo>
                      <a:pt x="91" y="0"/>
                    </a:moveTo>
                    <a:cubicBezTo>
                      <a:pt x="84" y="0"/>
                      <a:pt x="77" y="1"/>
                      <a:pt x="71" y="3"/>
                    </a:cubicBezTo>
                    <a:cubicBezTo>
                      <a:pt x="21" y="13"/>
                      <a:pt x="1" y="63"/>
                      <a:pt x="11" y="103"/>
                    </a:cubicBezTo>
                    <a:lnTo>
                      <a:pt x="211" y="834"/>
                    </a:lnTo>
                    <a:cubicBezTo>
                      <a:pt x="221" y="874"/>
                      <a:pt x="251" y="894"/>
                      <a:pt x="291" y="894"/>
                    </a:cubicBezTo>
                    <a:lnTo>
                      <a:pt x="311" y="894"/>
                    </a:lnTo>
                    <a:cubicBezTo>
                      <a:pt x="361" y="884"/>
                      <a:pt x="381" y="834"/>
                      <a:pt x="371" y="794"/>
                    </a:cubicBezTo>
                    <a:lnTo>
                      <a:pt x="171" y="63"/>
                    </a:lnTo>
                    <a:cubicBezTo>
                      <a:pt x="163"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8" name="Google Shape;11298;p75"/>
              <p:cNvSpPr/>
              <p:nvPr/>
            </p:nvSpPr>
            <p:spPr>
              <a:xfrm>
                <a:off x="4927675" y="1256200"/>
                <a:ext cx="6275" cy="10600"/>
              </a:xfrm>
              <a:custGeom>
                <a:avLst/>
                <a:gdLst/>
                <a:ahLst/>
                <a:cxnLst/>
                <a:rect l="l" t="t" r="r" b="b"/>
                <a:pathLst>
                  <a:path w="251" h="424" extrusionOk="0">
                    <a:moveTo>
                      <a:pt x="90" y="1"/>
                    </a:moveTo>
                    <a:cubicBezTo>
                      <a:pt x="84" y="1"/>
                      <a:pt x="77" y="1"/>
                      <a:pt x="71" y="3"/>
                    </a:cubicBezTo>
                    <a:cubicBezTo>
                      <a:pt x="31" y="13"/>
                      <a:pt x="1" y="63"/>
                      <a:pt x="11" y="103"/>
                    </a:cubicBezTo>
                    <a:lnTo>
                      <a:pt x="81" y="363"/>
                    </a:lnTo>
                    <a:cubicBezTo>
                      <a:pt x="91" y="403"/>
                      <a:pt x="121" y="423"/>
                      <a:pt x="161" y="423"/>
                    </a:cubicBezTo>
                    <a:lnTo>
                      <a:pt x="181" y="423"/>
                    </a:lnTo>
                    <a:cubicBezTo>
                      <a:pt x="231" y="413"/>
                      <a:pt x="251" y="363"/>
                      <a:pt x="241" y="323"/>
                    </a:cubicBezTo>
                    <a:lnTo>
                      <a:pt x="171" y="63"/>
                    </a:lnTo>
                    <a:cubicBezTo>
                      <a:pt x="162" y="28"/>
                      <a:pt x="131"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9" name="Google Shape;11299;p75"/>
              <p:cNvSpPr/>
              <p:nvPr/>
            </p:nvSpPr>
            <p:spPr>
              <a:xfrm>
                <a:off x="5097675" y="1330800"/>
                <a:ext cx="8775" cy="19100"/>
              </a:xfrm>
              <a:custGeom>
                <a:avLst/>
                <a:gdLst/>
                <a:ahLst/>
                <a:cxnLst/>
                <a:rect l="l" t="t" r="r" b="b"/>
                <a:pathLst>
                  <a:path w="351" h="764" extrusionOk="0">
                    <a:moveTo>
                      <a:pt x="91" y="0"/>
                    </a:moveTo>
                    <a:cubicBezTo>
                      <a:pt x="84" y="0"/>
                      <a:pt x="77" y="1"/>
                      <a:pt x="70" y="3"/>
                    </a:cubicBezTo>
                    <a:cubicBezTo>
                      <a:pt x="20" y="13"/>
                      <a:pt x="0" y="63"/>
                      <a:pt x="10" y="103"/>
                    </a:cubicBezTo>
                    <a:lnTo>
                      <a:pt x="180" y="704"/>
                    </a:lnTo>
                    <a:cubicBezTo>
                      <a:pt x="190" y="734"/>
                      <a:pt x="220" y="764"/>
                      <a:pt x="260" y="764"/>
                    </a:cubicBezTo>
                    <a:cubicBezTo>
                      <a:pt x="270" y="764"/>
                      <a:pt x="270" y="764"/>
                      <a:pt x="281" y="754"/>
                    </a:cubicBezTo>
                    <a:cubicBezTo>
                      <a:pt x="331" y="744"/>
                      <a:pt x="351" y="704"/>
                      <a:pt x="341" y="654"/>
                    </a:cubicBezTo>
                    <a:lnTo>
                      <a:pt x="170" y="63"/>
                    </a:lnTo>
                    <a:cubicBezTo>
                      <a:pt x="162" y="21"/>
                      <a:pt x="126"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0" name="Google Shape;11300;p75"/>
              <p:cNvSpPr/>
              <p:nvPr/>
            </p:nvSpPr>
            <p:spPr>
              <a:xfrm>
                <a:off x="5092150" y="1410550"/>
                <a:ext cx="11300" cy="10950"/>
              </a:xfrm>
              <a:custGeom>
                <a:avLst/>
                <a:gdLst/>
                <a:ahLst/>
                <a:cxnLst/>
                <a:rect l="l" t="t" r="r" b="b"/>
                <a:pathLst>
                  <a:path w="452" h="438" extrusionOk="0">
                    <a:moveTo>
                      <a:pt x="92" y="1"/>
                    </a:moveTo>
                    <a:cubicBezTo>
                      <a:pt x="73" y="1"/>
                      <a:pt x="55" y="9"/>
                      <a:pt x="41" y="27"/>
                    </a:cubicBezTo>
                    <a:cubicBezTo>
                      <a:pt x="1" y="57"/>
                      <a:pt x="1" y="107"/>
                      <a:pt x="31" y="137"/>
                    </a:cubicBezTo>
                    <a:lnTo>
                      <a:pt x="301" y="418"/>
                    </a:lnTo>
                    <a:cubicBezTo>
                      <a:pt x="321" y="428"/>
                      <a:pt x="341" y="438"/>
                      <a:pt x="361" y="438"/>
                    </a:cubicBezTo>
                    <a:cubicBezTo>
                      <a:pt x="381" y="438"/>
                      <a:pt x="401" y="428"/>
                      <a:pt x="421" y="418"/>
                    </a:cubicBezTo>
                    <a:cubicBezTo>
                      <a:pt x="451" y="388"/>
                      <a:pt x="451" y="328"/>
                      <a:pt x="421" y="298"/>
                    </a:cubicBezTo>
                    <a:lnTo>
                      <a:pt x="151" y="27"/>
                    </a:lnTo>
                    <a:cubicBezTo>
                      <a:pt x="135" y="11"/>
                      <a:pt x="113"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1" name="Google Shape;11301;p75"/>
              <p:cNvSpPr/>
              <p:nvPr/>
            </p:nvSpPr>
            <p:spPr>
              <a:xfrm>
                <a:off x="5060125" y="1409400"/>
                <a:ext cx="15025" cy="14850"/>
              </a:xfrm>
              <a:custGeom>
                <a:avLst/>
                <a:gdLst/>
                <a:ahLst/>
                <a:cxnLst/>
                <a:rect l="l" t="t" r="r" b="b"/>
                <a:pathLst>
                  <a:path w="601" h="594" extrusionOk="0">
                    <a:moveTo>
                      <a:pt x="90" y="1"/>
                    </a:moveTo>
                    <a:cubicBezTo>
                      <a:pt x="68" y="1"/>
                      <a:pt x="45" y="8"/>
                      <a:pt x="30" y="23"/>
                    </a:cubicBezTo>
                    <a:cubicBezTo>
                      <a:pt x="0" y="53"/>
                      <a:pt x="0" y="103"/>
                      <a:pt x="30" y="143"/>
                    </a:cubicBezTo>
                    <a:lnTo>
                      <a:pt x="451" y="574"/>
                    </a:lnTo>
                    <a:cubicBezTo>
                      <a:pt x="471" y="584"/>
                      <a:pt x="491" y="594"/>
                      <a:pt x="511" y="594"/>
                    </a:cubicBezTo>
                    <a:cubicBezTo>
                      <a:pt x="531" y="594"/>
                      <a:pt x="551" y="584"/>
                      <a:pt x="571" y="574"/>
                    </a:cubicBezTo>
                    <a:cubicBezTo>
                      <a:pt x="601" y="534"/>
                      <a:pt x="601" y="484"/>
                      <a:pt x="571" y="454"/>
                    </a:cubicBezTo>
                    <a:lnTo>
                      <a:pt x="150" y="23"/>
                    </a:lnTo>
                    <a:cubicBezTo>
                      <a:pt x="135" y="8"/>
                      <a:pt x="113" y="1"/>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2" name="Google Shape;11302;p75"/>
              <p:cNvSpPr/>
              <p:nvPr/>
            </p:nvSpPr>
            <p:spPr>
              <a:xfrm>
                <a:off x="5027575" y="1408975"/>
                <a:ext cx="16800" cy="16525"/>
              </a:xfrm>
              <a:custGeom>
                <a:avLst/>
                <a:gdLst/>
                <a:ahLst/>
                <a:cxnLst/>
                <a:rect l="l" t="t" r="r" b="b"/>
                <a:pathLst>
                  <a:path w="672" h="661" extrusionOk="0">
                    <a:moveTo>
                      <a:pt x="97" y="0"/>
                    </a:moveTo>
                    <a:cubicBezTo>
                      <a:pt x="75" y="0"/>
                      <a:pt x="55" y="10"/>
                      <a:pt x="40" y="30"/>
                    </a:cubicBezTo>
                    <a:cubicBezTo>
                      <a:pt x="10" y="60"/>
                      <a:pt x="0" y="110"/>
                      <a:pt x="40" y="140"/>
                    </a:cubicBezTo>
                    <a:lnTo>
                      <a:pt x="521" y="631"/>
                    </a:lnTo>
                    <a:cubicBezTo>
                      <a:pt x="531" y="651"/>
                      <a:pt x="551" y="661"/>
                      <a:pt x="571" y="661"/>
                    </a:cubicBezTo>
                    <a:cubicBezTo>
                      <a:pt x="601" y="661"/>
                      <a:pt x="621" y="651"/>
                      <a:pt x="631" y="631"/>
                    </a:cubicBezTo>
                    <a:cubicBezTo>
                      <a:pt x="671" y="601"/>
                      <a:pt x="671" y="551"/>
                      <a:pt x="631" y="511"/>
                    </a:cubicBezTo>
                    <a:lnTo>
                      <a:pt x="160" y="30"/>
                    </a:lnTo>
                    <a:cubicBezTo>
                      <a:pt x="140" y="10"/>
                      <a:pt x="118" y="0"/>
                      <a:pt x="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3" name="Google Shape;11303;p75"/>
              <p:cNvSpPr/>
              <p:nvPr/>
            </p:nvSpPr>
            <p:spPr>
              <a:xfrm>
                <a:off x="4996775" y="1414725"/>
                <a:ext cx="17300" cy="17300"/>
              </a:xfrm>
              <a:custGeom>
                <a:avLst/>
                <a:gdLst/>
                <a:ahLst/>
                <a:cxnLst/>
                <a:rect l="l" t="t" r="r" b="b"/>
                <a:pathLst>
                  <a:path w="692" h="692" extrusionOk="0">
                    <a:moveTo>
                      <a:pt x="91" y="0"/>
                    </a:moveTo>
                    <a:cubicBezTo>
                      <a:pt x="68" y="0"/>
                      <a:pt x="46" y="10"/>
                      <a:pt x="31" y="30"/>
                    </a:cubicBezTo>
                    <a:cubicBezTo>
                      <a:pt x="0" y="60"/>
                      <a:pt x="0" y="111"/>
                      <a:pt x="31" y="141"/>
                    </a:cubicBezTo>
                    <a:lnTo>
                      <a:pt x="541" y="661"/>
                    </a:lnTo>
                    <a:cubicBezTo>
                      <a:pt x="551" y="681"/>
                      <a:pt x="581" y="691"/>
                      <a:pt x="601" y="691"/>
                    </a:cubicBezTo>
                    <a:cubicBezTo>
                      <a:pt x="621" y="691"/>
                      <a:pt x="641" y="681"/>
                      <a:pt x="661" y="661"/>
                    </a:cubicBezTo>
                    <a:cubicBezTo>
                      <a:pt x="691" y="631"/>
                      <a:pt x="691" y="581"/>
                      <a:pt x="661" y="541"/>
                    </a:cubicBezTo>
                    <a:lnTo>
                      <a:pt x="151" y="30"/>
                    </a:lnTo>
                    <a:cubicBezTo>
                      <a:pt x="136" y="10"/>
                      <a:pt x="113" y="0"/>
                      <a:pt x="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4" name="Google Shape;11304;p75"/>
              <p:cNvSpPr/>
              <p:nvPr/>
            </p:nvSpPr>
            <p:spPr>
              <a:xfrm>
                <a:off x="4966225" y="1424475"/>
                <a:ext cx="15050" cy="14800"/>
              </a:xfrm>
              <a:custGeom>
                <a:avLst/>
                <a:gdLst/>
                <a:ahLst/>
                <a:cxnLst/>
                <a:rect l="l" t="t" r="r" b="b"/>
                <a:pathLst>
                  <a:path w="602" h="592" extrusionOk="0">
                    <a:moveTo>
                      <a:pt x="97" y="1"/>
                    </a:moveTo>
                    <a:cubicBezTo>
                      <a:pt x="76" y="1"/>
                      <a:pt x="56" y="11"/>
                      <a:pt x="41" y="31"/>
                    </a:cubicBezTo>
                    <a:cubicBezTo>
                      <a:pt x="1" y="61"/>
                      <a:pt x="1" y="111"/>
                      <a:pt x="41" y="141"/>
                    </a:cubicBezTo>
                    <a:lnTo>
                      <a:pt x="451" y="562"/>
                    </a:lnTo>
                    <a:cubicBezTo>
                      <a:pt x="461" y="582"/>
                      <a:pt x="491" y="592"/>
                      <a:pt x="511" y="592"/>
                    </a:cubicBezTo>
                    <a:cubicBezTo>
                      <a:pt x="531" y="592"/>
                      <a:pt x="552" y="582"/>
                      <a:pt x="572" y="562"/>
                    </a:cubicBezTo>
                    <a:cubicBezTo>
                      <a:pt x="602" y="532"/>
                      <a:pt x="602" y="482"/>
                      <a:pt x="572" y="452"/>
                    </a:cubicBezTo>
                    <a:lnTo>
                      <a:pt x="161" y="31"/>
                    </a:lnTo>
                    <a:cubicBezTo>
                      <a:pt x="141" y="11"/>
                      <a:pt x="118" y="1"/>
                      <a:pt x="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5" name="Google Shape;11305;p75"/>
              <p:cNvSpPr/>
              <p:nvPr/>
            </p:nvSpPr>
            <p:spPr>
              <a:xfrm>
                <a:off x="4937200" y="1436450"/>
                <a:ext cx="14275" cy="14350"/>
              </a:xfrm>
              <a:custGeom>
                <a:avLst/>
                <a:gdLst/>
                <a:ahLst/>
                <a:cxnLst/>
                <a:rect l="l" t="t" r="r" b="b"/>
                <a:pathLst>
                  <a:path w="571" h="574" extrusionOk="0">
                    <a:moveTo>
                      <a:pt x="90" y="0"/>
                    </a:moveTo>
                    <a:cubicBezTo>
                      <a:pt x="68" y="0"/>
                      <a:pt x="45" y="8"/>
                      <a:pt x="30" y="23"/>
                    </a:cubicBezTo>
                    <a:cubicBezTo>
                      <a:pt x="0" y="63"/>
                      <a:pt x="0" y="113"/>
                      <a:pt x="30" y="143"/>
                    </a:cubicBezTo>
                    <a:lnTo>
                      <a:pt x="421" y="543"/>
                    </a:lnTo>
                    <a:cubicBezTo>
                      <a:pt x="441" y="563"/>
                      <a:pt x="461" y="573"/>
                      <a:pt x="481" y="573"/>
                    </a:cubicBezTo>
                    <a:cubicBezTo>
                      <a:pt x="501" y="573"/>
                      <a:pt x="521" y="563"/>
                      <a:pt x="541" y="543"/>
                    </a:cubicBezTo>
                    <a:cubicBezTo>
                      <a:pt x="571" y="513"/>
                      <a:pt x="571" y="463"/>
                      <a:pt x="541" y="423"/>
                    </a:cubicBezTo>
                    <a:lnTo>
                      <a:pt x="150" y="23"/>
                    </a:lnTo>
                    <a:cubicBezTo>
                      <a:pt x="135" y="8"/>
                      <a:pt x="113"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6" name="Google Shape;11306;p75"/>
              <p:cNvSpPr/>
              <p:nvPr/>
            </p:nvSpPr>
            <p:spPr>
              <a:xfrm>
                <a:off x="5038325" y="1358800"/>
                <a:ext cx="27575" cy="13900"/>
              </a:xfrm>
              <a:custGeom>
                <a:avLst/>
                <a:gdLst/>
                <a:ahLst/>
                <a:cxnLst/>
                <a:rect l="l" t="t" r="r" b="b"/>
                <a:pathLst>
                  <a:path w="1103" h="556" extrusionOk="0">
                    <a:moveTo>
                      <a:pt x="1000" y="1"/>
                    </a:moveTo>
                    <a:cubicBezTo>
                      <a:pt x="991" y="1"/>
                      <a:pt x="981" y="2"/>
                      <a:pt x="972" y="4"/>
                    </a:cubicBezTo>
                    <a:lnTo>
                      <a:pt x="61" y="395"/>
                    </a:lnTo>
                    <a:cubicBezTo>
                      <a:pt x="21" y="405"/>
                      <a:pt x="1" y="455"/>
                      <a:pt x="11" y="505"/>
                    </a:cubicBezTo>
                    <a:cubicBezTo>
                      <a:pt x="31" y="535"/>
                      <a:pt x="61" y="555"/>
                      <a:pt x="91" y="555"/>
                    </a:cubicBezTo>
                    <a:cubicBezTo>
                      <a:pt x="101" y="555"/>
                      <a:pt x="111" y="545"/>
                      <a:pt x="121" y="545"/>
                    </a:cubicBezTo>
                    <a:lnTo>
                      <a:pt x="1032" y="164"/>
                    </a:lnTo>
                    <a:cubicBezTo>
                      <a:pt x="1082" y="144"/>
                      <a:pt x="1102" y="94"/>
                      <a:pt x="1082" y="54"/>
                    </a:cubicBezTo>
                    <a:cubicBezTo>
                      <a:pt x="1067" y="16"/>
                      <a:pt x="1033" y="1"/>
                      <a:pt x="1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7" name="Google Shape;11307;p75"/>
              <p:cNvSpPr/>
              <p:nvPr/>
            </p:nvSpPr>
            <p:spPr>
              <a:xfrm>
                <a:off x="5002525" y="1344175"/>
                <a:ext cx="32825" cy="16250"/>
              </a:xfrm>
              <a:custGeom>
                <a:avLst/>
                <a:gdLst/>
                <a:ahLst/>
                <a:cxnLst/>
                <a:rect l="l" t="t" r="r" b="b"/>
                <a:pathLst>
                  <a:path w="1313" h="650" extrusionOk="0">
                    <a:moveTo>
                      <a:pt x="1225" y="1"/>
                    </a:moveTo>
                    <a:cubicBezTo>
                      <a:pt x="1214" y="1"/>
                      <a:pt x="1203" y="3"/>
                      <a:pt x="1192" y="8"/>
                    </a:cubicBezTo>
                    <a:lnTo>
                      <a:pt x="71" y="489"/>
                    </a:lnTo>
                    <a:cubicBezTo>
                      <a:pt x="21" y="509"/>
                      <a:pt x="1" y="559"/>
                      <a:pt x="21" y="599"/>
                    </a:cubicBezTo>
                    <a:cubicBezTo>
                      <a:pt x="41" y="639"/>
                      <a:pt x="71" y="649"/>
                      <a:pt x="101" y="649"/>
                    </a:cubicBezTo>
                    <a:lnTo>
                      <a:pt x="131" y="649"/>
                    </a:lnTo>
                    <a:lnTo>
                      <a:pt x="1253" y="169"/>
                    </a:lnTo>
                    <a:cubicBezTo>
                      <a:pt x="1293" y="149"/>
                      <a:pt x="1313" y="99"/>
                      <a:pt x="1303" y="59"/>
                    </a:cubicBezTo>
                    <a:cubicBezTo>
                      <a:pt x="1288" y="21"/>
                      <a:pt x="1256" y="1"/>
                      <a:pt x="1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8" name="Google Shape;11308;p75"/>
              <p:cNvSpPr/>
              <p:nvPr/>
            </p:nvSpPr>
            <p:spPr>
              <a:xfrm>
                <a:off x="4969975" y="1327400"/>
                <a:ext cx="30325" cy="15000"/>
              </a:xfrm>
              <a:custGeom>
                <a:avLst/>
                <a:gdLst/>
                <a:ahLst/>
                <a:cxnLst/>
                <a:rect l="l" t="t" r="r" b="b"/>
                <a:pathLst>
                  <a:path w="1213" h="600" extrusionOk="0">
                    <a:moveTo>
                      <a:pt x="1125" y="1"/>
                    </a:moveTo>
                    <a:cubicBezTo>
                      <a:pt x="1114" y="1"/>
                      <a:pt x="1103" y="3"/>
                      <a:pt x="1092" y="9"/>
                    </a:cubicBezTo>
                    <a:lnTo>
                      <a:pt x="71" y="439"/>
                    </a:lnTo>
                    <a:cubicBezTo>
                      <a:pt x="21" y="459"/>
                      <a:pt x="1" y="509"/>
                      <a:pt x="21" y="549"/>
                    </a:cubicBezTo>
                    <a:cubicBezTo>
                      <a:pt x="31" y="579"/>
                      <a:pt x="71" y="599"/>
                      <a:pt x="101" y="599"/>
                    </a:cubicBezTo>
                    <a:cubicBezTo>
                      <a:pt x="111" y="599"/>
                      <a:pt x="121" y="599"/>
                      <a:pt x="131" y="589"/>
                    </a:cubicBezTo>
                    <a:lnTo>
                      <a:pt x="1153" y="169"/>
                    </a:lnTo>
                    <a:cubicBezTo>
                      <a:pt x="1193" y="149"/>
                      <a:pt x="1213" y="99"/>
                      <a:pt x="1193" y="59"/>
                    </a:cubicBezTo>
                    <a:cubicBezTo>
                      <a:pt x="1185" y="21"/>
                      <a:pt x="1156" y="1"/>
                      <a:pt x="11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9" name="Google Shape;11309;p75"/>
              <p:cNvSpPr/>
              <p:nvPr/>
            </p:nvSpPr>
            <p:spPr>
              <a:xfrm>
                <a:off x="4939950" y="1309125"/>
                <a:ext cx="22050" cy="11750"/>
              </a:xfrm>
              <a:custGeom>
                <a:avLst/>
                <a:gdLst/>
                <a:ahLst/>
                <a:cxnLst/>
                <a:rect l="l" t="t" r="r" b="b"/>
                <a:pathLst>
                  <a:path w="882" h="470" extrusionOk="0">
                    <a:moveTo>
                      <a:pt x="795" y="1"/>
                    </a:moveTo>
                    <a:cubicBezTo>
                      <a:pt x="784" y="1"/>
                      <a:pt x="772" y="3"/>
                      <a:pt x="761" y="8"/>
                    </a:cubicBezTo>
                    <a:lnTo>
                      <a:pt x="60" y="309"/>
                    </a:lnTo>
                    <a:cubicBezTo>
                      <a:pt x="20" y="329"/>
                      <a:pt x="0" y="379"/>
                      <a:pt x="20" y="419"/>
                    </a:cubicBezTo>
                    <a:cubicBezTo>
                      <a:pt x="30" y="449"/>
                      <a:pt x="60" y="469"/>
                      <a:pt x="90" y="469"/>
                    </a:cubicBezTo>
                    <a:cubicBezTo>
                      <a:pt x="110" y="469"/>
                      <a:pt x="120" y="469"/>
                      <a:pt x="130" y="459"/>
                    </a:cubicBezTo>
                    <a:lnTo>
                      <a:pt x="821" y="159"/>
                    </a:lnTo>
                    <a:cubicBezTo>
                      <a:pt x="861" y="139"/>
                      <a:pt x="882" y="99"/>
                      <a:pt x="871" y="49"/>
                    </a:cubicBezTo>
                    <a:cubicBezTo>
                      <a:pt x="857" y="19"/>
                      <a:pt x="826" y="1"/>
                      <a:pt x="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0" name="Google Shape;11310;p75"/>
              <p:cNvSpPr/>
              <p:nvPr/>
            </p:nvSpPr>
            <p:spPr>
              <a:xfrm>
                <a:off x="4910650" y="1289700"/>
                <a:ext cx="10800" cy="6875"/>
              </a:xfrm>
              <a:custGeom>
                <a:avLst/>
                <a:gdLst/>
                <a:ahLst/>
                <a:cxnLst/>
                <a:rect l="l" t="t" r="r" b="b"/>
                <a:pathLst>
                  <a:path w="432" h="275" extrusionOk="0">
                    <a:moveTo>
                      <a:pt x="334" y="1"/>
                    </a:moveTo>
                    <a:cubicBezTo>
                      <a:pt x="324" y="1"/>
                      <a:pt x="312" y="2"/>
                      <a:pt x="301" y="4"/>
                    </a:cubicBezTo>
                    <a:lnTo>
                      <a:pt x="61" y="115"/>
                    </a:lnTo>
                    <a:cubicBezTo>
                      <a:pt x="21" y="135"/>
                      <a:pt x="1" y="185"/>
                      <a:pt x="21" y="235"/>
                    </a:cubicBezTo>
                    <a:cubicBezTo>
                      <a:pt x="31" y="265"/>
                      <a:pt x="61" y="275"/>
                      <a:pt x="91" y="275"/>
                    </a:cubicBezTo>
                    <a:lnTo>
                      <a:pt x="131" y="275"/>
                    </a:lnTo>
                    <a:lnTo>
                      <a:pt x="371" y="165"/>
                    </a:lnTo>
                    <a:cubicBezTo>
                      <a:pt x="411" y="145"/>
                      <a:pt x="431" y="95"/>
                      <a:pt x="411" y="54"/>
                    </a:cubicBezTo>
                    <a:cubicBezTo>
                      <a:pt x="403" y="16"/>
                      <a:pt x="372"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1" name="Google Shape;11311;p75"/>
              <p:cNvSpPr/>
              <p:nvPr/>
            </p:nvSpPr>
            <p:spPr>
              <a:xfrm>
                <a:off x="5075125" y="1372350"/>
                <a:ext cx="19050" cy="10100"/>
              </a:xfrm>
              <a:custGeom>
                <a:avLst/>
                <a:gdLst/>
                <a:ahLst/>
                <a:cxnLst/>
                <a:rect l="l" t="t" r="r" b="b"/>
                <a:pathLst>
                  <a:path w="762" h="404" extrusionOk="0">
                    <a:moveTo>
                      <a:pt x="653" y="0"/>
                    </a:moveTo>
                    <a:cubicBezTo>
                      <a:pt x="646" y="0"/>
                      <a:pt x="639" y="1"/>
                      <a:pt x="632" y="3"/>
                    </a:cubicBezTo>
                    <a:lnTo>
                      <a:pt x="61" y="243"/>
                    </a:lnTo>
                    <a:cubicBezTo>
                      <a:pt x="21" y="263"/>
                      <a:pt x="1" y="313"/>
                      <a:pt x="21" y="354"/>
                    </a:cubicBezTo>
                    <a:cubicBezTo>
                      <a:pt x="31" y="394"/>
                      <a:pt x="61" y="404"/>
                      <a:pt x="101" y="404"/>
                    </a:cubicBezTo>
                    <a:lnTo>
                      <a:pt x="131" y="404"/>
                    </a:lnTo>
                    <a:lnTo>
                      <a:pt x="702" y="163"/>
                    </a:lnTo>
                    <a:cubicBezTo>
                      <a:pt x="742" y="143"/>
                      <a:pt x="762" y="93"/>
                      <a:pt x="742" y="53"/>
                    </a:cubicBezTo>
                    <a:cubicBezTo>
                      <a:pt x="725" y="20"/>
                      <a:pt x="688" y="0"/>
                      <a:pt x="6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2" name="Google Shape;11312;p75"/>
              <p:cNvSpPr/>
              <p:nvPr/>
            </p:nvSpPr>
            <p:spPr>
              <a:xfrm>
                <a:off x="5098175" y="1446400"/>
                <a:ext cx="9525" cy="12650"/>
              </a:xfrm>
              <a:custGeom>
                <a:avLst/>
                <a:gdLst/>
                <a:ahLst/>
                <a:cxnLst/>
                <a:rect l="l" t="t" r="r" b="b"/>
                <a:pathLst>
                  <a:path w="381" h="506" extrusionOk="0">
                    <a:moveTo>
                      <a:pt x="288" y="1"/>
                    </a:moveTo>
                    <a:cubicBezTo>
                      <a:pt x="259" y="1"/>
                      <a:pt x="230" y="19"/>
                      <a:pt x="210" y="45"/>
                    </a:cubicBezTo>
                    <a:lnTo>
                      <a:pt x="30" y="376"/>
                    </a:lnTo>
                    <a:cubicBezTo>
                      <a:pt x="0" y="416"/>
                      <a:pt x="20" y="466"/>
                      <a:pt x="60" y="486"/>
                    </a:cubicBezTo>
                    <a:cubicBezTo>
                      <a:pt x="70" y="496"/>
                      <a:pt x="90" y="506"/>
                      <a:pt x="100" y="506"/>
                    </a:cubicBezTo>
                    <a:cubicBezTo>
                      <a:pt x="130" y="506"/>
                      <a:pt x="160" y="486"/>
                      <a:pt x="170" y="456"/>
                    </a:cubicBezTo>
                    <a:lnTo>
                      <a:pt x="361" y="125"/>
                    </a:lnTo>
                    <a:cubicBezTo>
                      <a:pt x="381" y="85"/>
                      <a:pt x="371" y="35"/>
                      <a:pt x="331" y="15"/>
                    </a:cubicBezTo>
                    <a:cubicBezTo>
                      <a:pt x="317" y="5"/>
                      <a:pt x="303" y="1"/>
                      <a:pt x="2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3" name="Google Shape;11313;p75"/>
              <p:cNvSpPr/>
              <p:nvPr/>
            </p:nvSpPr>
            <p:spPr>
              <a:xfrm>
                <a:off x="5067625" y="1451275"/>
                <a:ext cx="12050" cy="17300"/>
              </a:xfrm>
              <a:custGeom>
                <a:avLst/>
                <a:gdLst/>
                <a:ahLst/>
                <a:cxnLst/>
                <a:rect l="l" t="t" r="r" b="b"/>
                <a:pathLst>
                  <a:path w="482" h="692" extrusionOk="0">
                    <a:moveTo>
                      <a:pt x="389" y="0"/>
                    </a:moveTo>
                    <a:cubicBezTo>
                      <a:pt x="360" y="0"/>
                      <a:pt x="331" y="14"/>
                      <a:pt x="311" y="40"/>
                    </a:cubicBezTo>
                    <a:lnTo>
                      <a:pt x="20" y="561"/>
                    </a:lnTo>
                    <a:cubicBezTo>
                      <a:pt x="0" y="601"/>
                      <a:pt x="10" y="651"/>
                      <a:pt x="50" y="681"/>
                    </a:cubicBezTo>
                    <a:cubicBezTo>
                      <a:pt x="71" y="681"/>
                      <a:pt x="81" y="691"/>
                      <a:pt x="91" y="691"/>
                    </a:cubicBezTo>
                    <a:cubicBezTo>
                      <a:pt x="121" y="691"/>
                      <a:pt x="151" y="671"/>
                      <a:pt x="171" y="641"/>
                    </a:cubicBezTo>
                    <a:lnTo>
                      <a:pt x="461" y="121"/>
                    </a:lnTo>
                    <a:cubicBezTo>
                      <a:pt x="481" y="81"/>
                      <a:pt x="471" y="30"/>
                      <a:pt x="431" y="10"/>
                    </a:cubicBezTo>
                    <a:cubicBezTo>
                      <a:pt x="418" y="4"/>
                      <a:pt x="403" y="0"/>
                      <a:pt x="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4" name="Google Shape;11314;p75"/>
              <p:cNvSpPr/>
              <p:nvPr/>
            </p:nvSpPr>
            <p:spPr>
              <a:xfrm>
                <a:off x="5036325" y="1458175"/>
                <a:ext cx="13300" cy="19150"/>
              </a:xfrm>
              <a:custGeom>
                <a:avLst/>
                <a:gdLst/>
                <a:ahLst/>
                <a:cxnLst/>
                <a:rect l="l" t="t" r="r" b="b"/>
                <a:pathLst>
                  <a:path w="532" h="766" extrusionOk="0">
                    <a:moveTo>
                      <a:pt x="429" y="0"/>
                    </a:moveTo>
                    <a:cubicBezTo>
                      <a:pt x="401" y="0"/>
                      <a:pt x="375" y="18"/>
                      <a:pt x="361" y="45"/>
                    </a:cubicBezTo>
                    <a:lnTo>
                      <a:pt x="21" y="636"/>
                    </a:lnTo>
                    <a:cubicBezTo>
                      <a:pt x="1" y="676"/>
                      <a:pt x="21" y="726"/>
                      <a:pt x="61" y="756"/>
                    </a:cubicBezTo>
                    <a:cubicBezTo>
                      <a:pt x="71" y="756"/>
                      <a:pt x="81" y="766"/>
                      <a:pt x="101" y="766"/>
                    </a:cubicBezTo>
                    <a:cubicBezTo>
                      <a:pt x="131" y="766"/>
                      <a:pt x="161" y="746"/>
                      <a:pt x="171" y="716"/>
                    </a:cubicBezTo>
                    <a:lnTo>
                      <a:pt x="501" y="125"/>
                    </a:lnTo>
                    <a:cubicBezTo>
                      <a:pt x="531" y="85"/>
                      <a:pt x="511" y="35"/>
                      <a:pt x="471" y="15"/>
                    </a:cubicBezTo>
                    <a:cubicBezTo>
                      <a:pt x="458" y="5"/>
                      <a:pt x="444"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5" name="Google Shape;11315;p75"/>
              <p:cNvSpPr/>
              <p:nvPr/>
            </p:nvSpPr>
            <p:spPr>
              <a:xfrm>
                <a:off x="5005025" y="1459775"/>
                <a:ext cx="13550" cy="20075"/>
              </a:xfrm>
              <a:custGeom>
                <a:avLst/>
                <a:gdLst/>
                <a:ahLst/>
                <a:cxnLst/>
                <a:rect l="l" t="t" r="r" b="b"/>
                <a:pathLst>
                  <a:path w="542" h="803" extrusionOk="0">
                    <a:moveTo>
                      <a:pt x="450" y="1"/>
                    </a:moveTo>
                    <a:cubicBezTo>
                      <a:pt x="422" y="1"/>
                      <a:pt x="395" y="14"/>
                      <a:pt x="381" y="41"/>
                    </a:cubicBezTo>
                    <a:lnTo>
                      <a:pt x="21" y="672"/>
                    </a:lnTo>
                    <a:cubicBezTo>
                      <a:pt x="1" y="712"/>
                      <a:pt x="11" y="772"/>
                      <a:pt x="51" y="792"/>
                    </a:cubicBezTo>
                    <a:cubicBezTo>
                      <a:pt x="71" y="792"/>
                      <a:pt x="81" y="802"/>
                      <a:pt x="91" y="802"/>
                    </a:cubicBezTo>
                    <a:cubicBezTo>
                      <a:pt x="121" y="802"/>
                      <a:pt x="151" y="782"/>
                      <a:pt x="171" y="762"/>
                    </a:cubicBezTo>
                    <a:lnTo>
                      <a:pt x="522" y="121"/>
                    </a:lnTo>
                    <a:cubicBezTo>
                      <a:pt x="542" y="81"/>
                      <a:pt x="532" y="31"/>
                      <a:pt x="492" y="11"/>
                    </a:cubicBezTo>
                    <a:cubicBezTo>
                      <a:pt x="478" y="4"/>
                      <a:pt x="464" y="1"/>
                      <a:pt x="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6" name="Google Shape;11316;p75"/>
              <p:cNvSpPr/>
              <p:nvPr/>
            </p:nvSpPr>
            <p:spPr>
              <a:xfrm>
                <a:off x="4973000" y="1461275"/>
                <a:ext cx="12025" cy="17050"/>
              </a:xfrm>
              <a:custGeom>
                <a:avLst/>
                <a:gdLst/>
                <a:ahLst/>
                <a:cxnLst/>
                <a:rect l="l" t="t" r="r" b="b"/>
                <a:pathLst>
                  <a:path w="481" h="682" extrusionOk="0">
                    <a:moveTo>
                      <a:pt x="388" y="1"/>
                    </a:moveTo>
                    <a:cubicBezTo>
                      <a:pt x="360" y="1"/>
                      <a:pt x="331" y="14"/>
                      <a:pt x="311" y="41"/>
                    </a:cubicBezTo>
                    <a:lnTo>
                      <a:pt x="30" y="552"/>
                    </a:lnTo>
                    <a:cubicBezTo>
                      <a:pt x="0" y="602"/>
                      <a:pt x="20" y="652"/>
                      <a:pt x="60" y="672"/>
                    </a:cubicBezTo>
                    <a:cubicBezTo>
                      <a:pt x="70" y="682"/>
                      <a:pt x="90" y="682"/>
                      <a:pt x="100" y="682"/>
                    </a:cubicBezTo>
                    <a:cubicBezTo>
                      <a:pt x="130" y="682"/>
                      <a:pt x="160" y="662"/>
                      <a:pt x="170" y="642"/>
                    </a:cubicBezTo>
                    <a:lnTo>
                      <a:pt x="461" y="121"/>
                    </a:lnTo>
                    <a:cubicBezTo>
                      <a:pt x="481" y="81"/>
                      <a:pt x="471" y="31"/>
                      <a:pt x="431" y="11"/>
                    </a:cubicBezTo>
                    <a:cubicBezTo>
                      <a:pt x="417" y="4"/>
                      <a:pt x="403" y="1"/>
                      <a:pt x="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7" name="Google Shape;11317;p75"/>
              <p:cNvSpPr/>
              <p:nvPr/>
            </p:nvSpPr>
            <p:spPr>
              <a:xfrm>
                <a:off x="4941700" y="1458025"/>
                <a:ext cx="11800" cy="16300"/>
              </a:xfrm>
              <a:custGeom>
                <a:avLst/>
                <a:gdLst/>
                <a:ahLst/>
                <a:cxnLst/>
                <a:rect l="l" t="t" r="r" b="b"/>
                <a:pathLst>
                  <a:path w="472" h="652" extrusionOk="0">
                    <a:moveTo>
                      <a:pt x="369" y="1"/>
                    </a:moveTo>
                    <a:cubicBezTo>
                      <a:pt x="341" y="1"/>
                      <a:pt x="314" y="14"/>
                      <a:pt x="301" y="41"/>
                    </a:cubicBezTo>
                    <a:lnTo>
                      <a:pt x="30" y="532"/>
                    </a:lnTo>
                    <a:cubicBezTo>
                      <a:pt x="0" y="572"/>
                      <a:pt x="20" y="622"/>
                      <a:pt x="60" y="642"/>
                    </a:cubicBezTo>
                    <a:cubicBezTo>
                      <a:pt x="70" y="652"/>
                      <a:pt x="91" y="652"/>
                      <a:pt x="101" y="652"/>
                    </a:cubicBezTo>
                    <a:cubicBezTo>
                      <a:pt x="131" y="652"/>
                      <a:pt x="161" y="642"/>
                      <a:pt x="171" y="612"/>
                    </a:cubicBezTo>
                    <a:lnTo>
                      <a:pt x="451" y="121"/>
                    </a:lnTo>
                    <a:cubicBezTo>
                      <a:pt x="471" y="81"/>
                      <a:pt x="451" y="31"/>
                      <a:pt x="411" y="11"/>
                    </a:cubicBezTo>
                    <a:cubicBezTo>
                      <a:pt x="398" y="4"/>
                      <a:pt x="383" y="1"/>
                      <a:pt x="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8" name="Google Shape;11318;p75"/>
              <p:cNvSpPr/>
              <p:nvPr/>
            </p:nvSpPr>
            <p:spPr>
              <a:xfrm>
                <a:off x="4958725" y="977025"/>
                <a:ext cx="260125" cy="442725"/>
              </a:xfrm>
              <a:custGeom>
                <a:avLst/>
                <a:gdLst/>
                <a:ahLst/>
                <a:cxnLst/>
                <a:rect l="l" t="t" r="r" b="b"/>
                <a:pathLst>
                  <a:path w="10405" h="17709" extrusionOk="0">
                    <a:moveTo>
                      <a:pt x="361" y="705"/>
                    </a:moveTo>
                    <a:lnTo>
                      <a:pt x="9834" y="16978"/>
                    </a:lnTo>
                    <a:lnTo>
                      <a:pt x="8813" y="15846"/>
                    </a:lnTo>
                    <a:cubicBezTo>
                      <a:pt x="8612" y="15626"/>
                      <a:pt x="8392" y="15435"/>
                      <a:pt x="8172" y="15275"/>
                    </a:cubicBezTo>
                    <a:cubicBezTo>
                      <a:pt x="8022" y="15155"/>
                      <a:pt x="7891" y="15085"/>
                      <a:pt x="7781" y="15045"/>
                    </a:cubicBezTo>
                    <a:cubicBezTo>
                      <a:pt x="7531" y="14955"/>
                      <a:pt x="7160" y="14755"/>
                      <a:pt x="6810" y="14324"/>
                    </a:cubicBezTo>
                    <a:lnTo>
                      <a:pt x="7160" y="13953"/>
                    </a:lnTo>
                    <a:cubicBezTo>
                      <a:pt x="7190" y="13933"/>
                      <a:pt x="7190" y="13893"/>
                      <a:pt x="7180" y="13863"/>
                    </a:cubicBezTo>
                    <a:cubicBezTo>
                      <a:pt x="7170" y="13833"/>
                      <a:pt x="7140" y="13813"/>
                      <a:pt x="7100" y="13813"/>
                    </a:cubicBezTo>
                    <a:cubicBezTo>
                      <a:pt x="7050" y="13813"/>
                      <a:pt x="6870" y="13803"/>
                      <a:pt x="6620" y="13713"/>
                    </a:cubicBezTo>
                    <a:cubicBezTo>
                      <a:pt x="6359" y="13623"/>
                      <a:pt x="5989" y="13423"/>
                      <a:pt x="5648" y="12982"/>
                    </a:cubicBezTo>
                    <a:lnTo>
                      <a:pt x="6009" y="12622"/>
                    </a:lnTo>
                    <a:cubicBezTo>
                      <a:pt x="6029" y="12602"/>
                      <a:pt x="6029" y="12561"/>
                      <a:pt x="6019" y="12531"/>
                    </a:cubicBezTo>
                    <a:cubicBezTo>
                      <a:pt x="6009" y="12501"/>
                      <a:pt x="5979" y="12481"/>
                      <a:pt x="5939" y="12481"/>
                    </a:cubicBezTo>
                    <a:cubicBezTo>
                      <a:pt x="5889" y="12481"/>
                      <a:pt x="5708" y="12471"/>
                      <a:pt x="5458" y="12381"/>
                    </a:cubicBezTo>
                    <a:cubicBezTo>
                      <a:pt x="5208" y="12281"/>
                      <a:pt x="4837" y="12081"/>
                      <a:pt x="4487" y="11640"/>
                    </a:cubicBezTo>
                    <a:lnTo>
                      <a:pt x="4847" y="11280"/>
                    </a:lnTo>
                    <a:cubicBezTo>
                      <a:pt x="4877" y="11260"/>
                      <a:pt x="4877" y="11220"/>
                      <a:pt x="4867" y="11190"/>
                    </a:cubicBezTo>
                    <a:cubicBezTo>
                      <a:pt x="4857" y="11160"/>
                      <a:pt x="4827" y="11139"/>
                      <a:pt x="4787" y="11139"/>
                    </a:cubicBezTo>
                    <a:cubicBezTo>
                      <a:pt x="4787" y="11139"/>
                      <a:pt x="4737" y="11139"/>
                      <a:pt x="4657" y="11129"/>
                    </a:cubicBezTo>
                    <a:cubicBezTo>
                      <a:pt x="4537" y="11109"/>
                      <a:pt x="4427" y="11079"/>
                      <a:pt x="4306" y="11029"/>
                    </a:cubicBezTo>
                    <a:cubicBezTo>
                      <a:pt x="4246" y="10999"/>
                      <a:pt x="4156" y="10969"/>
                      <a:pt x="4086" y="10919"/>
                    </a:cubicBezTo>
                    <a:cubicBezTo>
                      <a:pt x="3996" y="10869"/>
                      <a:pt x="3916" y="10799"/>
                      <a:pt x="3836" y="10739"/>
                    </a:cubicBezTo>
                    <a:cubicBezTo>
                      <a:pt x="3746" y="10659"/>
                      <a:pt x="3655" y="10569"/>
                      <a:pt x="3585" y="10479"/>
                    </a:cubicBezTo>
                    <a:cubicBezTo>
                      <a:pt x="3525" y="10398"/>
                      <a:pt x="3455" y="10298"/>
                      <a:pt x="3385" y="10188"/>
                    </a:cubicBezTo>
                    <a:lnTo>
                      <a:pt x="3816" y="9918"/>
                    </a:lnTo>
                    <a:cubicBezTo>
                      <a:pt x="3846" y="9898"/>
                      <a:pt x="3856" y="9868"/>
                      <a:pt x="3846" y="9838"/>
                    </a:cubicBezTo>
                    <a:cubicBezTo>
                      <a:pt x="3846" y="9798"/>
                      <a:pt x="3816" y="9778"/>
                      <a:pt x="3776" y="9768"/>
                    </a:cubicBezTo>
                    <a:cubicBezTo>
                      <a:pt x="3776" y="9768"/>
                      <a:pt x="3736" y="9758"/>
                      <a:pt x="3655" y="9738"/>
                    </a:cubicBezTo>
                    <a:cubicBezTo>
                      <a:pt x="3615" y="9718"/>
                      <a:pt x="3555" y="9697"/>
                      <a:pt x="3505" y="9667"/>
                    </a:cubicBezTo>
                    <a:cubicBezTo>
                      <a:pt x="3445" y="9647"/>
                      <a:pt x="3385" y="9617"/>
                      <a:pt x="3315" y="9567"/>
                    </a:cubicBezTo>
                    <a:cubicBezTo>
                      <a:pt x="3165" y="9467"/>
                      <a:pt x="3025" y="9337"/>
                      <a:pt x="2884" y="9177"/>
                    </a:cubicBezTo>
                    <a:cubicBezTo>
                      <a:pt x="2744" y="8996"/>
                      <a:pt x="2624" y="8796"/>
                      <a:pt x="2544" y="8576"/>
                    </a:cubicBezTo>
                    <a:lnTo>
                      <a:pt x="3005" y="8406"/>
                    </a:lnTo>
                    <a:cubicBezTo>
                      <a:pt x="3045" y="8386"/>
                      <a:pt x="3065" y="8356"/>
                      <a:pt x="3065" y="8326"/>
                    </a:cubicBezTo>
                    <a:cubicBezTo>
                      <a:pt x="3065" y="8286"/>
                      <a:pt x="3045" y="8255"/>
                      <a:pt x="3005" y="8245"/>
                    </a:cubicBezTo>
                    <a:cubicBezTo>
                      <a:pt x="3005" y="8245"/>
                      <a:pt x="2954" y="8225"/>
                      <a:pt x="2884" y="8185"/>
                    </a:cubicBezTo>
                    <a:cubicBezTo>
                      <a:pt x="2814" y="8145"/>
                      <a:pt x="2704" y="8085"/>
                      <a:pt x="2564" y="7965"/>
                    </a:cubicBezTo>
                    <a:cubicBezTo>
                      <a:pt x="2384" y="7805"/>
                      <a:pt x="2073" y="7454"/>
                      <a:pt x="1913" y="6884"/>
                    </a:cubicBezTo>
                    <a:lnTo>
                      <a:pt x="2404" y="6783"/>
                    </a:lnTo>
                    <a:cubicBezTo>
                      <a:pt x="2444" y="6773"/>
                      <a:pt x="2464" y="6743"/>
                      <a:pt x="2474" y="6713"/>
                    </a:cubicBezTo>
                    <a:cubicBezTo>
                      <a:pt x="2474" y="6673"/>
                      <a:pt x="2454" y="6643"/>
                      <a:pt x="2424" y="6623"/>
                    </a:cubicBezTo>
                    <a:cubicBezTo>
                      <a:pt x="2424" y="6623"/>
                      <a:pt x="2374" y="6603"/>
                      <a:pt x="2304" y="6553"/>
                    </a:cubicBezTo>
                    <a:cubicBezTo>
                      <a:pt x="2233" y="6503"/>
                      <a:pt x="2123" y="6413"/>
                      <a:pt x="2003" y="6293"/>
                    </a:cubicBezTo>
                    <a:cubicBezTo>
                      <a:pt x="1813" y="6072"/>
                      <a:pt x="1553" y="5712"/>
                      <a:pt x="1432" y="5181"/>
                    </a:cubicBezTo>
                    <a:lnTo>
                      <a:pt x="1933" y="5111"/>
                    </a:lnTo>
                    <a:cubicBezTo>
                      <a:pt x="1973" y="5101"/>
                      <a:pt x="2003" y="5081"/>
                      <a:pt x="2003" y="5041"/>
                    </a:cubicBezTo>
                    <a:cubicBezTo>
                      <a:pt x="2013" y="5011"/>
                      <a:pt x="1993" y="4971"/>
                      <a:pt x="1963" y="4951"/>
                    </a:cubicBezTo>
                    <a:cubicBezTo>
                      <a:pt x="1943" y="4941"/>
                      <a:pt x="1763" y="4831"/>
                      <a:pt x="1563" y="4590"/>
                    </a:cubicBezTo>
                    <a:cubicBezTo>
                      <a:pt x="1372" y="4370"/>
                      <a:pt x="1132" y="4010"/>
                      <a:pt x="1012" y="3479"/>
                    </a:cubicBezTo>
                    <a:lnTo>
                      <a:pt x="1512" y="3409"/>
                    </a:lnTo>
                    <a:cubicBezTo>
                      <a:pt x="1542" y="3399"/>
                      <a:pt x="1573" y="3379"/>
                      <a:pt x="1583" y="3339"/>
                    </a:cubicBezTo>
                    <a:cubicBezTo>
                      <a:pt x="1583" y="3309"/>
                      <a:pt x="1573" y="3268"/>
                      <a:pt x="1542" y="3248"/>
                    </a:cubicBezTo>
                    <a:cubicBezTo>
                      <a:pt x="1522" y="3238"/>
                      <a:pt x="1332" y="3128"/>
                      <a:pt x="1122" y="2888"/>
                    </a:cubicBezTo>
                    <a:cubicBezTo>
                      <a:pt x="992" y="2748"/>
                      <a:pt x="641" y="1666"/>
                      <a:pt x="361" y="705"/>
                    </a:cubicBezTo>
                    <a:close/>
                    <a:moveTo>
                      <a:pt x="90" y="0"/>
                    </a:moveTo>
                    <a:cubicBezTo>
                      <a:pt x="80" y="0"/>
                      <a:pt x="70" y="2"/>
                      <a:pt x="60" y="4"/>
                    </a:cubicBezTo>
                    <a:cubicBezTo>
                      <a:pt x="30" y="24"/>
                      <a:pt x="0" y="64"/>
                      <a:pt x="20" y="104"/>
                    </a:cubicBezTo>
                    <a:cubicBezTo>
                      <a:pt x="90" y="374"/>
                      <a:pt x="761" y="2738"/>
                      <a:pt x="1002" y="2998"/>
                    </a:cubicBezTo>
                    <a:cubicBezTo>
                      <a:pt x="1102" y="3118"/>
                      <a:pt x="1202" y="3208"/>
                      <a:pt x="1282" y="3268"/>
                    </a:cubicBezTo>
                    <a:lnTo>
                      <a:pt x="902" y="3329"/>
                    </a:lnTo>
                    <a:cubicBezTo>
                      <a:pt x="882" y="3329"/>
                      <a:pt x="862" y="3339"/>
                      <a:pt x="842" y="3359"/>
                    </a:cubicBezTo>
                    <a:cubicBezTo>
                      <a:pt x="831" y="3379"/>
                      <a:pt x="821" y="3399"/>
                      <a:pt x="831" y="3429"/>
                    </a:cubicBezTo>
                    <a:cubicBezTo>
                      <a:pt x="942" y="4040"/>
                      <a:pt x="1222" y="4460"/>
                      <a:pt x="1432" y="4700"/>
                    </a:cubicBezTo>
                    <a:cubicBezTo>
                      <a:pt x="1532" y="4821"/>
                      <a:pt x="1633" y="4911"/>
                      <a:pt x="1703" y="4971"/>
                    </a:cubicBezTo>
                    <a:lnTo>
                      <a:pt x="1322" y="5021"/>
                    </a:lnTo>
                    <a:cubicBezTo>
                      <a:pt x="1302" y="5031"/>
                      <a:pt x="1282" y="5041"/>
                      <a:pt x="1272" y="5061"/>
                    </a:cubicBezTo>
                    <a:cubicBezTo>
                      <a:pt x="1252" y="5081"/>
                      <a:pt x="1252" y="5101"/>
                      <a:pt x="1252" y="5121"/>
                    </a:cubicBezTo>
                    <a:cubicBezTo>
                      <a:pt x="1372" y="5752"/>
                      <a:pt x="1663" y="6163"/>
                      <a:pt x="1883" y="6403"/>
                    </a:cubicBezTo>
                    <a:cubicBezTo>
                      <a:pt x="1993" y="6523"/>
                      <a:pt x="2093" y="6603"/>
                      <a:pt x="2173" y="6663"/>
                    </a:cubicBezTo>
                    <a:lnTo>
                      <a:pt x="1793" y="6743"/>
                    </a:lnTo>
                    <a:cubicBezTo>
                      <a:pt x="1773" y="6743"/>
                      <a:pt x="1753" y="6763"/>
                      <a:pt x="1743" y="6773"/>
                    </a:cubicBezTo>
                    <a:cubicBezTo>
                      <a:pt x="1733" y="6793"/>
                      <a:pt x="1723" y="6823"/>
                      <a:pt x="1733" y="6843"/>
                    </a:cubicBezTo>
                    <a:cubicBezTo>
                      <a:pt x="1893" y="7504"/>
                      <a:pt x="2253" y="7905"/>
                      <a:pt x="2454" y="8085"/>
                    </a:cubicBezTo>
                    <a:cubicBezTo>
                      <a:pt x="2584" y="8195"/>
                      <a:pt x="2694" y="8265"/>
                      <a:pt x="2764" y="8316"/>
                    </a:cubicBezTo>
                    <a:lnTo>
                      <a:pt x="2404" y="8446"/>
                    </a:lnTo>
                    <a:cubicBezTo>
                      <a:pt x="2364" y="8466"/>
                      <a:pt x="2344" y="8506"/>
                      <a:pt x="2354" y="8556"/>
                    </a:cubicBezTo>
                    <a:cubicBezTo>
                      <a:pt x="2454" y="8816"/>
                      <a:pt x="2584" y="9067"/>
                      <a:pt x="2764" y="9287"/>
                    </a:cubicBezTo>
                    <a:cubicBezTo>
                      <a:pt x="2904" y="9457"/>
                      <a:pt x="3065" y="9597"/>
                      <a:pt x="3225" y="9707"/>
                    </a:cubicBezTo>
                    <a:cubicBezTo>
                      <a:pt x="3305" y="9758"/>
                      <a:pt x="3375" y="9798"/>
                      <a:pt x="3435" y="9828"/>
                    </a:cubicBezTo>
                    <a:cubicBezTo>
                      <a:pt x="3485" y="9848"/>
                      <a:pt x="3525" y="9868"/>
                      <a:pt x="3565" y="9878"/>
                    </a:cubicBezTo>
                    <a:lnTo>
                      <a:pt x="3235" y="10088"/>
                    </a:lnTo>
                    <a:cubicBezTo>
                      <a:pt x="3195" y="10118"/>
                      <a:pt x="3185" y="10158"/>
                      <a:pt x="3205" y="10198"/>
                    </a:cubicBezTo>
                    <a:cubicBezTo>
                      <a:pt x="3285" y="10348"/>
                      <a:pt x="3375" y="10479"/>
                      <a:pt x="3455" y="10579"/>
                    </a:cubicBezTo>
                    <a:cubicBezTo>
                      <a:pt x="3535" y="10679"/>
                      <a:pt x="3625" y="10769"/>
                      <a:pt x="3726" y="10859"/>
                    </a:cubicBezTo>
                    <a:cubicBezTo>
                      <a:pt x="3806" y="10939"/>
                      <a:pt x="3896" y="10999"/>
                      <a:pt x="3996" y="11059"/>
                    </a:cubicBezTo>
                    <a:cubicBezTo>
                      <a:pt x="4076" y="11109"/>
                      <a:pt x="4166" y="11150"/>
                      <a:pt x="4246" y="11190"/>
                    </a:cubicBezTo>
                    <a:cubicBezTo>
                      <a:pt x="4366" y="11240"/>
                      <a:pt x="4487" y="11270"/>
                      <a:pt x="4607" y="11290"/>
                    </a:cubicBezTo>
                    <a:lnTo>
                      <a:pt x="4316" y="11580"/>
                    </a:lnTo>
                    <a:cubicBezTo>
                      <a:pt x="4286" y="11600"/>
                      <a:pt x="4286" y="11650"/>
                      <a:pt x="4306" y="11680"/>
                    </a:cubicBezTo>
                    <a:cubicBezTo>
                      <a:pt x="4687" y="12191"/>
                      <a:pt x="5117" y="12431"/>
                      <a:pt x="5398" y="12531"/>
                    </a:cubicBezTo>
                    <a:cubicBezTo>
                      <a:pt x="5538" y="12592"/>
                      <a:pt x="5668" y="12612"/>
                      <a:pt x="5758" y="12632"/>
                    </a:cubicBezTo>
                    <a:lnTo>
                      <a:pt x="5478" y="12922"/>
                    </a:lnTo>
                    <a:cubicBezTo>
                      <a:pt x="5448" y="12952"/>
                      <a:pt x="5438" y="12992"/>
                      <a:pt x="5468" y="13032"/>
                    </a:cubicBezTo>
                    <a:cubicBezTo>
                      <a:pt x="5849" y="13533"/>
                      <a:pt x="6279" y="13773"/>
                      <a:pt x="6560" y="13873"/>
                    </a:cubicBezTo>
                    <a:cubicBezTo>
                      <a:pt x="6700" y="13923"/>
                      <a:pt x="6830" y="13953"/>
                      <a:pt x="6920" y="13963"/>
                    </a:cubicBezTo>
                    <a:lnTo>
                      <a:pt x="6640" y="14254"/>
                    </a:lnTo>
                    <a:cubicBezTo>
                      <a:pt x="6610" y="14284"/>
                      <a:pt x="6610" y="14334"/>
                      <a:pt x="6630" y="14364"/>
                    </a:cubicBezTo>
                    <a:cubicBezTo>
                      <a:pt x="7020" y="14875"/>
                      <a:pt x="7441" y="15105"/>
                      <a:pt x="7731" y="15205"/>
                    </a:cubicBezTo>
                    <a:cubicBezTo>
                      <a:pt x="7811" y="15235"/>
                      <a:pt x="7931" y="15305"/>
                      <a:pt x="8072" y="15405"/>
                    </a:cubicBezTo>
                    <a:cubicBezTo>
                      <a:pt x="8292" y="15556"/>
                      <a:pt x="8492" y="15746"/>
                      <a:pt x="8682" y="15956"/>
                    </a:cubicBezTo>
                    <a:lnTo>
                      <a:pt x="10245" y="17679"/>
                    </a:lnTo>
                    <a:cubicBezTo>
                      <a:pt x="10265" y="17699"/>
                      <a:pt x="10285" y="17709"/>
                      <a:pt x="10305" y="17709"/>
                    </a:cubicBezTo>
                    <a:cubicBezTo>
                      <a:pt x="10325" y="17709"/>
                      <a:pt x="10345" y="17699"/>
                      <a:pt x="10355" y="17689"/>
                    </a:cubicBezTo>
                    <a:cubicBezTo>
                      <a:pt x="10395" y="17669"/>
                      <a:pt x="10405" y="17619"/>
                      <a:pt x="10375" y="17578"/>
                    </a:cubicBezTo>
                    <a:lnTo>
                      <a:pt x="171" y="44"/>
                    </a:lnTo>
                    <a:cubicBezTo>
                      <a:pt x="155" y="13"/>
                      <a:pt x="122" y="0"/>
                      <a:pt x="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29" name="Google Shape;13793;p84"/>
          <p:cNvSpPr txBox="1">
            <a:spLocks noGrp="1"/>
          </p:cNvSpPr>
          <p:nvPr>
            <p:ph type="title"/>
          </p:nvPr>
        </p:nvSpPr>
        <p:spPr>
          <a:xfrm>
            <a:off x="5285100" y="3714758"/>
            <a:ext cx="3858900" cy="1274619"/>
          </a:xfrm>
          <a:prstGeom prst="rect">
            <a:avLst/>
          </a:prstGeom>
        </p:spPr>
        <p:txBody>
          <a:bodyPr spcFirstLastPara="1" wrap="square" lIns="91425" tIns="91425" rIns="91425" bIns="91425" anchor="b" anchorCtr="0">
            <a:noAutofit/>
          </a:bodyPr>
          <a:lstStyle/>
          <a:p>
            <a:pPr lvl="0" algn="ctr"/>
            <a:r>
              <a:rPr lang="en" sz="4800" dirty="0" smtClean="0">
                <a:solidFill>
                  <a:schemeClr val="accent2"/>
                </a:solidFill>
              </a:rPr>
              <a:t>Thanks!</a:t>
            </a:r>
            <a:endParaRPr sz="4600">
              <a:solidFill>
                <a:schemeClr val="accen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014"/>
                                        </p:tgtEl>
                                        <p:attrNameLst>
                                          <p:attrName>style.visibility</p:attrName>
                                        </p:attrNameLst>
                                      </p:cBhvr>
                                      <p:to>
                                        <p:strVal val="visible"/>
                                      </p:to>
                                    </p:set>
                                    <p:anim calcmode="lin" valueType="num">
                                      <p:cBhvr additive="base">
                                        <p:cTn id="7" dur="1000"/>
                                        <p:tgtEl>
                                          <p:spTgt spid="1101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edical Marijuana for Veterans Thesis Statement XL by Slidesgo">
  <a:themeElements>
    <a:clrScheme name="Simple Light">
      <a:dk1>
        <a:srgbClr val="1E1614"/>
      </a:dk1>
      <a:lt1>
        <a:srgbClr val="FFFDF3"/>
      </a:lt1>
      <a:dk2>
        <a:srgbClr val="F7F1DA"/>
      </a:dk2>
      <a:lt2>
        <a:srgbClr val="F4D264"/>
      </a:lt2>
      <a:accent1>
        <a:srgbClr val="04441A"/>
      </a:accent1>
      <a:accent2>
        <a:srgbClr val="B2DD3A"/>
      </a:accent2>
      <a:accent3>
        <a:srgbClr val="FFFFFF"/>
      </a:accent3>
      <a:accent4>
        <a:srgbClr val="FFFFFF"/>
      </a:accent4>
      <a:accent5>
        <a:srgbClr val="FFFFFF"/>
      </a:accent5>
      <a:accent6>
        <a:srgbClr val="FFFFFF"/>
      </a:accent6>
      <a:hlink>
        <a:srgbClr val="1E161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TotalTime>
  <Words>570</Words>
  <Application>Microsoft Office PowerPoint</Application>
  <PresentationFormat>Affichage à l'écran (16:9)</PresentationFormat>
  <Paragraphs>56</Paragraphs>
  <Slides>9</Slides>
  <Notes>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vt:i4>
      </vt:variant>
    </vt:vector>
  </HeadingPairs>
  <TitlesOfParts>
    <vt:vector size="16" baseType="lpstr">
      <vt:lpstr>Arial</vt:lpstr>
      <vt:lpstr>Cairo</vt:lpstr>
      <vt:lpstr>Manrope</vt:lpstr>
      <vt:lpstr>Oxygen</vt:lpstr>
      <vt:lpstr>Poppins</vt:lpstr>
      <vt:lpstr>Wingdings</vt:lpstr>
      <vt:lpstr>Medical Marijuana for Veterans Thesis Statement XL by Slidesgo</vt:lpstr>
      <vt:lpstr>الآثار النفسية والاجتماعية  لدى المدمن على المخدرات</vt:lpstr>
      <vt:lpstr>مدخل : </vt:lpstr>
      <vt:lpstr>Présentation PowerPoint</vt:lpstr>
      <vt:lpstr>1</vt:lpstr>
      <vt:lpstr>Présentation PowerPoint</vt:lpstr>
      <vt:lpstr>2. المهلوسات: تعتبر مادة الهلوسة من أخطر المواد ذات التأثير النفسي ويمكن أن تسهم هذه المواد في إحداث مرض عقلي.</vt:lpstr>
      <vt:lpstr>2. الماريجوانا هي أحد أنواع الأدوية التي تستخدم على نطاق واسع في العالم أيضًا.</vt:lpstr>
      <vt:lpstr>Présentation PowerPoint</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الآثار النفسية والاجتماعية المدمن لدى المدمن على المخدرات</dc:title>
  <dc:creator>hsoftware</dc:creator>
  <cp:lastModifiedBy>AISSAOUI</cp:lastModifiedBy>
  <cp:revision>12</cp:revision>
  <dcterms:modified xsi:type="dcterms:W3CDTF">2025-03-15T08:41:02Z</dcterms:modified>
</cp:coreProperties>
</file>