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6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219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83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71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38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13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99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85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39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21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136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6974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448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19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718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40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437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34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F06C056-FC8F-4A08-9017-B1DF96FD6F2E}" type="datetimeFigureOut">
              <a:rPr lang="fr-FR" smtClean="0"/>
              <a:t>08/04/2025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A1E4F71-8D34-4DF8-87B6-069193A821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29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16971" y="2311557"/>
            <a:ext cx="6273722" cy="2509213"/>
          </a:xfrm>
        </p:spPr>
        <p:txBody>
          <a:bodyPr>
            <a:normAutofit fontScale="90000"/>
          </a:bodyPr>
          <a:lstStyle/>
          <a:p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المركز الجامعي مغنية</a:t>
            </a:r>
            <a:b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كلية العلوم الاقتصادية والتجارية و علوم التسيير</a:t>
            </a:r>
            <a:b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قسم العلوم الاقتصادية وعلوم التسيير</a:t>
            </a:r>
            <a:b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السنة </a:t>
            </a:r>
            <a:r>
              <a:rPr lang="ar-SA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الثانية</a:t>
            </a:r>
            <a:r>
              <a:rPr lang="ar-DZ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ar-DZ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ليسانس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/>
            </a:r>
            <a:b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2024-2025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081664" y="4785610"/>
            <a:ext cx="5958929" cy="1371599"/>
          </a:xfrm>
        </p:spPr>
        <p:txBody>
          <a:bodyPr>
            <a:normAutofit fontScale="92500" lnSpcReduction="20000"/>
          </a:bodyPr>
          <a:lstStyle/>
          <a:p>
            <a:pPr rtl="1"/>
            <a:r>
              <a:rPr lang="ar-SA" sz="4300" dirty="0">
                <a:solidFill>
                  <a:schemeClr val="tx1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المحور التاسع: مشروع </a:t>
            </a:r>
            <a:r>
              <a:rPr lang="fr-FR" sz="4300" dirty="0" err="1">
                <a:solidFill>
                  <a:schemeClr val="tx1"/>
                </a:solidFill>
                <a:latin typeface="Simplified Arabic" panose="02020603050405020304" pitchFamily="18" charset="-78"/>
                <a:ea typeface="+mj-ea"/>
                <a:cs typeface="Simplified Arabic" panose="02020603050405020304" pitchFamily="18" charset="-78"/>
              </a:rPr>
              <a:t>pitching</a:t>
            </a:r>
            <a:endParaRPr lang="fr-FR" sz="4300" dirty="0">
              <a:solidFill>
                <a:schemeClr val="tx1"/>
              </a:solidFill>
              <a:latin typeface="Simplified Arabic" panose="02020603050405020304" pitchFamily="18" charset="-78"/>
              <a:ea typeface="+mj-ea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0092" y="0"/>
            <a:ext cx="1781908" cy="119575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81908" cy="1195754"/>
          </a:xfrm>
          <a:prstGeom prst="rect">
            <a:avLst/>
          </a:prstGeom>
        </p:spPr>
      </p:pic>
      <p:sp>
        <p:nvSpPr>
          <p:cNvPr id="6" name="AutoShape 2" descr="كتابة عرض تقديمي لشركتك Pitch Deck لطلب المال من المستثمرين - خمسات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0158"/>
            <a:ext cx="4811843" cy="534399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129849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4800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4800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job:</a:t>
            </a:r>
            <a:endParaRPr lang="fr-FR" sz="48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55575" y="1722515"/>
            <a:ext cx="6476377" cy="3424107"/>
          </a:xfrm>
        </p:spPr>
        <p:txBody>
          <a:bodyPr>
            <a:noAutofit/>
          </a:bodyPr>
          <a:lstStyle/>
          <a:p>
            <a:pPr algn="just"/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To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convince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investors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they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should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in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business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instead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of the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many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other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great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invstissement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opportunities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compete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for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their</a:t>
            </a:r>
            <a:r>
              <a:rPr lang="fr-FR" sz="32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32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investiment</a:t>
            </a:r>
            <a:r>
              <a:rPr lang="fr-FR" sz="32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  <p:pic>
        <p:nvPicPr>
          <p:cNvPr id="2050" name="Picture 2" descr="yourjob.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426" y="1064302"/>
            <a:ext cx="3707775" cy="437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979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The</a:t>
            </a:r>
            <a:r>
              <a:rPr lang="fr-FR" b="1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Elevator</a:t>
            </a:r>
            <a:r>
              <a:rPr lang="fr-FR" b="1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Pitch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0" y="1797466"/>
            <a:ext cx="6491367" cy="4843177"/>
          </a:xfrm>
        </p:spPr>
        <p:txBody>
          <a:bodyPr>
            <a:normAutofit/>
          </a:bodyPr>
          <a:lstStyle/>
          <a:p>
            <a:pPr algn="just"/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 point of an « 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elevator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pitch » 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quickly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creat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enough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interest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in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company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get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 prospective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investor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listen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more information. You are not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trying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convince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them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in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company;you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are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trying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get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them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listen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sz="28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826" y="858359"/>
            <a:ext cx="3837481" cy="47029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0457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4400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A Good </a:t>
            </a:r>
            <a:r>
              <a:rPr lang="fr-FR" sz="4400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Elvetor</a:t>
            </a:r>
            <a:r>
              <a:rPr lang="fr-FR" sz="4400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Pitch:</a:t>
            </a:r>
            <a:endParaRPr lang="fr-FR" sz="4400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" y="1753850"/>
            <a:ext cx="7824865" cy="4183610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Uses a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what,How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–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Why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formular</a:t>
            </a:r>
            <a:endParaRPr lang="fr-FR" sz="2400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Is concise, &lt;150 words,60 seconds&gt;</a:t>
            </a: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Eplains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problem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solve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Describes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benefits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of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product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/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sevice</a:t>
            </a:r>
            <a:endParaRPr lang="fr-FR" sz="2400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Easy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for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audience to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understand</a:t>
            </a:r>
            <a:endParaRPr lang="fr-FR" sz="2400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Grabs attention</a:t>
            </a: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Qualifies the prospective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investor</a:t>
            </a:r>
            <a:endParaRPr lang="fr-FR" sz="2400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Shows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passion</a:t>
            </a: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-Ends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with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 action plan</a:t>
            </a:r>
            <a:endParaRPr lang="fr-FR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866" y="1416605"/>
            <a:ext cx="3842479" cy="5104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8704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Simple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Advice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822070" y="618517"/>
            <a:ext cx="7360169" cy="4088394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-Put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corporate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logo on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every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page</a:t>
            </a:r>
          </a:p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Build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bullet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points</a:t>
            </a:r>
          </a:p>
          <a:p>
            <a:r>
              <a:rPr lang="ar-DZ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Don’t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use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fancy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animations</a:t>
            </a:r>
          </a:p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Use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pictures,diagrams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and graphs as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appropriate</a:t>
            </a:r>
            <a:endParaRPr lang="fr-FR" sz="2800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Use 30 point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Ariat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font</a:t>
            </a:r>
          </a:p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No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clutter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(in the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thinking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or the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presentation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)</a:t>
            </a:r>
            <a:endParaRPr lang="fr-FR" sz="2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04" y="1897984"/>
            <a:ext cx="4522266" cy="49600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3417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829301" y="175168"/>
            <a:ext cx="10364451" cy="1596177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The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Ten</a:t>
            </a:r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Slide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Presentation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0" y="1467682"/>
            <a:ext cx="10363826" cy="5390318"/>
          </a:xfrm>
        </p:spPr>
        <p:txBody>
          <a:bodyPr>
            <a:noAutofit/>
          </a:bodyPr>
          <a:lstStyle/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-Slide 1:What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does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company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do?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Slide 2: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What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problem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are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solving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Slide 3: How do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solve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this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problem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-Slide 4:What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business model?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How do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make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money?Who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pays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How do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distribute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goods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/service?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How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big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are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margins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- Slide 5:Where’s the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magic?What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makes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company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better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than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orther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Technology?IP?people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  <a:endParaRPr lang="fr-FR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908" y="2636862"/>
            <a:ext cx="3486150" cy="19351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408009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931" y="618517"/>
            <a:ext cx="11173295" cy="1596177"/>
          </a:xfrm>
        </p:spPr>
        <p:txBody>
          <a:bodyPr/>
          <a:lstStyle/>
          <a:p>
            <a:pPr algn="l"/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Slide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Presentation,contrinued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" y="2214694"/>
            <a:ext cx="8064708" cy="4643306"/>
          </a:xfrm>
        </p:spPr>
        <p:txBody>
          <a:bodyPr>
            <a:normAutofit/>
          </a:bodyPr>
          <a:lstStyle/>
          <a:p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N.B:slide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1-5 tell a prospective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investor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Why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Should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consider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in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Business</a:t>
            </a:r>
          </a:p>
          <a:p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Now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That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are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listening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, Slides 6-10 tell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them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why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succeed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  <a:endParaRPr lang="fr-FR" sz="2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112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SLIDES 6-10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34284" y="3056639"/>
            <a:ext cx="11453111" cy="3424107"/>
          </a:xfrm>
        </p:spPr>
        <p:txBody>
          <a:bodyPr>
            <a:noAutofit/>
          </a:bodyPr>
          <a:lstStyle/>
          <a:p>
            <a:pPr algn="just"/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Marketing and sales: How do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reach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and close sales in a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reasonable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time and on a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tight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budget?</a:t>
            </a:r>
          </a:p>
          <a:p>
            <a:pPr algn="just"/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Competition:Who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are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compititors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and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why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are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better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than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them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pPr algn="just"/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Management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Team:Why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do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have the right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experience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and expertise for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this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project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?</a:t>
            </a:r>
          </a:p>
          <a:p>
            <a:pPr algn="just"/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Financial Projections and key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Metrics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: The promises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make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investors</a:t>
            </a:r>
            <a:endParaRPr lang="fr-FR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algn="just"/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Milestones:Current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status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,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timeline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and use of Funds</a:t>
            </a:r>
            <a:endParaRPr lang="fr-FR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544"/>
            <a:ext cx="3440479" cy="24381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04612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Simple Advise#2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442056" y="0"/>
            <a:ext cx="6550075" cy="3507698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Tell an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execiting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story</a:t>
            </a:r>
          </a:p>
          <a:p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prospective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suffering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terribly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in the world as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today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desperately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wants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world, i.e.,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current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business situation, to change for the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better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«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Better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»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means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But,somthing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terrible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preventing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this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change…but (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turn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page…)</a:t>
            </a:r>
            <a:endParaRPr lang="fr-FR" sz="2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3" y="2687783"/>
            <a:ext cx="5420193" cy="362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45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Simple Advise#2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contrinued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-1" y="1708879"/>
            <a:ext cx="7375161" cy="5546359"/>
          </a:xfrm>
        </p:spPr>
        <p:txBody>
          <a:bodyPr>
            <a:noAutofit/>
          </a:bodyPr>
          <a:lstStyle/>
          <a:p>
            <a:pPr algn="just"/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 happy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Ending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!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company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has the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magic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solution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market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needs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desperately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 It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make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customer’s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lives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better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buy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lots of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pay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lots of money for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  <a:p>
            <a:pPr algn="just"/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Ps: This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happen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quickly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, on budget, and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there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liquidity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event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836" y="1989940"/>
            <a:ext cx="3277771" cy="46357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977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Storytelling</a:t>
            </a:r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techniques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work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0" y="2214694"/>
            <a:ext cx="8242479" cy="4175376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Good analogies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were</a:t>
            </a:r>
            <a:r>
              <a:rPr lang="fr-FR" sz="2400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‘good’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means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ones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powerfully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connect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concept to a concept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listener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already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understands</a:t>
            </a:r>
            <a:endParaRPr lang="fr-FR" sz="2400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….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it’s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like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yahoo!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For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town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</a:t>
            </a: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….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it’s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 On-star for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apartment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dwellers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….</a:t>
            </a:r>
          </a:p>
          <a:p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….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just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as digital cameras are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replacing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traditional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silver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halide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chemistry,this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technology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revolution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in printing </a:t>
            </a:r>
            <a:r>
              <a:rPr lang="fr-FR" sz="24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substrastes</a:t>
            </a:r>
            <a:r>
              <a:rPr lang="fr-FR" sz="24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</a:t>
            </a:r>
            <a:endParaRPr lang="fr-FR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582" y="3466026"/>
            <a:ext cx="2857500" cy="27029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3066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721548"/>
            <a:ext cx="10364451" cy="1596177"/>
          </a:xfrm>
        </p:spPr>
        <p:txBody>
          <a:bodyPr/>
          <a:lstStyle/>
          <a:p>
            <a:pPr algn="l"/>
            <a:r>
              <a:rPr lang="fr-FR" b="1" dirty="0" err="1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Storytelling</a:t>
            </a:r>
            <a:r>
              <a:rPr lang="fr-FR" b="1" dirty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Techniques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5838109" y="128788"/>
            <a:ext cx="6216516" cy="5376930"/>
          </a:xfrm>
        </p:spPr>
        <p:txBody>
          <a:bodyPr>
            <a:noAutofit/>
          </a:bodyPr>
          <a:lstStyle/>
          <a:p>
            <a:pPr algn="just"/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Facts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: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consider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using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 large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number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or a quantitative graph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taht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conveys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real information to support and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advance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story</a:t>
            </a:r>
          </a:p>
          <a:p>
            <a:pPr algn="just"/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Factoid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: a good one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can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really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stick in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listener’s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mind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….100 million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contacts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were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mishandled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last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year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due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our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customers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inability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</a:t>
            </a:r>
            <a:r>
              <a:rPr lang="fr-FR" sz="2800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track</a:t>
            </a:r>
            <a:r>
              <a:rPr lang="fr-FR" sz="2800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….</a:t>
            </a:r>
            <a:endParaRPr lang="fr-FR" sz="28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10" y="1803643"/>
            <a:ext cx="5426299" cy="5105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083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" y="618517"/>
            <a:ext cx="11278226" cy="1596177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BENEFITS vs. </a:t>
            </a:r>
            <a:b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Features</a:t>
            </a:r>
            <a:r>
              <a:rPr lang="fr-FR" b="1" dirty="0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/</a:t>
            </a:r>
            <a:r>
              <a:rPr lang="fr-FR" b="1" dirty="0" err="1" smtClean="0">
                <a:solidFill>
                  <a:srgbClr val="FF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Functions</a:t>
            </a:r>
            <a:endParaRPr lang="fr-FR" b="1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868214" y="1903452"/>
            <a:ext cx="6615448" cy="3424107"/>
          </a:xfrm>
        </p:spPr>
        <p:txBody>
          <a:bodyPr>
            <a:noAutofit/>
          </a:bodyPr>
          <a:lstStyle/>
          <a:p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No one cares about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features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and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functions</a:t>
            </a:r>
            <a:endParaRPr lang="fr-FR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Every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prospective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cares (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and,therfore,every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investor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also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cares) about how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product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or service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will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benefit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them</a:t>
            </a:r>
            <a:endParaRPr lang="fr-FR" dirty="0" smtClean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Remember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,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you’ve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spent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time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explaining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market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demand,SO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now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explain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explain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the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benifit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that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is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going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cause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customers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to race to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buy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your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</a:t>
            </a:r>
            <a:r>
              <a:rPr lang="fr-FR" dirty="0" err="1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product</a:t>
            </a:r>
            <a:r>
              <a:rPr lang="fr-FR" dirty="0" smtClean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or service.</a:t>
            </a:r>
            <a:endParaRPr lang="fr-FR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5" y="2034021"/>
            <a:ext cx="4126606" cy="3474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059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636</TotalTime>
  <Words>575</Words>
  <Application>Microsoft Office PowerPoint</Application>
  <PresentationFormat>Grand écran</PresentationFormat>
  <Paragraphs>63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Simplified Arabic</vt:lpstr>
      <vt:lpstr>Tw Cen MT</vt:lpstr>
      <vt:lpstr>Ronds dans l’eau</vt:lpstr>
      <vt:lpstr>المركز الجامعي مغنية كلية العلوم الاقتصادية والتجارية و علوم التسيير قسم العلوم الاقتصادية وعلوم التسيير السنة الثانية ليسانس  2024-2025</vt:lpstr>
      <vt:lpstr>Your job:</vt:lpstr>
      <vt:lpstr>The Elevator Pitch</vt:lpstr>
      <vt:lpstr>A Good Elvetor Pitch:</vt:lpstr>
      <vt:lpstr>Simple Advice</vt:lpstr>
      <vt:lpstr>The Ten Slide Presentation</vt:lpstr>
      <vt:lpstr>Slide Presentation,contrinued</vt:lpstr>
      <vt:lpstr>SLIDES 6-10</vt:lpstr>
      <vt:lpstr>Simple Advise#2</vt:lpstr>
      <vt:lpstr>Simple Advise#2 contrinued</vt:lpstr>
      <vt:lpstr>Storytelling techniques that work</vt:lpstr>
      <vt:lpstr>Storytelling Techniques</vt:lpstr>
      <vt:lpstr>BENEFITS vs.  Features/Functions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mcs info</dc:creator>
  <cp:lastModifiedBy>mcs info</cp:lastModifiedBy>
  <cp:revision>22</cp:revision>
  <dcterms:created xsi:type="dcterms:W3CDTF">2025-04-07T18:08:57Z</dcterms:created>
  <dcterms:modified xsi:type="dcterms:W3CDTF">2025-04-08T19:53:35Z</dcterms:modified>
</cp:coreProperties>
</file>