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0" r:id="rId1"/>
  </p:sldMasterIdLst>
  <p:notesMasterIdLst>
    <p:notesMasterId r:id="rId11"/>
  </p:notesMasterIdLst>
  <p:sldIdLst>
    <p:sldId id="256" r:id="rId2"/>
    <p:sldId id="258" r:id="rId3"/>
    <p:sldId id="263" r:id="rId4"/>
    <p:sldId id="343" r:id="rId5"/>
    <p:sldId id="257" r:id="rId6"/>
    <p:sldId id="278" r:id="rId7"/>
    <p:sldId id="344" r:id="rId8"/>
    <p:sldId id="261" r:id="rId9"/>
    <p:sldId id="323" r:id="rId10"/>
  </p:sldIdLst>
  <p:sldSz cx="9144000" cy="5143500" type="screen16x9"/>
  <p:notesSz cx="6858000" cy="9144000"/>
  <p:embeddedFontLst>
    <p:embeddedFont>
      <p:font typeface="Kristen ITC" panose="03050502040202030202" pitchFamily="66" charset="0"/>
      <p:regular r:id="rId12"/>
    </p:embeddedFont>
    <p:embeddedFont>
      <p:font typeface="Merriweather Sans" pitchFamily="2" charset="0"/>
      <p:regular r:id="rId13"/>
      <p:bold r:id="rId14"/>
      <p:italic r:id="rId15"/>
      <p:boldItalic r:id="rId16"/>
    </p:embeddedFont>
    <p:embeddedFont>
      <p:font typeface="Paytone One" panose="020B0604020202020204" charset="0"/>
      <p:regular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ection par défaut" id="{C5ACCE06-D517-49BA-90A5-C9939A492FA7}">
          <p14:sldIdLst>
            <p14:sldId id="256"/>
            <p14:sldId id="258"/>
            <p14:sldId id="263"/>
            <p14:sldId id="343"/>
            <p14:sldId id="257"/>
            <p14:sldId id="278"/>
            <p14:sldId id="344"/>
            <p14:sldId id="261"/>
            <p14:sldId id="323"/>
          </p14:sldIdLst>
        </p14:section>
      </p14:sectionLst>
    </p:ext>
    <p:ext uri="{EFAFB233-063F-42B5-8137-9DF3F51BA10A}">
      <p15:sldGuideLst xmlns:p15="http://schemas.microsoft.com/office/powerpoint/2012/main">
        <p15:guide id="1" pos="2880">
          <p15:clr>
            <a:srgbClr val="9AA0A6"/>
          </p15:clr>
        </p15:guide>
        <p15:guide id="2" pos="1182">
          <p15:clr>
            <a:srgbClr val="9AA0A6"/>
          </p15:clr>
        </p15:guide>
        <p15:guide id="3" pos="4578">
          <p15:clr>
            <a:srgbClr val="9AA0A6"/>
          </p15:clr>
        </p15:guide>
        <p15:guide id="4"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41173FE-A057-4DC4-854F-A93D0E5A62DE}">
  <a:tblStyle styleId="{841173FE-A057-4DC4-854F-A93D0E5A62D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730" y="62"/>
      </p:cViewPr>
      <p:guideLst>
        <p:guide pos="2880"/>
        <p:guide pos="1182"/>
        <p:guide pos="4578"/>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9"/>
        <p:cNvGrpSpPr/>
        <p:nvPr/>
      </p:nvGrpSpPr>
      <p:grpSpPr>
        <a:xfrm>
          <a:off x="0" y="0"/>
          <a:ext cx="0" cy="0"/>
          <a:chOff x="0" y="0"/>
          <a:chExt cx="0" cy="0"/>
        </a:xfrm>
      </p:grpSpPr>
      <p:sp>
        <p:nvSpPr>
          <p:cNvPr id="9370" name="Google Shape;93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371" name="Google Shape;93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7"/>
        <p:cNvGrpSpPr/>
        <p:nvPr/>
      </p:nvGrpSpPr>
      <p:grpSpPr>
        <a:xfrm>
          <a:off x="0" y="0"/>
          <a:ext cx="0" cy="0"/>
          <a:chOff x="0" y="0"/>
          <a:chExt cx="0" cy="0"/>
        </a:xfrm>
      </p:grpSpPr>
      <p:sp>
        <p:nvSpPr>
          <p:cNvPr id="9548" name="Google Shape;9548;ge3c22c619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549" name="Google Shape;9549;ge3c22c619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2"/>
        <p:cNvGrpSpPr/>
        <p:nvPr/>
      </p:nvGrpSpPr>
      <p:grpSpPr>
        <a:xfrm>
          <a:off x="0" y="0"/>
          <a:ext cx="0" cy="0"/>
          <a:chOff x="0" y="0"/>
          <a:chExt cx="0" cy="0"/>
        </a:xfrm>
      </p:grpSpPr>
      <p:sp>
        <p:nvSpPr>
          <p:cNvPr id="9913" name="Google Shape;9913;ge16f73f216_0_2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914" name="Google Shape;9914;ge16f73f216_0_2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1">
          <a:extLst>
            <a:ext uri="{FF2B5EF4-FFF2-40B4-BE49-F238E27FC236}">
              <a16:creationId xmlns:a16="http://schemas.microsoft.com/office/drawing/2014/main" id="{5341083B-9EF9-8C12-50DA-B69EBB8B85E6}"/>
            </a:ext>
          </a:extLst>
        </p:cNvPr>
        <p:cNvGrpSpPr/>
        <p:nvPr/>
      </p:nvGrpSpPr>
      <p:grpSpPr>
        <a:xfrm>
          <a:off x="0" y="0"/>
          <a:ext cx="0" cy="0"/>
          <a:chOff x="0" y="0"/>
          <a:chExt cx="0" cy="0"/>
        </a:xfrm>
      </p:grpSpPr>
      <p:sp>
        <p:nvSpPr>
          <p:cNvPr id="9542" name="Google Shape;9542;ge16f73f216_0_1401:notes">
            <a:extLst>
              <a:ext uri="{FF2B5EF4-FFF2-40B4-BE49-F238E27FC236}">
                <a16:creationId xmlns:a16="http://schemas.microsoft.com/office/drawing/2014/main" id="{7F5DCFE3-5A9A-3832-C8E5-E69A754523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543" name="Google Shape;9543;ge16f73f216_0_1401:notes">
            <a:extLst>
              <a:ext uri="{FF2B5EF4-FFF2-40B4-BE49-F238E27FC236}">
                <a16:creationId xmlns:a16="http://schemas.microsoft.com/office/drawing/2014/main" id="{BD1934E6-2BE3-D4EC-BC49-0358714B37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5442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1"/>
        <p:cNvGrpSpPr/>
        <p:nvPr/>
      </p:nvGrpSpPr>
      <p:grpSpPr>
        <a:xfrm>
          <a:off x="0" y="0"/>
          <a:ext cx="0" cy="0"/>
          <a:chOff x="0" y="0"/>
          <a:chExt cx="0" cy="0"/>
        </a:xfrm>
      </p:grpSpPr>
      <p:sp>
        <p:nvSpPr>
          <p:cNvPr id="9542" name="Google Shape;9542;ge16f73f216_0_1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543" name="Google Shape;9543;ge16f73f216_0_1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4"/>
        <p:cNvGrpSpPr/>
        <p:nvPr/>
      </p:nvGrpSpPr>
      <p:grpSpPr>
        <a:xfrm>
          <a:off x="0" y="0"/>
          <a:ext cx="0" cy="0"/>
          <a:chOff x="0" y="0"/>
          <a:chExt cx="0" cy="0"/>
        </a:xfrm>
      </p:grpSpPr>
      <p:sp>
        <p:nvSpPr>
          <p:cNvPr id="10445" name="Google Shape;10445;ge35b0c3294_0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0446" name="Google Shape;10446;ge35b0c3294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1">
          <a:extLst>
            <a:ext uri="{FF2B5EF4-FFF2-40B4-BE49-F238E27FC236}">
              <a16:creationId xmlns:a16="http://schemas.microsoft.com/office/drawing/2014/main" id="{E77A107C-1ADE-8FA4-DA47-9690F6B95B1F}"/>
            </a:ext>
          </a:extLst>
        </p:cNvPr>
        <p:cNvGrpSpPr/>
        <p:nvPr/>
      </p:nvGrpSpPr>
      <p:grpSpPr>
        <a:xfrm>
          <a:off x="0" y="0"/>
          <a:ext cx="0" cy="0"/>
          <a:chOff x="0" y="0"/>
          <a:chExt cx="0" cy="0"/>
        </a:xfrm>
      </p:grpSpPr>
      <p:sp>
        <p:nvSpPr>
          <p:cNvPr id="9542" name="Google Shape;9542;ge16f73f216_0_1401:notes">
            <a:extLst>
              <a:ext uri="{FF2B5EF4-FFF2-40B4-BE49-F238E27FC236}">
                <a16:creationId xmlns:a16="http://schemas.microsoft.com/office/drawing/2014/main" id="{A3D004D6-95BF-9A22-BC06-2D18A746F7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543" name="Google Shape;9543;ge16f73f216_0_1401:notes">
            <a:extLst>
              <a:ext uri="{FF2B5EF4-FFF2-40B4-BE49-F238E27FC236}">
                <a16:creationId xmlns:a16="http://schemas.microsoft.com/office/drawing/2014/main" id="{5FBE49F2-919B-76E0-70B1-3336C7B7CB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9280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6"/>
        <p:cNvGrpSpPr/>
        <p:nvPr/>
      </p:nvGrpSpPr>
      <p:grpSpPr>
        <a:xfrm>
          <a:off x="0" y="0"/>
          <a:ext cx="0" cy="0"/>
          <a:chOff x="0" y="0"/>
          <a:chExt cx="0" cy="0"/>
        </a:xfrm>
      </p:grpSpPr>
      <p:sp>
        <p:nvSpPr>
          <p:cNvPr id="9827" name="Google Shape;9827;ge16f73f216_0_17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828" name="Google Shape;9828;ge16f73f216_0_17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09"/>
        <p:cNvGrpSpPr/>
        <p:nvPr/>
      </p:nvGrpSpPr>
      <p:grpSpPr>
        <a:xfrm>
          <a:off x="0" y="0"/>
          <a:ext cx="0" cy="0"/>
          <a:chOff x="0" y="0"/>
          <a:chExt cx="0" cy="0"/>
        </a:xfrm>
      </p:grpSpPr>
      <p:sp>
        <p:nvSpPr>
          <p:cNvPr id="16210" name="Google Shape;16210;ge35b0c3294_0_70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6211" name="Google Shape;16211;ge35b0c3294_0_70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grpSp>
        <p:nvGrpSpPr>
          <p:cNvPr id="10" name="Google Shape;10;p2"/>
          <p:cNvGrpSpPr/>
          <p:nvPr/>
        </p:nvGrpSpPr>
        <p:grpSpPr>
          <a:xfrm>
            <a:off x="-135456" y="-487"/>
            <a:ext cx="9537125" cy="5143678"/>
            <a:chOff x="-135450" y="773125"/>
            <a:chExt cx="7704900" cy="4155500"/>
          </a:xfrm>
        </p:grpSpPr>
        <p:sp>
          <p:nvSpPr>
            <p:cNvPr id="11" name="Google Shape;11;p2"/>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6" name="Google Shape;266;p2"/>
          <p:cNvSpPr/>
          <p:nvPr/>
        </p:nvSpPr>
        <p:spPr>
          <a:xfrm flipH="1">
            <a:off x="2400395" y="1700"/>
            <a:ext cx="6743605" cy="5789440"/>
          </a:xfrm>
          <a:custGeom>
            <a:avLst/>
            <a:gdLst/>
            <a:ahLst/>
            <a:cxnLst/>
            <a:rect l="l" t="t" r="r" b="b"/>
            <a:pathLst>
              <a:path w="126694" h="74688" extrusionOk="0">
                <a:moveTo>
                  <a:pt x="1" y="1"/>
                </a:moveTo>
                <a:lnTo>
                  <a:pt x="1" y="74688"/>
                </a:lnTo>
                <a:lnTo>
                  <a:pt x="58197" y="74688"/>
                </a:lnTo>
                <a:cubicBezTo>
                  <a:pt x="58974" y="69074"/>
                  <a:pt x="60979" y="62131"/>
                  <a:pt x="66543" y="58347"/>
                </a:cubicBezTo>
                <a:cubicBezTo>
                  <a:pt x="69687" y="56203"/>
                  <a:pt x="72960" y="55757"/>
                  <a:pt x="76083" y="55757"/>
                </a:cubicBezTo>
                <a:cubicBezTo>
                  <a:pt x="78313" y="55757"/>
                  <a:pt x="80466" y="55984"/>
                  <a:pt x="82442" y="55984"/>
                </a:cubicBezTo>
                <a:cubicBezTo>
                  <a:pt x="85045" y="55984"/>
                  <a:pt x="87341" y="55589"/>
                  <a:pt x="89099" y="53760"/>
                </a:cubicBezTo>
                <a:cubicBezTo>
                  <a:pt x="95465" y="47093"/>
                  <a:pt x="84262" y="32482"/>
                  <a:pt x="90778" y="25339"/>
                </a:cubicBezTo>
                <a:cubicBezTo>
                  <a:pt x="93009" y="22895"/>
                  <a:pt x="95960" y="22820"/>
                  <a:pt x="99488" y="22820"/>
                </a:cubicBezTo>
                <a:cubicBezTo>
                  <a:pt x="99719" y="22820"/>
                  <a:pt x="99953" y="22821"/>
                  <a:pt x="100189" y="22821"/>
                </a:cubicBezTo>
                <a:cubicBezTo>
                  <a:pt x="103555" y="22821"/>
                  <a:pt x="107417" y="22755"/>
                  <a:pt x="111656" y="20753"/>
                </a:cubicBezTo>
                <a:cubicBezTo>
                  <a:pt x="120327" y="16642"/>
                  <a:pt x="124513" y="7244"/>
                  <a:pt x="1266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
          <p:cNvSpPr txBox="1">
            <a:spLocks noGrp="1"/>
          </p:cNvSpPr>
          <p:nvPr>
            <p:ph type="ctrTitle"/>
          </p:nvPr>
        </p:nvSpPr>
        <p:spPr>
          <a:xfrm>
            <a:off x="4572150" y="540000"/>
            <a:ext cx="3852000" cy="2431800"/>
          </a:xfrm>
          <a:prstGeom prst="rect">
            <a:avLst/>
          </a:prstGeom>
        </p:spPr>
        <p:txBody>
          <a:bodyPr spcFirstLastPara="1" wrap="square" lIns="91425" tIns="91425" rIns="91425" bIns="91425" anchor="t" anchorCtr="0">
            <a:normAutofit/>
          </a:bodyPr>
          <a:lstStyle>
            <a:lvl1pPr lvl="0" algn="r" rtl="0">
              <a:spcBef>
                <a:spcPts val="0"/>
              </a:spcBef>
              <a:spcAft>
                <a:spcPts val="0"/>
              </a:spcAft>
              <a:buSzPts val="5200"/>
              <a:buNone/>
              <a:defRPr sz="5000">
                <a:latin typeface="Paytone One"/>
                <a:ea typeface="Paytone One"/>
                <a:cs typeface="Paytone One"/>
                <a:sym typeface="Paytone One"/>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68" name="Google Shape;268;p2"/>
          <p:cNvSpPr txBox="1">
            <a:spLocks noGrp="1"/>
          </p:cNvSpPr>
          <p:nvPr>
            <p:ph type="subTitle" idx="1"/>
          </p:nvPr>
        </p:nvSpPr>
        <p:spPr>
          <a:xfrm>
            <a:off x="4572150" y="3144838"/>
            <a:ext cx="3852000" cy="792600"/>
          </a:xfrm>
          <a:prstGeom prst="rect">
            <a:avLst/>
          </a:prstGeom>
        </p:spPr>
        <p:txBody>
          <a:bodyPr spcFirstLastPara="1" wrap="square" lIns="91425" tIns="91425" rIns="91425" bIns="91425" anchor="t" anchorCtr="0">
            <a:normAutofit/>
          </a:bodyPr>
          <a:lstStyle>
            <a:lvl1pPr lvl="0" algn="r" rtl="0">
              <a:spcBef>
                <a:spcPts val="0"/>
              </a:spcBef>
              <a:spcAft>
                <a:spcPts val="0"/>
              </a:spcAft>
              <a:buSzPts val="2800"/>
              <a:buNone/>
              <a:defRPr sz="23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31"/>
        <p:cNvGrpSpPr/>
        <p:nvPr/>
      </p:nvGrpSpPr>
      <p:grpSpPr>
        <a:xfrm>
          <a:off x="0" y="0"/>
          <a:ext cx="0" cy="0"/>
          <a:chOff x="0" y="0"/>
          <a:chExt cx="0" cy="0"/>
        </a:xfrm>
      </p:grpSpPr>
      <p:sp>
        <p:nvSpPr>
          <p:cNvPr id="532" name="Google Shape;53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grpSp>
        <p:nvGrpSpPr>
          <p:cNvPr id="533" name="Google Shape;533;p4"/>
          <p:cNvGrpSpPr/>
          <p:nvPr/>
        </p:nvGrpSpPr>
        <p:grpSpPr>
          <a:xfrm>
            <a:off x="-135456" y="-487"/>
            <a:ext cx="9537125" cy="5143678"/>
            <a:chOff x="-135450" y="773125"/>
            <a:chExt cx="7704900" cy="4155500"/>
          </a:xfrm>
        </p:grpSpPr>
        <p:sp>
          <p:nvSpPr>
            <p:cNvPr id="534" name="Google Shape;534;p4"/>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4"/>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4"/>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4"/>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4"/>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4"/>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4"/>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4"/>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4"/>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4"/>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4"/>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4"/>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4"/>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4"/>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4"/>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4"/>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4"/>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4"/>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4"/>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4"/>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4"/>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4"/>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4"/>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4"/>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9" name="Google Shape;789;p4"/>
          <p:cNvSpPr/>
          <p:nvPr/>
        </p:nvSpPr>
        <p:spPr>
          <a:xfrm>
            <a:off x="446400" y="279225"/>
            <a:ext cx="8251200" cy="45915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
          <p:cNvSpPr txBox="1">
            <a:spLocks noGrp="1"/>
          </p:cNvSpPr>
          <p:nvPr>
            <p:ph type="title"/>
          </p:nvPr>
        </p:nvSpPr>
        <p:spPr>
          <a:xfrm>
            <a:off x="720000" y="540000"/>
            <a:ext cx="7704000" cy="5367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91" name="Google Shape;791;p4"/>
          <p:cNvSpPr txBox="1">
            <a:spLocks noGrp="1"/>
          </p:cNvSpPr>
          <p:nvPr>
            <p:ph type="subTitle" idx="1"/>
          </p:nvPr>
        </p:nvSpPr>
        <p:spPr>
          <a:xfrm>
            <a:off x="726675" y="1205275"/>
            <a:ext cx="7704000" cy="3516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200"/>
              <a:buChar char="●"/>
              <a:defRPr sz="1200"/>
            </a:lvl1pPr>
            <a:lvl2pPr lvl="1" rtl="0">
              <a:lnSpc>
                <a:spcPct val="100000"/>
              </a:lnSpc>
              <a:spcBef>
                <a:spcPts val="0"/>
              </a:spcBef>
              <a:spcAft>
                <a:spcPts val="0"/>
              </a:spcAft>
              <a:buSzPts val="1200"/>
              <a:buChar char="○"/>
              <a:defRPr sz="1200"/>
            </a:lvl2pPr>
            <a:lvl3pPr lvl="2" rtl="0">
              <a:lnSpc>
                <a:spcPct val="100000"/>
              </a:lnSpc>
              <a:spcBef>
                <a:spcPts val="0"/>
              </a:spcBef>
              <a:spcAft>
                <a:spcPts val="0"/>
              </a:spcAft>
              <a:buSzPts val="1200"/>
              <a:buChar char="■"/>
              <a:defRPr sz="1200"/>
            </a:lvl3pPr>
            <a:lvl4pPr lvl="3" rtl="0">
              <a:lnSpc>
                <a:spcPct val="100000"/>
              </a:lnSpc>
              <a:spcBef>
                <a:spcPts val="0"/>
              </a:spcBef>
              <a:spcAft>
                <a:spcPts val="0"/>
              </a:spcAft>
              <a:buSzPts val="1200"/>
              <a:buChar char="●"/>
              <a:defRPr sz="1200"/>
            </a:lvl4pPr>
            <a:lvl5pPr lvl="4" rtl="0">
              <a:lnSpc>
                <a:spcPct val="100000"/>
              </a:lnSpc>
              <a:spcBef>
                <a:spcPts val="0"/>
              </a:spcBef>
              <a:spcAft>
                <a:spcPts val="0"/>
              </a:spcAft>
              <a:buSzPts val="1200"/>
              <a:buChar char="○"/>
              <a:defRPr sz="1200"/>
            </a:lvl5pPr>
            <a:lvl6pPr lvl="5" rtl="0">
              <a:lnSpc>
                <a:spcPct val="100000"/>
              </a:lnSpc>
              <a:spcBef>
                <a:spcPts val="0"/>
              </a:spcBef>
              <a:spcAft>
                <a:spcPts val="0"/>
              </a:spcAft>
              <a:buSzPts val="1200"/>
              <a:buChar char="■"/>
              <a:defRPr sz="1200"/>
            </a:lvl6pPr>
            <a:lvl7pPr lvl="6" rtl="0">
              <a:lnSpc>
                <a:spcPct val="100000"/>
              </a:lnSpc>
              <a:spcBef>
                <a:spcPts val="0"/>
              </a:spcBef>
              <a:spcAft>
                <a:spcPts val="0"/>
              </a:spcAft>
              <a:buSzPts val="1200"/>
              <a:buChar char="●"/>
              <a:defRPr sz="1200"/>
            </a:lvl7pPr>
            <a:lvl8pPr lvl="7" rtl="0">
              <a:lnSpc>
                <a:spcPct val="100000"/>
              </a:lnSpc>
              <a:spcBef>
                <a:spcPts val="0"/>
              </a:spcBef>
              <a:spcAft>
                <a:spcPts val="0"/>
              </a:spcAft>
              <a:buSzPts val="1200"/>
              <a:buChar char="○"/>
              <a:defRPr sz="1200"/>
            </a:lvl8pPr>
            <a:lvl9pPr lvl="8" rtl="0">
              <a:lnSpc>
                <a:spcPct val="100000"/>
              </a:lnSpc>
              <a:spcBef>
                <a:spcPts val="0"/>
              </a:spcBef>
              <a:spcAft>
                <a:spcPts val="0"/>
              </a:spcAft>
              <a:buSzPts val="1200"/>
              <a:buChar char="■"/>
              <a:defRPr sz="1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2"/>
        </a:solidFill>
        <a:effectLst/>
      </p:bgPr>
    </p:bg>
    <p:spTree>
      <p:nvGrpSpPr>
        <p:cNvPr id="1" name="Shape 1595"/>
        <p:cNvGrpSpPr/>
        <p:nvPr/>
      </p:nvGrpSpPr>
      <p:grpSpPr>
        <a:xfrm>
          <a:off x="0" y="0"/>
          <a:ext cx="0" cy="0"/>
          <a:chOff x="0" y="0"/>
          <a:chExt cx="0" cy="0"/>
        </a:xfrm>
      </p:grpSpPr>
      <p:sp>
        <p:nvSpPr>
          <p:cNvPr id="1596" name="Google Shape;1596;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_36">
    <p:spTree>
      <p:nvGrpSpPr>
        <p:cNvPr id="1" name="Shape 1597"/>
        <p:cNvGrpSpPr/>
        <p:nvPr/>
      </p:nvGrpSpPr>
      <p:grpSpPr>
        <a:xfrm>
          <a:off x="0" y="0"/>
          <a:ext cx="0" cy="0"/>
          <a:chOff x="0" y="0"/>
          <a:chExt cx="0" cy="0"/>
        </a:xfrm>
      </p:grpSpPr>
      <p:grpSp>
        <p:nvGrpSpPr>
          <p:cNvPr id="1598" name="Google Shape;1598;p13"/>
          <p:cNvGrpSpPr/>
          <p:nvPr/>
        </p:nvGrpSpPr>
        <p:grpSpPr>
          <a:xfrm>
            <a:off x="-135456" y="-487"/>
            <a:ext cx="9537125" cy="5143678"/>
            <a:chOff x="-135450" y="773125"/>
            <a:chExt cx="7704900" cy="4155500"/>
          </a:xfrm>
        </p:grpSpPr>
        <p:sp>
          <p:nvSpPr>
            <p:cNvPr id="1599" name="Google Shape;1599;p13"/>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13"/>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13"/>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13"/>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13"/>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13"/>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13"/>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13"/>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13"/>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13"/>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13"/>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13"/>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13"/>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13"/>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13"/>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13"/>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13"/>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13"/>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13"/>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13"/>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13"/>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13"/>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13"/>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13"/>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13"/>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13"/>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13"/>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13"/>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13"/>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13"/>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13"/>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13"/>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13"/>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13"/>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13"/>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13"/>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13"/>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13"/>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13"/>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13"/>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13"/>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13"/>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13"/>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13"/>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13"/>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13"/>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13"/>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13"/>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13"/>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13"/>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13"/>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13"/>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13"/>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13"/>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13"/>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13"/>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13"/>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13"/>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13"/>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13"/>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13"/>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13"/>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13"/>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13"/>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13"/>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13"/>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13"/>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13"/>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13"/>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13"/>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13"/>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13"/>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13"/>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13"/>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13"/>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13"/>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13"/>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13"/>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13"/>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13"/>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13"/>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13"/>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13"/>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13"/>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13"/>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13"/>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13"/>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13"/>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13"/>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13"/>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13"/>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13"/>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3"/>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3"/>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13"/>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13"/>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13"/>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13"/>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13"/>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13"/>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13"/>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13"/>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13"/>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13"/>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13"/>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13"/>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13"/>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13"/>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13"/>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13"/>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13"/>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13"/>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13"/>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13"/>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13"/>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13"/>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13"/>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13"/>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13"/>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13"/>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13"/>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13"/>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13"/>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13"/>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13"/>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13"/>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13"/>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13"/>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13"/>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13"/>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13"/>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13"/>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13"/>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13"/>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13"/>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13"/>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13"/>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13"/>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13"/>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13"/>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13"/>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13"/>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13"/>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13"/>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13"/>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13"/>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13"/>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13"/>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13"/>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13"/>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13"/>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13"/>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13"/>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13"/>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13"/>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13"/>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13"/>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13"/>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13"/>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13"/>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13"/>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13"/>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13"/>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13"/>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13"/>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13"/>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13"/>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13"/>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13"/>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13"/>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13"/>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13"/>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13"/>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13"/>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13"/>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13"/>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13"/>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13"/>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13"/>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13"/>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13"/>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13"/>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13"/>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13"/>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13"/>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13"/>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13"/>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13"/>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13"/>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13"/>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13"/>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13"/>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13"/>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13"/>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13"/>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13"/>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13"/>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13"/>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13"/>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13"/>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13"/>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13"/>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13"/>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13"/>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13"/>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13"/>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13"/>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13"/>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13"/>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13"/>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13"/>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13"/>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13"/>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13"/>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13"/>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13"/>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13"/>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13"/>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13"/>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13"/>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13"/>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13"/>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13"/>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13"/>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13"/>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13"/>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13"/>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13"/>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13"/>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13"/>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13"/>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13"/>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13"/>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13"/>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13"/>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13"/>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13"/>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13"/>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13"/>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13"/>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13"/>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13"/>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13"/>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13"/>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13"/>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13"/>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13"/>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13"/>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13"/>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13"/>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13"/>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13"/>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13"/>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13"/>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13"/>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54" name="Google Shape;1854;p13"/>
          <p:cNvSpPr/>
          <p:nvPr/>
        </p:nvSpPr>
        <p:spPr>
          <a:xfrm>
            <a:off x="446400" y="279225"/>
            <a:ext cx="8251200" cy="45915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13"/>
          <p:cNvSpPr txBox="1">
            <a:spLocks noGrp="1"/>
          </p:cNvSpPr>
          <p:nvPr>
            <p:ph type="title"/>
          </p:nvPr>
        </p:nvSpPr>
        <p:spPr>
          <a:xfrm>
            <a:off x="720000" y="540000"/>
            <a:ext cx="7704000" cy="5358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sz="3000">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56" name="Google Shape;1856;p13"/>
          <p:cNvSpPr txBox="1">
            <a:spLocks noGrp="1"/>
          </p:cNvSpPr>
          <p:nvPr>
            <p:ph type="subTitle" idx="1"/>
          </p:nvPr>
        </p:nvSpPr>
        <p:spPr>
          <a:xfrm>
            <a:off x="792975" y="3109538"/>
            <a:ext cx="2319000" cy="9360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857" name="Google Shape;1857;p13"/>
          <p:cNvSpPr txBox="1">
            <a:spLocks noGrp="1"/>
          </p:cNvSpPr>
          <p:nvPr>
            <p:ph type="subTitle" idx="2"/>
          </p:nvPr>
        </p:nvSpPr>
        <p:spPr>
          <a:xfrm>
            <a:off x="3412500" y="3103375"/>
            <a:ext cx="2319000" cy="9360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858" name="Google Shape;1858;p13"/>
          <p:cNvSpPr txBox="1">
            <a:spLocks noGrp="1"/>
          </p:cNvSpPr>
          <p:nvPr>
            <p:ph type="subTitle" idx="3"/>
          </p:nvPr>
        </p:nvSpPr>
        <p:spPr>
          <a:xfrm>
            <a:off x="6032025" y="3109538"/>
            <a:ext cx="2319000" cy="9360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859" name="Google Shape;1859;p13"/>
          <p:cNvSpPr txBox="1">
            <a:spLocks noGrp="1"/>
          </p:cNvSpPr>
          <p:nvPr>
            <p:ph type="title" idx="4"/>
          </p:nvPr>
        </p:nvSpPr>
        <p:spPr>
          <a:xfrm>
            <a:off x="792975" y="2694714"/>
            <a:ext cx="2319000" cy="3981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860" name="Google Shape;1860;p13"/>
          <p:cNvSpPr txBox="1">
            <a:spLocks noGrp="1"/>
          </p:cNvSpPr>
          <p:nvPr>
            <p:ph type="title" idx="5"/>
          </p:nvPr>
        </p:nvSpPr>
        <p:spPr>
          <a:xfrm>
            <a:off x="3412500" y="2696963"/>
            <a:ext cx="2319000" cy="3981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861" name="Google Shape;1861;p13"/>
          <p:cNvSpPr txBox="1">
            <a:spLocks noGrp="1"/>
          </p:cNvSpPr>
          <p:nvPr>
            <p:ph type="title" idx="6"/>
          </p:nvPr>
        </p:nvSpPr>
        <p:spPr>
          <a:xfrm>
            <a:off x="6032025" y="2694714"/>
            <a:ext cx="2319000" cy="3981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862" name="Google Shape;1862;p13"/>
          <p:cNvSpPr txBox="1">
            <a:spLocks noGrp="1"/>
          </p:cNvSpPr>
          <p:nvPr>
            <p:ph type="title" idx="7" hasCustomPrompt="1"/>
          </p:nvPr>
        </p:nvSpPr>
        <p:spPr>
          <a:xfrm>
            <a:off x="792975" y="1584175"/>
            <a:ext cx="2319000" cy="120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2000"/>
              <a:buNone/>
              <a:defRPr sz="76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863" name="Google Shape;1863;p13"/>
          <p:cNvSpPr txBox="1">
            <a:spLocks noGrp="1"/>
          </p:cNvSpPr>
          <p:nvPr>
            <p:ph type="title" idx="8" hasCustomPrompt="1"/>
          </p:nvPr>
        </p:nvSpPr>
        <p:spPr>
          <a:xfrm>
            <a:off x="3412500" y="1569600"/>
            <a:ext cx="2319000" cy="120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2000"/>
              <a:buNone/>
              <a:defRPr sz="76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864" name="Google Shape;1864;p13"/>
          <p:cNvSpPr txBox="1">
            <a:spLocks noGrp="1"/>
          </p:cNvSpPr>
          <p:nvPr>
            <p:ph type="title" idx="9" hasCustomPrompt="1"/>
          </p:nvPr>
        </p:nvSpPr>
        <p:spPr>
          <a:xfrm>
            <a:off x="6032025" y="1584175"/>
            <a:ext cx="2319000" cy="120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2000"/>
              <a:buNone/>
              <a:defRPr sz="76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p:cSld name="CUSTOM">
    <p:spTree>
      <p:nvGrpSpPr>
        <p:cNvPr id="1" name="Shape 2125"/>
        <p:cNvGrpSpPr/>
        <p:nvPr/>
      </p:nvGrpSpPr>
      <p:grpSpPr>
        <a:xfrm>
          <a:off x="0" y="0"/>
          <a:ext cx="0" cy="0"/>
          <a:chOff x="0" y="0"/>
          <a:chExt cx="0" cy="0"/>
        </a:xfrm>
      </p:grpSpPr>
      <p:grpSp>
        <p:nvGrpSpPr>
          <p:cNvPr id="2126" name="Google Shape;2126;p15"/>
          <p:cNvGrpSpPr/>
          <p:nvPr/>
        </p:nvGrpSpPr>
        <p:grpSpPr>
          <a:xfrm>
            <a:off x="-135456" y="-487"/>
            <a:ext cx="9537125" cy="5143678"/>
            <a:chOff x="-135450" y="773125"/>
            <a:chExt cx="7704900" cy="4155500"/>
          </a:xfrm>
        </p:grpSpPr>
        <p:sp>
          <p:nvSpPr>
            <p:cNvPr id="2127" name="Google Shape;2127;p15"/>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15"/>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15"/>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15"/>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15"/>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15"/>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15"/>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15"/>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15"/>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15"/>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15"/>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15"/>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15"/>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15"/>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15"/>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15"/>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15"/>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15"/>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15"/>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15"/>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15"/>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15"/>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15"/>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15"/>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15"/>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15"/>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15"/>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15"/>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15"/>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15"/>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15"/>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15"/>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15"/>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15"/>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15"/>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15"/>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15"/>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15"/>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15"/>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15"/>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15"/>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15"/>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15"/>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15"/>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15"/>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15"/>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15"/>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15"/>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15"/>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15"/>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15"/>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15"/>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15"/>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15"/>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15"/>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15"/>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15"/>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15"/>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15"/>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15"/>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15"/>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15"/>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15"/>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15"/>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15"/>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15"/>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15"/>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15"/>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15"/>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15"/>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15"/>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15"/>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15"/>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15"/>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15"/>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15"/>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15"/>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15"/>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15"/>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15"/>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15"/>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15"/>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15"/>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15"/>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15"/>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15"/>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15"/>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15"/>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15"/>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15"/>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15"/>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15"/>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15"/>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15"/>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15"/>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15"/>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15"/>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15"/>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15"/>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15"/>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15"/>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15"/>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15"/>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15"/>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15"/>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15"/>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15"/>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15"/>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15"/>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15"/>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15"/>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15"/>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15"/>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15"/>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15"/>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15"/>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15"/>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15"/>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15"/>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15"/>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15"/>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15"/>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15"/>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15"/>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15"/>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15"/>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15"/>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15"/>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15"/>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15"/>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15"/>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15"/>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15"/>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15"/>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15"/>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15"/>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15"/>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15"/>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15"/>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15"/>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15"/>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15"/>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15"/>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15"/>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15"/>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15"/>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15"/>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15"/>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15"/>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15"/>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15"/>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15"/>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15"/>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15"/>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15"/>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15"/>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15"/>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15"/>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15"/>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15"/>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15"/>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15"/>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15"/>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15"/>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15"/>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15"/>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15"/>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15"/>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15"/>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15"/>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15"/>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15"/>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15"/>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15"/>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15"/>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15"/>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15"/>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15"/>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15"/>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15"/>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15"/>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15"/>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15"/>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15"/>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15"/>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15"/>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15"/>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15"/>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15"/>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15"/>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15"/>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15"/>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15"/>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15"/>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15"/>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15"/>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15"/>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15"/>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15"/>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15"/>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15"/>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15"/>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15"/>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15"/>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15"/>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15"/>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15"/>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15"/>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15"/>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15"/>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15"/>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15"/>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15"/>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15"/>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15"/>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15"/>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15"/>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15"/>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15"/>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15"/>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15"/>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15"/>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15"/>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15"/>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15"/>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15"/>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15"/>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15"/>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15"/>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15"/>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15"/>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15"/>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15"/>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15"/>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15"/>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15"/>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15"/>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15"/>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15"/>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15"/>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15"/>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15"/>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15"/>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15"/>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15"/>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15"/>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15"/>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15"/>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15"/>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15"/>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15"/>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15"/>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15"/>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15"/>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15"/>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2" name="Google Shape;2382;p15"/>
          <p:cNvSpPr/>
          <p:nvPr/>
        </p:nvSpPr>
        <p:spPr>
          <a:xfrm rot="10800000" flipH="1">
            <a:off x="2880349" y="-1"/>
            <a:ext cx="6263530" cy="5143576"/>
          </a:xfrm>
          <a:custGeom>
            <a:avLst/>
            <a:gdLst/>
            <a:ahLst/>
            <a:cxnLst/>
            <a:rect l="l" t="t" r="r" b="b"/>
            <a:pathLst>
              <a:path w="107871" h="74688" extrusionOk="0">
                <a:moveTo>
                  <a:pt x="30577" y="0"/>
                </a:moveTo>
                <a:cubicBezTo>
                  <a:pt x="32181" y="2431"/>
                  <a:pt x="33384" y="5314"/>
                  <a:pt x="33159" y="8446"/>
                </a:cubicBezTo>
                <a:cubicBezTo>
                  <a:pt x="32457" y="17369"/>
                  <a:pt x="20602" y="18747"/>
                  <a:pt x="18246" y="29148"/>
                </a:cubicBezTo>
                <a:cubicBezTo>
                  <a:pt x="16016" y="39073"/>
                  <a:pt x="25239" y="44236"/>
                  <a:pt x="21981" y="52006"/>
                </a:cubicBezTo>
                <a:cubicBezTo>
                  <a:pt x="19274" y="58447"/>
                  <a:pt x="11956" y="57219"/>
                  <a:pt x="4788" y="66316"/>
                </a:cubicBezTo>
                <a:cubicBezTo>
                  <a:pt x="2482" y="69249"/>
                  <a:pt x="978" y="72256"/>
                  <a:pt x="1" y="74687"/>
                </a:cubicBezTo>
                <a:lnTo>
                  <a:pt x="107871" y="74687"/>
                </a:lnTo>
                <a:lnTo>
                  <a:pt x="1078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15"/>
          <p:cNvSpPr txBox="1">
            <a:spLocks noGrp="1"/>
          </p:cNvSpPr>
          <p:nvPr>
            <p:ph type="title"/>
          </p:nvPr>
        </p:nvSpPr>
        <p:spPr>
          <a:xfrm>
            <a:off x="5204100" y="2991850"/>
            <a:ext cx="3219900" cy="441900"/>
          </a:xfrm>
          <a:prstGeom prst="rect">
            <a:avLst/>
          </a:prstGeom>
        </p:spPr>
        <p:txBody>
          <a:bodyPr spcFirstLastPara="1" wrap="square" lIns="91425" tIns="91425" rIns="91425" bIns="91425" anchor="t" anchorCtr="0">
            <a:normAutofit/>
          </a:bodyPr>
          <a:lstStyle>
            <a:lvl1pPr lvl="0" algn="r" rtl="0">
              <a:spcBef>
                <a:spcPts val="0"/>
              </a:spcBef>
              <a:spcAft>
                <a:spcPts val="0"/>
              </a:spcAft>
              <a:buNone/>
              <a:defRPr sz="2000">
                <a:latin typeface="Paytone One"/>
                <a:ea typeface="Paytone One"/>
                <a:cs typeface="Paytone One"/>
                <a:sym typeface="Paytone One"/>
              </a:defRPr>
            </a:lvl1pPr>
            <a:lvl2pPr lvl="1" algn="r" rtl="0">
              <a:spcBef>
                <a:spcPts val="0"/>
              </a:spcBef>
              <a:spcAft>
                <a:spcPts val="0"/>
              </a:spcAft>
              <a:buNone/>
              <a:defRPr sz="2000">
                <a:latin typeface="Paytone One"/>
                <a:ea typeface="Paytone One"/>
                <a:cs typeface="Paytone One"/>
                <a:sym typeface="Paytone One"/>
              </a:defRPr>
            </a:lvl2pPr>
            <a:lvl3pPr lvl="2" algn="r" rtl="0">
              <a:spcBef>
                <a:spcPts val="0"/>
              </a:spcBef>
              <a:spcAft>
                <a:spcPts val="0"/>
              </a:spcAft>
              <a:buNone/>
              <a:defRPr sz="2000">
                <a:latin typeface="Paytone One"/>
                <a:ea typeface="Paytone One"/>
                <a:cs typeface="Paytone One"/>
                <a:sym typeface="Paytone One"/>
              </a:defRPr>
            </a:lvl3pPr>
            <a:lvl4pPr lvl="3" algn="r" rtl="0">
              <a:spcBef>
                <a:spcPts val="0"/>
              </a:spcBef>
              <a:spcAft>
                <a:spcPts val="0"/>
              </a:spcAft>
              <a:buNone/>
              <a:defRPr sz="2000">
                <a:latin typeface="Paytone One"/>
                <a:ea typeface="Paytone One"/>
                <a:cs typeface="Paytone One"/>
                <a:sym typeface="Paytone One"/>
              </a:defRPr>
            </a:lvl4pPr>
            <a:lvl5pPr lvl="4" algn="r" rtl="0">
              <a:spcBef>
                <a:spcPts val="0"/>
              </a:spcBef>
              <a:spcAft>
                <a:spcPts val="0"/>
              </a:spcAft>
              <a:buNone/>
              <a:defRPr sz="2000">
                <a:latin typeface="Paytone One"/>
                <a:ea typeface="Paytone One"/>
                <a:cs typeface="Paytone One"/>
                <a:sym typeface="Paytone One"/>
              </a:defRPr>
            </a:lvl5pPr>
            <a:lvl6pPr lvl="5" algn="r" rtl="0">
              <a:spcBef>
                <a:spcPts val="0"/>
              </a:spcBef>
              <a:spcAft>
                <a:spcPts val="0"/>
              </a:spcAft>
              <a:buNone/>
              <a:defRPr sz="2000">
                <a:latin typeface="Paytone One"/>
                <a:ea typeface="Paytone One"/>
                <a:cs typeface="Paytone One"/>
                <a:sym typeface="Paytone One"/>
              </a:defRPr>
            </a:lvl6pPr>
            <a:lvl7pPr lvl="6" algn="r" rtl="0">
              <a:spcBef>
                <a:spcPts val="0"/>
              </a:spcBef>
              <a:spcAft>
                <a:spcPts val="0"/>
              </a:spcAft>
              <a:buNone/>
              <a:defRPr sz="2000">
                <a:latin typeface="Paytone One"/>
                <a:ea typeface="Paytone One"/>
                <a:cs typeface="Paytone One"/>
                <a:sym typeface="Paytone One"/>
              </a:defRPr>
            </a:lvl7pPr>
            <a:lvl8pPr lvl="7" algn="r" rtl="0">
              <a:spcBef>
                <a:spcPts val="0"/>
              </a:spcBef>
              <a:spcAft>
                <a:spcPts val="0"/>
              </a:spcAft>
              <a:buNone/>
              <a:defRPr sz="2000">
                <a:latin typeface="Paytone One"/>
                <a:ea typeface="Paytone One"/>
                <a:cs typeface="Paytone One"/>
                <a:sym typeface="Paytone One"/>
              </a:defRPr>
            </a:lvl8pPr>
            <a:lvl9pPr lvl="8" algn="r" rtl="0">
              <a:spcBef>
                <a:spcPts val="0"/>
              </a:spcBef>
              <a:spcAft>
                <a:spcPts val="0"/>
              </a:spcAft>
              <a:buNone/>
              <a:defRPr sz="2000">
                <a:latin typeface="Paytone One"/>
                <a:ea typeface="Paytone One"/>
                <a:cs typeface="Paytone One"/>
                <a:sym typeface="Paytone One"/>
              </a:defRPr>
            </a:lvl9pPr>
          </a:lstStyle>
          <a:p>
            <a:endParaRPr/>
          </a:p>
        </p:txBody>
      </p:sp>
      <p:sp>
        <p:nvSpPr>
          <p:cNvPr id="2384" name="Google Shape;2384;p15"/>
          <p:cNvSpPr txBox="1">
            <a:spLocks noGrp="1"/>
          </p:cNvSpPr>
          <p:nvPr>
            <p:ph type="subTitle" idx="1"/>
          </p:nvPr>
        </p:nvSpPr>
        <p:spPr>
          <a:xfrm>
            <a:off x="4572000" y="1988538"/>
            <a:ext cx="3852000" cy="8727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1">
  <p:cSld name="CUSTOM_1">
    <p:spTree>
      <p:nvGrpSpPr>
        <p:cNvPr id="1" name="Shape 2647"/>
        <p:cNvGrpSpPr/>
        <p:nvPr/>
      </p:nvGrpSpPr>
      <p:grpSpPr>
        <a:xfrm>
          <a:off x="0" y="0"/>
          <a:ext cx="0" cy="0"/>
          <a:chOff x="0" y="0"/>
          <a:chExt cx="0" cy="0"/>
        </a:xfrm>
      </p:grpSpPr>
      <p:grpSp>
        <p:nvGrpSpPr>
          <p:cNvPr id="2648" name="Google Shape;2648;p17"/>
          <p:cNvGrpSpPr/>
          <p:nvPr/>
        </p:nvGrpSpPr>
        <p:grpSpPr>
          <a:xfrm>
            <a:off x="-135456" y="-487"/>
            <a:ext cx="9537125" cy="5143678"/>
            <a:chOff x="-135450" y="773125"/>
            <a:chExt cx="7704900" cy="4155500"/>
          </a:xfrm>
        </p:grpSpPr>
        <p:sp>
          <p:nvSpPr>
            <p:cNvPr id="2649" name="Google Shape;2649;p17"/>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17"/>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17"/>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17"/>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17"/>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17"/>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17"/>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17"/>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17"/>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17"/>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17"/>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17"/>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17"/>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17"/>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17"/>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17"/>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17"/>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17"/>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17"/>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17"/>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17"/>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17"/>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17"/>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17"/>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17"/>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17"/>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17"/>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17"/>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17"/>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17"/>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17"/>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17"/>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17"/>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17"/>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17"/>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17"/>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17"/>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17"/>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17"/>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17"/>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17"/>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17"/>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17"/>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17"/>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17"/>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17"/>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17"/>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17"/>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17"/>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17"/>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17"/>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17"/>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17"/>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17"/>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17"/>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17"/>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17"/>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17"/>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17"/>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17"/>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17"/>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17"/>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17"/>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17"/>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17"/>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17"/>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17"/>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17"/>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17"/>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17"/>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17"/>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17"/>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17"/>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17"/>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17"/>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17"/>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17"/>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17"/>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17"/>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17"/>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17"/>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17"/>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17"/>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17"/>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17"/>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17"/>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17"/>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17"/>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17"/>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17"/>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17"/>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17"/>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17"/>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17"/>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17"/>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17"/>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17"/>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17"/>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17"/>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17"/>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17"/>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17"/>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17"/>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17"/>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17"/>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17"/>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17"/>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17"/>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17"/>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17"/>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17"/>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17"/>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17"/>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17"/>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17"/>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17"/>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17"/>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17"/>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17"/>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17"/>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17"/>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17"/>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17"/>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17"/>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17"/>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17"/>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17"/>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17"/>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17"/>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17"/>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17"/>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17"/>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17"/>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17"/>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17"/>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17"/>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17"/>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17"/>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17"/>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17"/>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17"/>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17"/>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17"/>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17"/>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17"/>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17"/>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17"/>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17"/>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17"/>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17"/>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17"/>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17"/>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17"/>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17"/>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17"/>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17"/>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17"/>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17"/>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17"/>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17"/>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17"/>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17"/>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17"/>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17"/>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17"/>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17"/>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17"/>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17"/>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17"/>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17"/>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17"/>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17"/>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17"/>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17"/>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17"/>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17"/>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17"/>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17"/>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17"/>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17"/>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17"/>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17"/>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17"/>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17"/>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17"/>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17"/>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17"/>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17"/>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17"/>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17"/>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17"/>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17"/>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17"/>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17"/>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17"/>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17"/>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17"/>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17"/>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17"/>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17"/>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17"/>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17"/>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17"/>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17"/>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17"/>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17"/>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17"/>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17"/>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17"/>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17"/>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17"/>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17"/>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17"/>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17"/>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17"/>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17"/>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17"/>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17"/>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17"/>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17"/>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17"/>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17"/>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17"/>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17"/>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17"/>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17"/>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17"/>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17"/>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17"/>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17"/>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17"/>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17"/>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17"/>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17"/>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17"/>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17"/>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17"/>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17"/>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17"/>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17"/>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17"/>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17"/>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17"/>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17"/>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17"/>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17"/>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17"/>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17"/>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17"/>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17"/>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17"/>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17"/>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17"/>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17"/>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17"/>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04" name="Google Shape;2904;p17"/>
          <p:cNvSpPr/>
          <p:nvPr/>
        </p:nvSpPr>
        <p:spPr>
          <a:xfrm rot="10800000" flipH="1">
            <a:off x="0" y="-76"/>
            <a:ext cx="7252281" cy="5143576"/>
          </a:xfrm>
          <a:custGeom>
            <a:avLst/>
            <a:gdLst/>
            <a:ahLst/>
            <a:cxnLst/>
            <a:rect l="l" t="t" r="r" b="b"/>
            <a:pathLst>
              <a:path w="126694" h="74688" extrusionOk="0">
                <a:moveTo>
                  <a:pt x="1" y="1"/>
                </a:moveTo>
                <a:lnTo>
                  <a:pt x="1" y="74688"/>
                </a:lnTo>
                <a:lnTo>
                  <a:pt x="58197" y="74688"/>
                </a:lnTo>
                <a:cubicBezTo>
                  <a:pt x="58974" y="69074"/>
                  <a:pt x="60979" y="62131"/>
                  <a:pt x="66543" y="58347"/>
                </a:cubicBezTo>
                <a:cubicBezTo>
                  <a:pt x="69687" y="56203"/>
                  <a:pt x="72960" y="55757"/>
                  <a:pt x="76083" y="55757"/>
                </a:cubicBezTo>
                <a:cubicBezTo>
                  <a:pt x="78313" y="55757"/>
                  <a:pt x="80466" y="55984"/>
                  <a:pt x="82442" y="55984"/>
                </a:cubicBezTo>
                <a:cubicBezTo>
                  <a:pt x="85045" y="55984"/>
                  <a:pt x="87341" y="55589"/>
                  <a:pt x="89099" y="53760"/>
                </a:cubicBezTo>
                <a:cubicBezTo>
                  <a:pt x="95465" y="47093"/>
                  <a:pt x="84262" y="32482"/>
                  <a:pt x="90778" y="25339"/>
                </a:cubicBezTo>
                <a:cubicBezTo>
                  <a:pt x="93009" y="22895"/>
                  <a:pt x="95960" y="22820"/>
                  <a:pt x="99488" y="22820"/>
                </a:cubicBezTo>
                <a:cubicBezTo>
                  <a:pt x="99719" y="22820"/>
                  <a:pt x="99953" y="22821"/>
                  <a:pt x="100189" y="22821"/>
                </a:cubicBezTo>
                <a:cubicBezTo>
                  <a:pt x="103555" y="22821"/>
                  <a:pt x="107417" y="22755"/>
                  <a:pt x="111656" y="20753"/>
                </a:cubicBezTo>
                <a:cubicBezTo>
                  <a:pt x="120327" y="16642"/>
                  <a:pt x="124513" y="7244"/>
                  <a:pt x="1266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17"/>
          <p:cNvSpPr txBox="1">
            <a:spLocks noGrp="1"/>
          </p:cNvSpPr>
          <p:nvPr>
            <p:ph type="title"/>
          </p:nvPr>
        </p:nvSpPr>
        <p:spPr>
          <a:xfrm>
            <a:off x="720000" y="540000"/>
            <a:ext cx="3018300" cy="936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06" name="Google Shape;2906;p17"/>
          <p:cNvSpPr txBox="1">
            <a:spLocks noGrp="1"/>
          </p:cNvSpPr>
          <p:nvPr>
            <p:ph type="body" idx="1"/>
          </p:nvPr>
        </p:nvSpPr>
        <p:spPr>
          <a:xfrm>
            <a:off x="720000" y="1747200"/>
            <a:ext cx="3852000" cy="2822400"/>
          </a:xfrm>
          <a:prstGeom prst="rect">
            <a:avLst/>
          </a:prstGeom>
        </p:spPr>
        <p:txBody>
          <a:bodyPr spcFirstLastPara="1" wrap="square" lIns="91425" tIns="91425" rIns="91425" bIns="91425" anchor="t" anchorCtr="0">
            <a:normAutofit/>
          </a:bodyPr>
          <a:lstStyle>
            <a:lvl1pPr marL="457200" lvl="0" indent="-330200" rtl="0">
              <a:lnSpc>
                <a:spcPct val="100000"/>
              </a:lnSpc>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six columns">
  <p:cSld name="CUSTOM_3">
    <p:spTree>
      <p:nvGrpSpPr>
        <p:cNvPr id="1" name="Shape 3983"/>
        <p:cNvGrpSpPr/>
        <p:nvPr/>
      </p:nvGrpSpPr>
      <p:grpSpPr>
        <a:xfrm>
          <a:off x="0" y="0"/>
          <a:ext cx="0" cy="0"/>
          <a:chOff x="0" y="0"/>
          <a:chExt cx="0" cy="0"/>
        </a:xfrm>
      </p:grpSpPr>
      <p:grpSp>
        <p:nvGrpSpPr>
          <p:cNvPr id="3984" name="Google Shape;3984;p26"/>
          <p:cNvGrpSpPr/>
          <p:nvPr/>
        </p:nvGrpSpPr>
        <p:grpSpPr>
          <a:xfrm>
            <a:off x="-135456" y="-487"/>
            <a:ext cx="9537125" cy="5143678"/>
            <a:chOff x="-135450" y="773125"/>
            <a:chExt cx="7704900" cy="4155500"/>
          </a:xfrm>
        </p:grpSpPr>
        <p:sp>
          <p:nvSpPr>
            <p:cNvPr id="3985" name="Google Shape;3985;p26"/>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6" name="Google Shape;3986;p26"/>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7" name="Google Shape;3987;p26"/>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8" name="Google Shape;3988;p26"/>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9" name="Google Shape;3989;p26"/>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0" name="Google Shape;3990;p26"/>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1" name="Google Shape;3991;p26"/>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2" name="Google Shape;3992;p26"/>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3" name="Google Shape;3993;p26"/>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4" name="Google Shape;3994;p26"/>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5" name="Google Shape;3995;p26"/>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6" name="Google Shape;3996;p26"/>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7" name="Google Shape;3997;p26"/>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8" name="Google Shape;3998;p26"/>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9" name="Google Shape;3999;p26"/>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0" name="Google Shape;4000;p26"/>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1" name="Google Shape;4001;p26"/>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2" name="Google Shape;4002;p26"/>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3" name="Google Shape;4003;p26"/>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4" name="Google Shape;4004;p26"/>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5" name="Google Shape;4005;p26"/>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6" name="Google Shape;4006;p26"/>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7" name="Google Shape;4007;p26"/>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8" name="Google Shape;4008;p26"/>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9" name="Google Shape;4009;p26"/>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0" name="Google Shape;4010;p26"/>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1" name="Google Shape;4011;p26"/>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2" name="Google Shape;4012;p26"/>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3" name="Google Shape;4013;p26"/>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4" name="Google Shape;4014;p26"/>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5" name="Google Shape;4015;p26"/>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6" name="Google Shape;4016;p26"/>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7" name="Google Shape;4017;p26"/>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8" name="Google Shape;4018;p26"/>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9" name="Google Shape;4019;p26"/>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0" name="Google Shape;4020;p26"/>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1" name="Google Shape;4021;p26"/>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2" name="Google Shape;4022;p26"/>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3" name="Google Shape;4023;p26"/>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4" name="Google Shape;4024;p26"/>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5" name="Google Shape;4025;p26"/>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6" name="Google Shape;4026;p26"/>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7" name="Google Shape;4027;p26"/>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8" name="Google Shape;4028;p26"/>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9" name="Google Shape;4029;p26"/>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0" name="Google Shape;4030;p26"/>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1" name="Google Shape;4031;p26"/>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2" name="Google Shape;4032;p26"/>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3" name="Google Shape;4033;p26"/>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4" name="Google Shape;4034;p26"/>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5" name="Google Shape;4035;p26"/>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6" name="Google Shape;4036;p26"/>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7" name="Google Shape;4037;p26"/>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8" name="Google Shape;4038;p26"/>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9" name="Google Shape;4039;p26"/>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0" name="Google Shape;4040;p26"/>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1" name="Google Shape;4041;p26"/>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2" name="Google Shape;4042;p26"/>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3" name="Google Shape;4043;p26"/>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4" name="Google Shape;4044;p26"/>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5" name="Google Shape;4045;p26"/>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6" name="Google Shape;4046;p26"/>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7" name="Google Shape;4047;p26"/>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8" name="Google Shape;4048;p26"/>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9" name="Google Shape;4049;p26"/>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0" name="Google Shape;4050;p26"/>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1" name="Google Shape;4051;p26"/>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2" name="Google Shape;4052;p26"/>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3" name="Google Shape;4053;p26"/>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4" name="Google Shape;4054;p26"/>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5" name="Google Shape;4055;p26"/>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6" name="Google Shape;4056;p26"/>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7" name="Google Shape;4057;p26"/>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8" name="Google Shape;4058;p26"/>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9" name="Google Shape;4059;p26"/>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0" name="Google Shape;4060;p26"/>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 name="Google Shape;4061;p26"/>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 name="Google Shape;4062;p26"/>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 name="Google Shape;4063;p26"/>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 name="Google Shape;4064;p26"/>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 name="Google Shape;4065;p26"/>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6" name="Google Shape;4066;p26"/>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 name="Google Shape;4067;p26"/>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8" name="Google Shape;4068;p26"/>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9" name="Google Shape;4069;p26"/>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0" name="Google Shape;4070;p26"/>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1" name="Google Shape;4071;p26"/>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2" name="Google Shape;4072;p26"/>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3" name="Google Shape;4073;p26"/>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4" name="Google Shape;4074;p26"/>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5" name="Google Shape;4075;p26"/>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6" name="Google Shape;4076;p26"/>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7" name="Google Shape;4077;p26"/>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8" name="Google Shape;4078;p26"/>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9" name="Google Shape;4079;p26"/>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0" name="Google Shape;4080;p26"/>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1" name="Google Shape;4081;p26"/>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2" name="Google Shape;4082;p26"/>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3" name="Google Shape;4083;p26"/>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4" name="Google Shape;4084;p26"/>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5" name="Google Shape;4085;p26"/>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6" name="Google Shape;4086;p26"/>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26"/>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8" name="Google Shape;4088;p26"/>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9" name="Google Shape;4089;p26"/>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0" name="Google Shape;4090;p26"/>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1" name="Google Shape;4091;p26"/>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26"/>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3" name="Google Shape;4093;p26"/>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4" name="Google Shape;4094;p26"/>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5" name="Google Shape;4095;p26"/>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6" name="Google Shape;4096;p26"/>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7" name="Google Shape;4097;p26"/>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8" name="Google Shape;4098;p26"/>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9" name="Google Shape;4099;p26"/>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26"/>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26"/>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26"/>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3" name="Google Shape;4103;p26"/>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4" name="Google Shape;4104;p26"/>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5" name="Google Shape;4105;p26"/>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6" name="Google Shape;4106;p26"/>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7" name="Google Shape;4107;p26"/>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8" name="Google Shape;4108;p26"/>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9" name="Google Shape;4109;p26"/>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0" name="Google Shape;4110;p26"/>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1" name="Google Shape;4111;p26"/>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2" name="Google Shape;4112;p26"/>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3" name="Google Shape;4113;p26"/>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4" name="Google Shape;4114;p26"/>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5" name="Google Shape;4115;p26"/>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6" name="Google Shape;4116;p26"/>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7" name="Google Shape;4117;p26"/>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8" name="Google Shape;4118;p26"/>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9" name="Google Shape;4119;p26"/>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0" name="Google Shape;4120;p26"/>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1" name="Google Shape;4121;p26"/>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2" name="Google Shape;4122;p26"/>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3" name="Google Shape;4123;p26"/>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4" name="Google Shape;4124;p26"/>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5" name="Google Shape;4125;p26"/>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6" name="Google Shape;4126;p26"/>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7" name="Google Shape;4127;p26"/>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8" name="Google Shape;4128;p26"/>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9" name="Google Shape;4129;p26"/>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0" name="Google Shape;4130;p26"/>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1" name="Google Shape;4131;p26"/>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2" name="Google Shape;4132;p26"/>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3" name="Google Shape;4133;p26"/>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4" name="Google Shape;4134;p26"/>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5" name="Google Shape;4135;p26"/>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6" name="Google Shape;4136;p26"/>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7" name="Google Shape;4137;p26"/>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8" name="Google Shape;4138;p26"/>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9" name="Google Shape;4139;p26"/>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0" name="Google Shape;4140;p26"/>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1" name="Google Shape;4141;p26"/>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2" name="Google Shape;4142;p26"/>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3" name="Google Shape;4143;p26"/>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4" name="Google Shape;4144;p26"/>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5" name="Google Shape;4145;p26"/>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6" name="Google Shape;4146;p26"/>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7" name="Google Shape;4147;p26"/>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8" name="Google Shape;4148;p26"/>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9" name="Google Shape;4149;p26"/>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0" name="Google Shape;4150;p26"/>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1" name="Google Shape;4151;p26"/>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2" name="Google Shape;4152;p26"/>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3" name="Google Shape;4153;p26"/>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4" name="Google Shape;4154;p26"/>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26"/>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26"/>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26"/>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8" name="Google Shape;4158;p26"/>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9" name="Google Shape;4159;p26"/>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0" name="Google Shape;4160;p26"/>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1" name="Google Shape;4161;p26"/>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2" name="Google Shape;4162;p26"/>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26"/>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4" name="Google Shape;4164;p26"/>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5" name="Google Shape;4165;p26"/>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6" name="Google Shape;4166;p26"/>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7" name="Google Shape;4167;p26"/>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8" name="Google Shape;4168;p26"/>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9" name="Google Shape;4169;p26"/>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0" name="Google Shape;4170;p26"/>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1" name="Google Shape;4171;p26"/>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2" name="Google Shape;4172;p26"/>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26"/>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4" name="Google Shape;4174;p26"/>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5" name="Google Shape;4175;p26"/>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6" name="Google Shape;4176;p26"/>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7" name="Google Shape;4177;p26"/>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8" name="Google Shape;4178;p26"/>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9" name="Google Shape;4179;p26"/>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0" name="Google Shape;4180;p26"/>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1" name="Google Shape;4181;p26"/>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2" name="Google Shape;4182;p26"/>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3" name="Google Shape;4183;p26"/>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4" name="Google Shape;4184;p26"/>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5" name="Google Shape;4185;p26"/>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6" name="Google Shape;4186;p26"/>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7" name="Google Shape;4187;p26"/>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8" name="Google Shape;4188;p26"/>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9" name="Google Shape;4189;p26"/>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0" name="Google Shape;4190;p26"/>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1" name="Google Shape;4191;p26"/>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2" name="Google Shape;4192;p26"/>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3" name="Google Shape;4193;p26"/>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26"/>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26"/>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26"/>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7" name="Google Shape;4197;p26"/>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8" name="Google Shape;4198;p26"/>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26"/>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0" name="Google Shape;4200;p26"/>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1" name="Google Shape;4201;p26"/>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26"/>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3" name="Google Shape;4203;p26"/>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4" name="Google Shape;4204;p26"/>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5" name="Google Shape;4205;p26"/>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6" name="Google Shape;4206;p26"/>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7" name="Google Shape;4207;p26"/>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26"/>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26"/>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26"/>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26"/>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26"/>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26"/>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26"/>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26"/>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26"/>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26"/>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26"/>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26"/>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26"/>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26"/>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26"/>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26"/>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26"/>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26"/>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6" name="Google Shape;4226;p26"/>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26"/>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26"/>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26"/>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26"/>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1" name="Google Shape;4231;p26"/>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2" name="Google Shape;4232;p26"/>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3" name="Google Shape;4233;p26"/>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26"/>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26"/>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26"/>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26"/>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26"/>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26"/>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0" name="Google Shape;4240;p26"/>
          <p:cNvSpPr txBox="1">
            <a:spLocks noGrp="1"/>
          </p:cNvSpPr>
          <p:nvPr>
            <p:ph type="title"/>
          </p:nvPr>
        </p:nvSpPr>
        <p:spPr>
          <a:xfrm>
            <a:off x="720000" y="540000"/>
            <a:ext cx="7704000" cy="5358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sz="3000">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241" name="Google Shape;4241;p26"/>
          <p:cNvSpPr txBox="1">
            <a:spLocks noGrp="1"/>
          </p:cNvSpPr>
          <p:nvPr>
            <p:ph type="subTitle" idx="1"/>
          </p:nvPr>
        </p:nvSpPr>
        <p:spPr>
          <a:xfrm>
            <a:off x="829372" y="2279750"/>
            <a:ext cx="2367000" cy="535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a:solidFill>
                  <a:schemeClr val="dk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242" name="Google Shape;4242;p26"/>
          <p:cNvSpPr txBox="1">
            <a:spLocks noGrp="1"/>
          </p:cNvSpPr>
          <p:nvPr>
            <p:ph type="subTitle" idx="2"/>
          </p:nvPr>
        </p:nvSpPr>
        <p:spPr>
          <a:xfrm>
            <a:off x="3382285" y="2279750"/>
            <a:ext cx="2367000" cy="535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a:solidFill>
                  <a:schemeClr val="dk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243" name="Google Shape;4243;p26"/>
          <p:cNvSpPr txBox="1">
            <a:spLocks noGrp="1"/>
          </p:cNvSpPr>
          <p:nvPr>
            <p:ph type="subTitle" idx="3"/>
          </p:nvPr>
        </p:nvSpPr>
        <p:spPr>
          <a:xfrm>
            <a:off x="5947628" y="2279750"/>
            <a:ext cx="2367000" cy="535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a:solidFill>
                  <a:schemeClr val="dk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244" name="Google Shape;4244;p26"/>
          <p:cNvSpPr txBox="1">
            <a:spLocks noGrp="1"/>
          </p:cNvSpPr>
          <p:nvPr>
            <p:ph type="subTitle" idx="4"/>
          </p:nvPr>
        </p:nvSpPr>
        <p:spPr>
          <a:xfrm>
            <a:off x="829372" y="4084200"/>
            <a:ext cx="2367000" cy="535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a:solidFill>
                  <a:schemeClr val="dk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245" name="Google Shape;4245;p26"/>
          <p:cNvSpPr txBox="1">
            <a:spLocks noGrp="1"/>
          </p:cNvSpPr>
          <p:nvPr>
            <p:ph type="subTitle" idx="5"/>
          </p:nvPr>
        </p:nvSpPr>
        <p:spPr>
          <a:xfrm>
            <a:off x="3382285" y="4067700"/>
            <a:ext cx="2367000" cy="535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a:solidFill>
                  <a:schemeClr val="dk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246" name="Google Shape;4246;p26"/>
          <p:cNvSpPr txBox="1">
            <a:spLocks noGrp="1"/>
          </p:cNvSpPr>
          <p:nvPr>
            <p:ph type="subTitle" idx="6"/>
          </p:nvPr>
        </p:nvSpPr>
        <p:spPr>
          <a:xfrm>
            <a:off x="5947628" y="4067700"/>
            <a:ext cx="2367000" cy="535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a:solidFill>
                  <a:schemeClr val="dk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247" name="Google Shape;4247;p26"/>
          <p:cNvSpPr txBox="1">
            <a:spLocks noGrp="1"/>
          </p:cNvSpPr>
          <p:nvPr>
            <p:ph type="title" idx="7"/>
          </p:nvPr>
        </p:nvSpPr>
        <p:spPr>
          <a:xfrm>
            <a:off x="1107022" y="1881750"/>
            <a:ext cx="1811700" cy="3981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4248" name="Google Shape;4248;p26"/>
          <p:cNvSpPr txBox="1">
            <a:spLocks noGrp="1"/>
          </p:cNvSpPr>
          <p:nvPr>
            <p:ph type="title" idx="8"/>
          </p:nvPr>
        </p:nvSpPr>
        <p:spPr>
          <a:xfrm>
            <a:off x="3659935" y="1881750"/>
            <a:ext cx="1811700" cy="3981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4249" name="Google Shape;4249;p26"/>
          <p:cNvSpPr txBox="1">
            <a:spLocks noGrp="1"/>
          </p:cNvSpPr>
          <p:nvPr>
            <p:ph type="title" idx="9"/>
          </p:nvPr>
        </p:nvSpPr>
        <p:spPr>
          <a:xfrm>
            <a:off x="6225278" y="1881750"/>
            <a:ext cx="1811700" cy="3981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4250" name="Google Shape;4250;p26"/>
          <p:cNvSpPr txBox="1">
            <a:spLocks noGrp="1"/>
          </p:cNvSpPr>
          <p:nvPr>
            <p:ph type="title" idx="13"/>
          </p:nvPr>
        </p:nvSpPr>
        <p:spPr>
          <a:xfrm>
            <a:off x="1107022" y="3705175"/>
            <a:ext cx="1811700" cy="3981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4251" name="Google Shape;4251;p26"/>
          <p:cNvSpPr txBox="1">
            <a:spLocks noGrp="1"/>
          </p:cNvSpPr>
          <p:nvPr>
            <p:ph type="title" idx="14"/>
          </p:nvPr>
        </p:nvSpPr>
        <p:spPr>
          <a:xfrm>
            <a:off x="3659935" y="3705175"/>
            <a:ext cx="1811700" cy="3981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4252" name="Google Shape;4252;p26"/>
          <p:cNvSpPr txBox="1">
            <a:spLocks noGrp="1"/>
          </p:cNvSpPr>
          <p:nvPr>
            <p:ph type="title" idx="15"/>
          </p:nvPr>
        </p:nvSpPr>
        <p:spPr>
          <a:xfrm>
            <a:off x="6225278" y="3705175"/>
            <a:ext cx="1811700" cy="3981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0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3">
  <p:cSld name="CUSTOM_18">
    <p:spTree>
      <p:nvGrpSpPr>
        <p:cNvPr id="1" name="Shape 8328"/>
        <p:cNvGrpSpPr/>
        <p:nvPr/>
      </p:nvGrpSpPr>
      <p:grpSpPr>
        <a:xfrm>
          <a:off x="0" y="0"/>
          <a:ext cx="0" cy="0"/>
          <a:chOff x="0" y="0"/>
          <a:chExt cx="0" cy="0"/>
        </a:xfrm>
      </p:grpSpPr>
      <p:grpSp>
        <p:nvGrpSpPr>
          <p:cNvPr id="8329" name="Google Shape;8329;p49"/>
          <p:cNvGrpSpPr/>
          <p:nvPr/>
        </p:nvGrpSpPr>
        <p:grpSpPr>
          <a:xfrm>
            <a:off x="-135456" y="-487"/>
            <a:ext cx="9537125" cy="5143678"/>
            <a:chOff x="-135450" y="773125"/>
            <a:chExt cx="7704900" cy="4155500"/>
          </a:xfrm>
        </p:grpSpPr>
        <p:sp>
          <p:nvSpPr>
            <p:cNvPr id="8330" name="Google Shape;8330;p49"/>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1" name="Google Shape;8331;p49"/>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2" name="Google Shape;8332;p49"/>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3" name="Google Shape;8333;p49"/>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4" name="Google Shape;8334;p49"/>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5" name="Google Shape;8335;p49"/>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6" name="Google Shape;8336;p49"/>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7" name="Google Shape;8337;p49"/>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8" name="Google Shape;8338;p49"/>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9" name="Google Shape;8339;p49"/>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0" name="Google Shape;8340;p49"/>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1" name="Google Shape;8341;p49"/>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2" name="Google Shape;8342;p49"/>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3" name="Google Shape;8343;p49"/>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4" name="Google Shape;8344;p49"/>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5" name="Google Shape;8345;p49"/>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6" name="Google Shape;8346;p49"/>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7" name="Google Shape;8347;p49"/>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8" name="Google Shape;8348;p49"/>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9" name="Google Shape;8349;p49"/>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0" name="Google Shape;8350;p49"/>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1" name="Google Shape;8351;p49"/>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2" name="Google Shape;8352;p49"/>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3" name="Google Shape;8353;p49"/>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4" name="Google Shape;8354;p49"/>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5" name="Google Shape;8355;p49"/>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6" name="Google Shape;8356;p49"/>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7" name="Google Shape;8357;p49"/>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8" name="Google Shape;8358;p49"/>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9" name="Google Shape;8359;p49"/>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0" name="Google Shape;8360;p49"/>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1" name="Google Shape;8361;p49"/>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2" name="Google Shape;8362;p49"/>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3" name="Google Shape;8363;p49"/>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4" name="Google Shape;8364;p49"/>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5" name="Google Shape;8365;p49"/>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6" name="Google Shape;8366;p49"/>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7" name="Google Shape;8367;p49"/>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8" name="Google Shape;8368;p49"/>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9" name="Google Shape;8369;p49"/>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0" name="Google Shape;8370;p49"/>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1" name="Google Shape;8371;p49"/>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2" name="Google Shape;8372;p49"/>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3" name="Google Shape;8373;p49"/>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4" name="Google Shape;8374;p49"/>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5" name="Google Shape;8375;p49"/>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6" name="Google Shape;8376;p49"/>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7" name="Google Shape;8377;p49"/>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8" name="Google Shape;8378;p49"/>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9" name="Google Shape;8379;p49"/>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0" name="Google Shape;8380;p49"/>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1" name="Google Shape;8381;p49"/>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2" name="Google Shape;8382;p49"/>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3" name="Google Shape;8383;p49"/>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4" name="Google Shape;8384;p49"/>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5" name="Google Shape;8385;p49"/>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6" name="Google Shape;8386;p49"/>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7" name="Google Shape;8387;p49"/>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8" name="Google Shape;8388;p49"/>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9" name="Google Shape;8389;p49"/>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0" name="Google Shape;8390;p49"/>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1" name="Google Shape;8391;p49"/>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2" name="Google Shape;8392;p49"/>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3" name="Google Shape;8393;p49"/>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4" name="Google Shape;8394;p49"/>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5" name="Google Shape;8395;p49"/>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6" name="Google Shape;8396;p49"/>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7" name="Google Shape;8397;p49"/>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8" name="Google Shape;8398;p49"/>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9" name="Google Shape;8399;p49"/>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0" name="Google Shape;8400;p49"/>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1" name="Google Shape;8401;p49"/>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2" name="Google Shape;8402;p49"/>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3" name="Google Shape;8403;p49"/>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4" name="Google Shape;8404;p49"/>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5" name="Google Shape;8405;p49"/>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6" name="Google Shape;8406;p49"/>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7" name="Google Shape;8407;p49"/>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8" name="Google Shape;8408;p49"/>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9" name="Google Shape;8409;p49"/>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0" name="Google Shape;8410;p49"/>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1" name="Google Shape;8411;p49"/>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2" name="Google Shape;8412;p49"/>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3" name="Google Shape;8413;p49"/>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4" name="Google Shape;8414;p49"/>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5" name="Google Shape;8415;p49"/>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6" name="Google Shape;8416;p49"/>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7" name="Google Shape;8417;p49"/>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8" name="Google Shape;8418;p49"/>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9" name="Google Shape;8419;p49"/>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0" name="Google Shape;8420;p49"/>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1" name="Google Shape;8421;p49"/>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2" name="Google Shape;8422;p49"/>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3" name="Google Shape;8423;p49"/>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4" name="Google Shape;8424;p49"/>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5" name="Google Shape;8425;p49"/>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6" name="Google Shape;8426;p49"/>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7" name="Google Shape;8427;p49"/>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8" name="Google Shape;8428;p49"/>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9" name="Google Shape;8429;p49"/>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0" name="Google Shape;8430;p49"/>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1" name="Google Shape;8431;p49"/>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2" name="Google Shape;8432;p49"/>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3" name="Google Shape;8433;p49"/>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4" name="Google Shape;8434;p49"/>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5" name="Google Shape;8435;p49"/>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6" name="Google Shape;8436;p49"/>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7" name="Google Shape;8437;p49"/>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8" name="Google Shape;8438;p49"/>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9" name="Google Shape;8439;p49"/>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0" name="Google Shape;8440;p49"/>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1" name="Google Shape;8441;p49"/>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2" name="Google Shape;8442;p49"/>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3" name="Google Shape;8443;p49"/>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4" name="Google Shape;8444;p49"/>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5" name="Google Shape;8445;p49"/>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6" name="Google Shape;8446;p49"/>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7" name="Google Shape;8447;p49"/>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8" name="Google Shape;8448;p49"/>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9" name="Google Shape;8449;p49"/>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0" name="Google Shape;8450;p49"/>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1" name="Google Shape;8451;p49"/>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2" name="Google Shape;8452;p49"/>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3" name="Google Shape;8453;p49"/>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4" name="Google Shape;8454;p49"/>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5" name="Google Shape;8455;p49"/>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6" name="Google Shape;8456;p49"/>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7" name="Google Shape;8457;p49"/>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8" name="Google Shape;8458;p49"/>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9" name="Google Shape;8459;p49"/>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0" name="Google Shape;8460;p49"/>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1" name="Google Shape;8461;p49"/>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2" name="Google Shape;8462;p49"/>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3" name="Google Shape;8463;p49"/>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4" name="Google Shape;8464;p49"/>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5" name="Google Shape;8465;p49"/>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6" name="Google Shape;8466;p49"/>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7" name="Google Shape;8467;p49"/>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8" name="Google Shape;8468;p49"/>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9" name="Google Shape;8469;p49"/>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0" name="Google Shape;8470;p49"/>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1" name="Google Shape;8471;p49"/>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2" name="Google Shape;8472;p49"/>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3" name="Google Shape;8473;p49"/>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4" name="Google Shape;8474;p49"/>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5" name="Google Shape;8475;p49"/>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6" name="Google Shape;8476;p49"/>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7" name="Google Shape;8477;p49"/>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8" name="Google Shape;8478;p49"/>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9" name="Google Shape;8479;p49"/>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0" name="Google Shape;8480;p49"/>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1" name="Google Shape;8481;p49"/>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2" name="Google Shape;8482;p49"/>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3" name="Google Shape;8483;p49"/>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4" name="Google Shape;8484;p49"/>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5" name="Google Shape;8485;p49"/>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6" name="Google Shape;8486;p49"/>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7" name="Google Shape;8487;p49"/>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8" name="Google Shape;8488;p49"/>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9" name="Google Shape;8489;p49"/>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0" name="Google Shape;8490;p49"/>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1" name="Google Shape;8491;p49"/>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2" name="Google Shape;8492;p49"/>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3" name="Google Shape;8493;p49"/>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4" name="Google Shape;8494;p49"/>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5" name="Google Shape;8495;p49"/>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6" name="Google Shape;8496;p49"/>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7" name="Google Shape;8497;p49"/>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8" name="Google Shape;8498;p49"/>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9" name="Google Shape;8499;p49"/>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0" name="Google Shape;8500;p49"/>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1" name="Google Shape;8501;p49"/>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2" name="Google Shape;8502;p49"/>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3" name="Google Shape;8503;p49"/>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4" name="Google Shape;8504;p49"/>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5" name="Google Shape;8505;p49"/>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6" name="Google Shape;8506;p49"/>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7" name="Google Shape;8507;p49"/>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8" name="Google Shape;8508;p49"/>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9" name="Google Shape;8509;p49"/>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0" name="Google Shape;8510;p49"/>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1" name="Google Shape;8511;p49"/>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2" name="Google Shape;8512;p49"/>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3" name="Google Shape;8513;p49"/>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4" name="Google Shape;8514;p49"/>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5" name="Google Shape;8515;p49"/>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6" name="Google Shape;8516;p49"/>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7" name="Google Shape;8517;p49"/>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8" name="Google Shape;8518;p49"/>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9" name="Google Shape;8519;p49"/>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0" name="Google Shape;8520;p49"/>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1" name="Google Shape;8521;p49"/>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2" name="Google Shape;8522;p49"/>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3" name="Google Shape;8523;p49"/>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4" name="Google Shape;8524;p49"/>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5" name="Google Shape;8525;p49"/>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6" name="Google Shape;8526;p49"/>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7" name="Google Shape;8527;p49"/>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8" name="Google Shape;8528;p49"/>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9" name="Google Shape;8529;p49"/>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0" name="Google Shape;8530;p49"/>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1" name="Google Shape;8531;p49"/>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2" name="Google Shape;8532;p49"/>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3" name="Google Shape;8533;p49"/>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4" name="Google Shape;8534;p49"/>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5" name="Google Shape;8535;p49"/>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6" name="Google Shape;8536;p49"/>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7" name="Google Shape;8537;p49"/>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8" name="Google Shape;8538;p49"/>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9" name="Google Shape;8539;p49"/>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0" name="Google Shape;8540;p49"/>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1" name="Google Shape;8541;p49"/>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2" name="Google Shape;8542;p49"/>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3" name="Google Shape;8543;p49"/>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4" name="Google Shape;8544;p49"/>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5" name="Google Shape;8545;p49"/>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6" name="Google Shape;8546;p49"/>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7" name="Google Shape;8547;p49"/>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8" name="Google Shape;8548;p49"/>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9" name="Google Shape;8549;p49"/>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0" name="Google Shape;8550;p49"/>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1" name="Google Shape;8551;p49"/>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2" name="Google Shape;8552;p49"/>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3" name="Google Shape;8553;p49"/>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4" name="Google Shape;8554;p49"/>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5" name="Google Shape;8555;p49"/>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6" name="Google Shape;8556;p49"/>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7" name="Google Shape;8557;p49"/>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8" name="Google Shape;8558;p49"/>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9" name="Google Shape;8559;p49"/>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0" name="Google Shape;8560;p49"/>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1" name="Google Shape;8561;p49"/>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2" name="Google Shape;8562;p49"/>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3" name="Google Shape;8563;p49"/>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4" name="Google Shape;8564;p49"/>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5" name="Google Shape;8565;p49"/>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6" name="Google Shape;8566;p49"/>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7" name="Google Shape;8567;p49"/>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8" name="Google Shape;8568;p49"/>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9" name="Google Shape;8569;p49"/>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0" name="Google Shape;8570;p49"/>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1" name="Google Shape;8571;p49"/>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2" name="Google Shape;8572;p49"/>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3" name="Google Shape;8573;p49"/>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4" name="Google Shape;8574;p49"/>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5" name="Google Shape;8575;p49"/>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6" name="Google Shape;8576;p49"/>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7" name="Google Shape;8577;p49"/>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8" name="Google Shape;8578;p49"/>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9" name="Google Shape;8579;p49"/>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0" name="Google Shape;8580;p49"/>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1" name="Google Shape;8581;p49"/>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2" name="Google Shape;8582;p49"/>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3" name="Google Shape;8583;p49"/>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4" name="Google Shape;8584;p49"/>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85" name="Google Shape;8585;p49"/>
          <p:cNvSpPr/>
          <p:nvPr/>
        </p:nvSpPr>
        <p:spPr>
          <a:xfrm>
            <a:off x="446400" y="279225"/>
            <a:ext cx="8251200" cy="45915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6" name="Google Shape;8586;p49"/>
          <p:cNvSpPr txBox="1">
            <a:spLocks noGrp="1"/>
          </p:cNvSpPr>
          <p:nvPr>
            <p:ph type="title"/>
          </p:nvPr>
        </p:nvSpPr>
        <p:spPr>
          <a:xfrm>
            <a:off x="720000" y="540000"/>
            <a:ext cx="7704000" cy="5367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587" name="Google Shape;8587;p49"/>
          <p:cNvSpPr txBox="1">
            <a:spLocks noGrp="1"/>
          </p:cNvSpPr>
          <p:nvPr>
            <p:ph type="subTitle" idx="1"/>
          </p:nvPr>
        </p:nvSpPr>
        <p:spPr>
          <a:xfrm>
            <a:off x="720000" y="1296177"/>
            <a:ext cx="3701700" cy="33021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Char char="●"/>
              <a:defRPr>
                <a:solidFill>
                  <a:schemeClr val="dk2"/>
                </a:solidFill>
              </a:defRPr>
            </a:lvl1pPr>
            <a:lvl2pPr lvl="1" rtl="0">
              <a:lnSpc>
                <a:spcPct val="100000"/>
              </a:lnSpc>
              <a:spcBef>
                <a:spcPts val="0"/>
              </a:spcBef>
              <a:spcAft>
                <a:spcPts val="0"/>
              </a:spcAft>
              <a:buSzPts val="2800"/>
              <a:buChar char="○"/>
              <a:defRPr sz="2800"/>
            </a:lvl2pPr>
            <a:lvl3pPr lvl="2" rtl="0">
              <a:lnSpc>
                <a:spcPct val="100000"/>
              </a:lnSpc>
              <a:spcBef>
                <a:spcPts val="0"/>
              </a:spcBef>
              <a:spcAft>
                <a:spcPts val="0"/>
              </a:spcAft>
              <a:buSzPts val="2800"/>
              <a:buChar char="■"/>
              <a:defRPr sz="2800"/>
            </a:lvl3pPr>
            <a:lvl4pPr lvl="3" rtl="0">
              <a:lnSpc>
                <a:spcPct val="100000"/>
              </a:lnSpc>
              <a:spcBef>
                <a:spcPts val="0"/>
              </a:spcBef>
              <a:spcAft>
                <a:spcPts val="0"/>
              </a:spcAft>
              <a:buSzPts val="2800"/>
              <a:buChar char="●"/>
              <a:defRPr sz="2800"/>
            </a:lvl4pPr>
            <a:lvl5pPr lvl="4" rtl="0">
              <a:lnSpc>
                <a:spcPct val="100000"/>
              </a:lnSpc>
              <a:spcBef>
                <a:spcPts val="0"/>
              </a:spcBef>
              <a:spcAft>
                <a:spcPts val="0"/>
              </a:spcAft>
              <a:buSzPts val="2800"/>
              <a:buChar char="○"/>
              <a:defRPr sz="2800"/>
            </a:lvl5pPr>
            <a:lvl6pPr lvl="5" rtl="0">
              <a:lnSpc>
                <a:spcPct val="100000"/>
              </a:lnSpc>
              <a:spcBef>
                <a:spcPts val="0"/>
              </a:spcBef>
              <a:spcAft>
                <a:spcPts val="0"/>
              </a:spcAft>
              <a:buSzPts val="2800"/>
              <a:buChar char="■"/>
              <a:defRPr sz="2800"/>
            </a:lvl6pPr>
            <a:lvl7pPr lvl="6" rtl="0">
              <a:lnSpc>
                <a:spcPct val="100000"/>
              </a:lnSpc>
              <a:spcBef>
                <a:spcPts val="0"/>
              </a:spcBef>
              <a:spcAft>
                <a:spcPts val="0"/>
              </a:spcAft>
              <a:buSzPts val="2800"/>
              <a:buChar char="●"/>
              <a:defRPr sz="2800"/>
            </a:lvl7pPr>
            <a:lvl8pPr lvl="7" rtl="0">
              <a:lnSpc>
                <a:spcPct val="100000"/>
              </a:lnSpc>
              <a:spcBef>
                <a:spcPts val="0"/>
              </a:spcBef>
              <a:spcAft>
                <a:spcPts val="0"/>
              </a:spcAft>
              <a:buSzPts val="2800"/>
              <a:buChar char="○"/>
              <a:defRPr sz="2800"/>
            </a:lvl8pPr>
            <a:lvl9pPr lvl="8" rtl="0">
              <a:lnSpc>
                <a:spcPct val="100000"/>
              </a:lnSpc>
              <a:spcBef>
                <a:spcPts val="0"/>
              </a:spcBef>
              <a:spcAft>
                <a:spcPts val="0"/>
              </a:spcAft>
              <a:buSzPts val="2800"/>
              <a:buChar char="■"/>
              <a:defRPr sz="2800"/>
            </a:lvl9pPr>
          </a:lstStyle>
          <a:p>
            <a:endParaRPr/>
          </a:p>
        </p:txBody>
      </p:sp>
      <p:sp>
        <p:nvSpPr>
          <p:cNvPr id="8588" name="Google Shape;8588;p49"/>
          <p:cNvSpPr txBox="1">
            <a:spLocks noGrp="1"/>
          </p:cNvSpPr>
          <p:nvPr>
            <p:ph type="subTitle" idx="2"/>
          </p:nvPr>
        </p:nvSpPr>
        <p:spPr>
          <a:xfrm>
            <a:off x="4572000" y="1296150"/>
            <a:ext cx="3852000" cy="3302100"/>
          </a:xfrm>
          <a:prstGeom prst="rect">
            <a:avLst/>
          </a:prstGeom>
        </p:spPr>
        <p:txBody>
          <a:bodyPr spcFirstLastPara="1" wrap="square" lIns="91425" tIns="91425" rIns="91425" bIns="91425" anchor="t" anchorCtr="0">
            <a:normAutofit/>
          </a:bodyPr>
          <a:lstStyle>
            <a:lvl1pPr marR="50800" lvl="0" rtl="0">
              <a:lnSpc>
                <a:spcPct val="100000"/>
              </a:lnSpc>
              <a:spcBef>
                <a:spcPts val="0"/>
              </a:spcBef>
              <a:spcAft>
                <a:spcPts val="0"/>
              </a:spcAft>
              <a:buSzPts val="1400"/>
              <a:buChar char="●"/>
              <a:defRPr>
                <a:solidFill>
                  <a:schemeClr val="dk2"/>
                </a:solidFill>
              </a:defRPr>
            </a:lvl1pPr>
            <a:lvl2pPr lvl="1" rtl="0">
              <a:lnSpc>
                <a:spcPct val="100000"/>
              </a:lnSpc>
              <a:spcBef>
                <a:spcPts val="0"/>
              </a:spcBef>
              <a:spcAft>
                <a:spcPts val="0"/>
              </a:spcAft>
              <a:buSzPts val="2800"/>
              <a:buChar char="○"/>
              <a:defRPr sz="2800"/>
            </a:lvl2pPr>
            <a:lvl3pPr lvl="2" rtl="0">
              <a:lnSpc>
                <a:spcPct val="100000"/>
              </a:lnSpc>
              <a:spcBef>
                <a:spcPts val="0"/>
              </a:spcBef>
              <a:spcAft>
                <a:spcPts val="0"/>
              </a:spcAft>
              <a:buSzPts val="2800"/>
              <a:buChar char="■"/>
              <a:defRPr sz="2800"/>
            </a:lvl3pPr>
            <a:lvl4pPr lvl="3" rtl="0">
              <a:lnSpc>
                <a:spcPct val="100000"/>
              </a:lnSpc>
              <a:spcBef>
                <a:spcPts val="0"/>
              </a:spcBef>
              <a:spcAft>
                <a:spcPts val="0"/>
              </a:spcAft>
              <a:buSzPts val="2800"/>
              <a:buChar char="●"/>
              <a:defRPr sz="2800"/>
            </a:lvl4pPr>
            <a:lvl5pPr lvl="4" rtl="0">
              <a:lnSpc>
                <a:spcPct val="100000"/>
              </a:lnSpc>
              <a:spcBef>
                <a:spcPts val="0"/>
              </a:spcBef>
              <a:spcAft>
                <a:spcPts val="0"/>
              </a:spcAft>
              <a:buSzPts val="2800"/>
              <a:buChar char="○"/>
              <a:defRPr sz="2800"/>
            </a:lvl5pPr>
            <a:lvl6pPr lvl="5" rtl="0">
              <a:lnSpc>
                <a:spcPct val="100000"/>
              </a:lnSpc>
              <a:spcBef>
                <a:spcPts val="0"/>
              </a:spcBef>
              <a:spcAft>
                <a:spcPts val="0"/>
              </a:spcAft>
              <a:buSzPts val="2800"/>
              <a:buChar char="■"/>
              <a:defRPr sz="2800"/>
            </a:lvl6pPr>
            <a:lvl7pPr lvl="6" rtl="0">
              <a:lnSpc>
                <a:spcPct val="100000"/>
              </a:lnSpc>
              <a:spcBef>
                <a:spcPts val="0"/>
              </a:spcBef>
              <a:spcAft>
                <a:spcPts val="0"/>
              </a:spcAft>
              <a:buSzPts val="2800"/>
              <a:buChar char="●"/>
              <a:defRPr sz="2800"/>
            </a:lvl7pPr>
            <a:lvl8pPr lvl="7" rtl="0">
              <a:lnSpc>
                <a:spcPct val="100000"/>
              </a:lnSpc>
              <a:spcBef>
                <a:spcPts val="0"/>
              </a:spcBef>
              <a:spcAft>
                <a:spcPts val="0"/>
              </a:spcAft>
              <a:buSzPts val="2800"/>
              <a:buChar char="○"/>
              <a:defRPr sz="2800"/>
            </a:lvl8pPr>
            <a:lvl9pPr lvl="8" rtl="0">
              <a:lnSpc>
                <a:spcPct val="100000"/>
              </a:lnSpc>
              <a:spcBef>
                <a:spcPts val="0"/>
              </a:spcBef>
              <a:spcAft>
                <a:spcPts val="0"/>
              </a:spcAft>
              <a:buSzPts val="2800"/>
              <a:buChar char="■"/>
              <a:defRPr sz="2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
  <p:cSld name="CUSTOM_37">
    <p:spTree>
      <p:nvGrpSpPr>
        <p:cNvPr id="1" name="Shape 8589"/>
        <p:cNvGrpSpPr/>
        <p:nvPr/>
      </p:nvGrpSpPr>
      <p:grpSpPr>
        <a:xfrm>
          <a:off x="0" y="0"/>
          <a:ext cx="0" cy="0"/>
          <a:chOff x="0" y="0"/>
          <a:chExt cx="0" cy="0"/>
        </a:xfrm>
      </p:grpSpPr>
      <p:grpSp>
        <p:nvGrpSpPr>
          <p:cNvPr id="8590" name="Google Shape;8590;p50"/>
          <p:cNvGrpSpPr/>
          <p:nvPr/>
        </p:nvGrpSpPr>
        <p:grpSpPr>
          <a:xfrm>
            <a:off x="-135456" y="-487"/>
            <a:ext cx="9537125" cy="5143678"/>
            <a:chOff x="-135450" y="773125"/>
            <a:chExt cx="7704900" cy="4155500"/>
          </a:xfrm>
        </p:grpSpPr>
        <p:sp>
          <p:nvSpPr>
            <p:cNvPr id="8591" name="Google Shape;8591;p50"/>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2" name="Google Shape;8592;p50"/>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3" name="Google Shape;8593;p50"/>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4" name="Google Shape;8594;p50"/>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5" name="Google Shape;8595;p50"/>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6" name="Google Shape;8596;p50"/>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7" name="Google Shape;8597;p50"/>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8" name="Google Shape;8598;p50"/>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9" name="Google Shape;8599;p50"/>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0" name="Google Shape;8600;p50"/>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1" name="Google Shape;8601;p50"/>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2" name="Google Shape;8602;p50"/>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3" name="Google Shape;8603;p50"/>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4" name="Google Shape;8604;p50"/>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5" name="Google Shape;8605;p50"/>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6" name="Google Shape;8606;p50"/>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7" name="Google Shape;8607;p50"/>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8" name="Google Shape;8608;p50"/>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9" name="Google Shape;8609;p50"/>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0" name="Google Shape;8610;p50"/>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1" name="Google Shape;8611;p50"/>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2" name="Google Shape;8612;p50"/>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3" name="Google Shape;8613;p50"/>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4" name="Google Shape;8614;p50"/>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5" name="Google Shape;8615;p50"/>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6" name="Google Shape;8616;p50"/>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7" name="Google Shape;8617;p50"/>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8" name="Google Shape;8618;p50"/>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9" name="Google Shape;8619;p50"/>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0" name="Google Shape;8620;p50"/>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1" name="Google Shape;8621;p50"/>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2" name="Google Shape;8622;p50"/>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3" name="Google Shape;8623;p50"/>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4" name="Google Shape;8624;p50"/>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5" name="Google Shape;8625;p50"/>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6" name="Google Shape;8626;p50"/>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7" name="Google Shape;8627;p50"/>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8" name="Google Shape;8628;p50"/>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9" name="Google Shape;8629;p50"/>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0" name="Google Shape;8630;p50"/>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1" name="Google Shape;8631;p50"/>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2" name="Google Shape;8632;p50"/>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3" name="Google Shape;8633;p50"/>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4" name="Google Shape;8634;p50"/>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5" name="Google Shape;8635;p50"/>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6" name="Google Shape;8636;p50"/>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7" name="Google Shape;8637;p50"/>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8" name="Google Shape;8638;p50"/>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9" name="Google Shape;8639;p50"/>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0" name="Google Shape;8640;p50"/>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1" name="Google Shape;8641;p50"/>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2" name="Google Shape;8642;p50"/>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3" name="Google Shape;8643;p50"/>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4" name="Google Shape;8644;p50"/>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5" name="Google Shape;8645;p50"/>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6" name="Google Shape;8646;p50"/>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7" name="Google Shape;8647;p50"/>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8" name="Google Shape;8648;p50"/>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9" name="Google Shape;8649;p50"/>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0" name="Google Shape;8650;p50"/>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1" name="Google Shape;8651;p50"/>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2" name="Google Shape;8652;p50"/>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3" name="Google Shape;8653;p50"/>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4" name="Google Shape;8654;p50"/>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5" name="Google Shape;8655;p50"/>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6" name="Google Shape;8656;p50"/>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7" name="Google Shape;8657;p50"/>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8" name="Google Shape;8658;p50"/>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9" name="Google Shape;8659;p50"/>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0" name="Google Shape;8660;p50"/>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1" name="Google Shape;8661;p50"/>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2" name="Google Shape;8662;p50"/>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3" name="Google Shape;8663;p50"/>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4" name="Google Shape;8664;p50"/>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5" name="Google Shape;8665;p50"/>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6" name="Google Shape;8666;p50"/>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7" name="Google Shape;8667;p50"/>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8" name="Google Shape;8668;p50"/>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9" name="Google Shape;8669;p50"/>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0" name="Google Shape;8670;p50"/>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1" name="Google Shape;8671;p50"/>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2" name="Google Shape;8672;p50"/>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3" name="Google Shape;8673;p50"/>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4" name="Google Shape;8674;p50"/>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5" name="Google Shape;8675;p50"/>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6" name="Google Shape;8676;p50"/>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7" name="Google Shape;8677;p50"/>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8" name="Google Shape;8678;p50"/>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9" name="Google Shape;8679;p50"/>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0" name="Google Shape;8680;p50"/>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1" name="Google Shape;8681;p50"/>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2" name="Google Shape;8682;p50"/>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3" name="Google Shape;8683;p50"/>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4" name="Google Shape;8684;p50"/>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5" name="Google Shape;8685;p50"/>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6" name="Google Shape;8686;p50"/>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7" name="Google Shape;8687;p50"/>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8" name="Google Shape;8688;p50"/>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9" name="Google Shape;8689;p50"/>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0" name="Google Shape;8690;p50"/>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1" name="Google Shape;8691;p50"/>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2" name="Google Shape;8692;p50"/>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3" name="Google Shape;8693;p50"/>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4" name="Google Shape;8694;p50"/>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5" name="Google Shape;8695;p50"/>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6" name="Google Shape;8696;p50"/>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7" name="Google Shape;8697;p50"/>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8" name="Google Shape;8698;p50"/>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9" name="Google Shape;8699;p50"/>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0" name="Google Shape;8700;p50"/>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1" name="Google Shape;8701;p50"/>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2" name="Google Shape;8702;p50"/>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3" name="Google Shape;8703;p50"/>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4" name="Google Shape;8704;p50"/>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5" name="Google Shape;8705;p50"/>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6" name="Google Shape;8706;p50"/>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7" name="Google Shape;8707;p50"/>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8" name="Google Shape;8708;p50"/>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9" name="Google Shape;8709;p50"/>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0" name="Google Shape;8710;p50"/>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1" name="Google Shape;8711;p50"/>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2" name="Google Shape;8712;p50"/>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3" name="Google Shape;8713;p50"/>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4" name="Google Shape;8714;p50"/>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5" name="Google Shape;8715;p50"/>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6" name="Google Shape;8716;p50"/>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7" name="Google Shape;8717;p50"/>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8" name="Google Shape;8718;p50"/>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9" name="Google Shape;8719;p50"/>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0" name="Google Shape;8720;p50"/>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1" name="Google Shape;8721;p50"/>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2" name="Google Shape;8722;p50"/>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3" name="Google Shape;8723;p50"/>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4" name="Google Shape;8724;p50"/>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5" name="Google Shape;8725;p50"/>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6" name="Google Shape;8726;p50"/>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7" name="Google Shape;8727;p50"/>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8" name="Google Shape;8728;p50"/>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9" name="Google Shape;8729;p50"/>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0" name="Google Shape;8730;p50"/>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1" name="Google Shape;8731;p50"/>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2" name="Google Shape;8732;p50"/>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3" name="Google Shape;8733;p50"/>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4" name="Google Shape;8734;p50"/>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5" name="Google Shape;8735;p50"/>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6" name="Google Shape;8736;p50"/>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7" name="Google Shape;8737;p50"/>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8" name="Google Shape;8738;p50"/>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9" name="Google Shape;8739;p50"/>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0" name="Google Shape;8740;p50"/>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1" name="Google Shape;8741;p50"/>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2" name="Google Shape;8742;p50"/>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3" name="Google Shape;8743;p50"/>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4" name="Google Shape;8744;p50"/>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5" name="Google Shape;8745;p50"/>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6" name="Google Shape;8746;p50"/>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7" name="Google Shape;8747;p50"/>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8" name="Google Shape;8748;p50"/>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9" name="Google Shape;8749;p50"/>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0" name="Google Shape;8750;p50"/>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1" name="Google Shape;8751;p50"/>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2" name="Google Shape;8752;p50"/>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3" name="Google Shape;8753;p50"/>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4" name="Google Shape;8754;p50"/>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5" name="Google Shape;8755;p50"/>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6" name="Google Shape;8756;p50"/>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7" name="Google Shape;8757;p50"/>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8" name="Google Shape;8758;p50"/>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9" name="Google Shape;8759;p50"/>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0" name="Google Shape;8760;p50"/>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1" name="Google Shape;8761;p50"/>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2" name="Google Shape;8762;p50"/>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3" name="Google Shape;8763;p50"/>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4" name="Google Shape;8764;p50"/>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5" name="Google Shape;8765;p50"/>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6" name="Google Shape;8766;p50"/>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7" name="Google Shape;8767;p50"/>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8" name="Google Shape;8768;p50"/>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9" name="Google Shape;8769;p50"/>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0" name="Google Shape;8770;p50"/>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1" name="Google Shape;8771;p50"/>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2" name="Google Shape;8772;p50"/>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3" name="Google Shape;8773;p50"/>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4" name="Google Shape;8774;p50"/>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5" name="Google Shape;8775;p50"/>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6" name="Google Shape;8776;p50"/>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7" name="Google Shape;8777;p50"/>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8" name="Google Shape;8778;p50"/>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9" name="Google Shape;8779;p50"/>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0" name="Google Shape;8780;p50"/>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1" name="Google Shape;8781;p50"/>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2" name="Google Shape;8782;p50"/>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3" name="Google Shape;8783;p50"/>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4" name="Google Shape;8784;p50"/>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5" name="Google Shape;8785;p50"/>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6" name="Google Shape;8786;p50"/>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7" name="Google Shape;8787;p50"/>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8" name="Google Shape;8788;p50"/>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9" name="Google Shape;8789;p50"/>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0" name="Google Shape;8790;p50"/>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1" name="Google Shape;8791;p50"/>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2" name="Google Shape;8792;p50"/>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3" name="Google Shape;8793;p50"/>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4" name="Google Shape;8794;p50"/>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5" name="Google Shape;8795;p50"/>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6" name="Google Shape;8796;p50"/>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7" name="Google Shape;8797;p50"/>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8" name="Google Shape;8798;p50"/>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9" name="Google Shape;8799;p50"/>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0" name="Google Shape;8800;p50"/>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1" name="Google Shape;8801;p50"/>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2" name="Google Shape;8802;p50"/>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3" name="Google Shape;8803;p50"/>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4" name="Google Shape;8804;p50"/>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5" name="Google Shape;8805;p50"/>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6" name="Google Shape;8806;p50"/>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7" name="Google Shape;8807;p50"/>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8" name="Google Shape;8808;p50"/>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9" name="Google Shape;8809;p50"/>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0" name="Google Shape;8810;p50"/>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1" name="Google Shape;8811;p50"/>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2" name="Google Shape;8812;p50"/>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3" name="Google Shape;8813;p50"/>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4" name="Google Shape;8814;p50"/>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5" name="Google Shape;8815;p50"/>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6" name="Google Shape;8816;p50"/>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7" name="Google Shape;8817;p50"/>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8" name="Google Shape;8818;p50"/>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9" name="Google Shape;8819;p50"/>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0" name="Google Shape;8820;p50"/>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1" name="Google Shape;8821;p50"/>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2" name="Google Shape;8822;p50"/>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3" name="Google Shape;8823;p50"/>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4" name="Google Shape;8824;p50"/>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5" name="Google Shape;8825;p50"/>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6" name="Google Shape;8826;p50"/>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7" name="Google Shape;8827;p50"/>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8" name="Google Shape;8828;p50"/>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9" name="Google Shape;8829;p50"/>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0" name="Google Shape;8830;p50"/>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1" name="Google Shape;8831;p50"/>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2" name="Google Shape;8832;p50"/>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3" name="Google Shape;8833;p50"/>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4" name="Google Shape;8834;p50"/>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5" name="Google Shape;8835;p50"/>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6" name="Google Shape;8836;p50"/>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7" name="Google Shape;8837;p50"/>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8" name="Google Shape;8838;p50"/>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9" name="Google Shape;8839;p50"/>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0" name="Google Shape;8840;p50"/>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1" name="Google Shape;8841;p50"/>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2" name="Google Shape;8842;p50"/>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3" name="Google Shape;8843;p50"/>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4" name="Google Shape;8844;p50"/>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5" name="Google Shape;8845;p50"/>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46" name="Google Shape;8846;p50"/>
          <p:cNvSpPr/>
          <p:nvPr/>
        </p:nvSpPr>
        <p:spPr>
          <a:xfrm rot="10800000" flipH="1">
            <a:off x="2612411" y="-38"/>
            <a:ext cx="6531589" cy="5143576"/>
          </a:xfrm>
          <a:custGeom>
            <a:avLst/>
            <a:gdLst/>
            <a:ahLst/>
            <a:cxnLst/>
            <a:rect l="l" t="t" r="r" b="b"/>
            <a:pathLst>
              <a:path w="107871" h="74688" extrusionOk="0">
                <a:moveTo>
                  <a:pt x="30577" y="0"/>
                </a:moveTo>
                <a:cubicBezTo>
                  <a:pt x="32181" y="2431"/>
                  <a:pt x="33384" y="5314"/>
                  <a:pt x="33159" y="8446"/>
                </a:cubicBezTo>
                <a:cubicBezTo>
                  <a:pt x="32457" y="17369"/>
                  <a:pt x="20602" y="18747"/>
                  <a:pt x="18246" y="29148"/>
                </a:cubicBezTo>
                <a:cubicBezTo>
                  <a:pt x="16016" y="39073"/>
                  <a:pt x="25239" y="44236"/>
                  <a:pt x="21981" y="52006"/>
                </a:cubicBezTo>
                <a:cubicBezTo>
                  <a:pt x="19274" y="58447"/>
                  <a:pt x="11956" y="57219"/>
                  <a:pt x="4788" y="66316"/>
                </a:cubicBezTo>
                <a:cubicBezTo>
                  <a:pt x="2482" y="69249"/>
                  <a:pt x="978" y="72256"/>
                  <a:pt x="1" y="74687"/>
                </a:cubicBezTo>
                <a:lnTo>
                  <a:pt x="107871" y="74687"/>
                </a:lnTo>
                <a:lnTo>
                  <a:pt x="1078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38">
    <p:spTree>
      <p:nvGrpSpPr>
        <p:cNvPr id="1" name="Shape 8847"/>
        <p:cNvGrpSpPr/>
        <p:nvPr/>
      </p:nvGrpSpPr>
      <p:grpSpPr>
        <a:xfrm>
          <a:off x="0" y="0"/>
          <a:ext cx="0" cy="0"/>
          <a:chOff x="0" y="0"/>
          <a:chExt cx="0" cy="0"/>
        </a:xfrm>
      </p:grpSpPr>
      <p:grpSp>
        <p:nvGrpSpPr>
          <p:cNvPr id="8848" name="Google Shape;8848;p51"/>
          <p:cNvGrpSpPr/>
          <p:nvPr/>
        </p:nvGrpSpPr>
        <p:grpSpPr>
          <a:xfrm>
            <a:off x="-135456" y="-487"/>
            <a:ext cx="9537125" cy="5143678"/>
            <a:chOff x="-135450" y="773125"/>
            <a:chExt cx="7704900" cy="4155500"/>
          </a:xfrm>
        </p:grpSpPr>
        <p:sp>
          <p:nvSpPr>
            <p:cNvPr id="8849" name="Google Shape;8849;p51"/>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0" name="Google Shape;8850;p51"/>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1" name="Google Shape;8851;p51"/>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2" name="Google Shape;8852;p51"/>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3" name="Google Shape;8853;p51"/>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4" name="Google Shape;8854;p51"/>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5" name="Google Shape;8855;p51"/>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6" name="Google Shape;8856;p51"/>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7" name="Google Shape;8857;p51"/>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8" name="Google Shape;8858;p51"/>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9" name="Google Shape;8859;p51"/>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0" name="Google Shape;8860;p51"/>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1" name="Google Shape;8861;p51"/>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2" name="Google Shape;8862;p51"/>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3" name="Google Shape;8863;p51"/>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4" name="Google Shape;8864;p51"/>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5" name="Google Shape;8865;p51"/>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6" name="Google Shape;8866;p51"/>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7" name="Google Shape;8867;p51"/>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8" name="Google Shape;8868;p51"/>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9" name="Google Shape;8869;p51"/>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0" name="Google Shape;8870;p51"/>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1" name="Google Shape;8871;p51"/>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2" name="Google Shape;8872;p51"/>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3" name="Google Shape;8873;p51"/>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4" name="Google Shape;8874;p51"/>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5" name="Google Shape;8875;p51"/>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6" name="Google Shape;8876;p51"/>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7" name="Google Shape;8877;p51"/>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8" name="Google Shape;8878;p51"/>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9" name="Google Shape;8879;p51"/>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0" name="Google Shape;8880;p51"/>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1" name="Google Shape;8881;p51"/>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2" name="Google Shape;8882;p51"/>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3" name="Google Shape;8883;p51"/>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4" name="Google Shape;8884;p51"/>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5" name="Google Shape;8885;p51"/>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6" name="Google Shape;8886;p51"/>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7" name="Google Shape;8887;p51"/>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8" name="Google Shape;8888;p51"/>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9" name="Google Shape;8889;p51"/>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0" name="Google Shape;8890;p51"/>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1" name="Google Shape;8891;p51"/>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2" name="Google Shape;8892;p51"/>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3" name="Google Shape;8893;p51"/>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4" name="Google Shape;8894;p51"/>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5" name="Google Shape;8895;p51"/>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6" name="Google Shape;8896;p51"/>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7" name="Google Shape;8897;p51"/>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8" name="Google Shape;8898;p51"/>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9" name="Google Shape;8899;p51"/>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0" name="Google Shape;8900;p51"/>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1" name="Google Shape;8901;p51"/>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2" name="Google Shape;8902;p51"/>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3" name="Google Shape;8903;p51"/>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4" name="Google Shape;8904;p51"/>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5" name="Google Shape;8905;p51"/>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6" name="Google Shape;8906;p51"/>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7" name="Google Shape;8907;p51"/>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8" name="Google Shape;8908;p51"/>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9" name="Google Shape;8909;p51"/>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0" name="Google Shape;8910;p51"/>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1" name="Google Shape;8911;p51"/>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2" name="Google Shape;8912;p51"/>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3" name="Google Shape;8913;p51"/>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4" name="Google Shape;8914;p51"/>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5" name="Google Shape;8915;p51"/>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6" name="Google Shape;8916;p51"/>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7" name="Google Shape;8917;p51"/>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8" name="Google Shape;8918;p51"/>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9" name="Google Shape;8919;p51"/>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0" name="Google Shape;8920;p51"/>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1" name="Google Shape;8921;p51"/>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2" name="Google Shape;8922;p51"/>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3" name="Google Shape;8923;p51"/>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4" name="Google Shape;8924;p51"/>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5" name="Google Shape;8925;p51"/>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6" name="Google Shape;8926;p51"/>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7" name="Google Shape;8927;p51"/>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8" name="Google Shape;8928;p51"/>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9" name="Google Shape;8929;p51"/>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0" name="Google Shape;8930;p51"/>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1" name="Google Shape;8931;p51"/>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2" name="Google Shape;8932;p51"/>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3" name="Google Shape;8933;p51"/>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4" name="Google Shape;8934;p51"/>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5" name="Google Shape;8935;p51"/>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6" name="Google Shape;8936;p51"/>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7" name="Google Shape;8937;p51"/>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8" name="Google Shape;8938;p51"/>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9" name="Google Shape;8939;p51"/>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0" name="Google Shape;8940;p51"/>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1" name="Google Shape;8941;p51"/>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2" name="Google Shape;8942;p51"/>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3" name="Google Shape;8943;p51"/>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4" name="Google Shape;8944;p51"/>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5" name="Google Shape;8945;p51"/>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6" name="Google Shape;8946;p51"/>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7" name="Google Shape;8947;p51"/>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8" name="Google Shape;8948;p51"/>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9" name="Google Shape;8949;p51"/>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0" name="Google Shape;8950;p51"/>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1" name="Google Shape;8951;p51"/>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2" name="Google Shape;8952;p51"/>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3" name="Google Shape;8953;p51"/>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4" name="Google Shape;8954;p51"/>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5" name="Google Shape;8955;p51"/>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6" name="Google Shape;8956;p51"/>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7" name="Google Shape;8957;p51"/>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8" name="Google Shape;8958;p51"/>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9" name="Google Shape;8959;p51"/>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0" name="Google Shape;8960;p51"/>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1" name="Google Shape;8961;p51"/>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2" name="Google Shape;8962;p51"/>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3" name="Google Shape;8963;p51"/>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4" name="Google Shape;8964;p51"/>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5" name="Google Shape;8965;p51"/>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6" name="Google Shape;8966;p51"/>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7" name="Google Shape;8967;p51"/>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8" name="Google Shape;8968;p51"/>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9" name="Google Shape;8969;p51"/>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0" name="Google Shape;8970;p51"/>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1" name="Google Shape;8971;p51"/>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2" name="Google Shape;8972;p51"/>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3" name="Google Shape;8973;p51"/>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4" name="Google Shape;8974;p51"/>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5" name="Google Shape;8975;p51"/>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6" name="Google Shape;8976;p51"/>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7" name="Google Shape;8977;p51"/>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8" name="Google Shape;8978;p51"/>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9" name="Google Shape;8979;p51"/>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0" name="Google Shape;8980;p51"/>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1" name="Google Shape;8981;p51"/>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2" name="Google Shape;8982;p51"/>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3" name="Google Shape;8983;p51"/>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4" name="Google Shape;8984;p51"/>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5" name="Google Shape;8985;p51"/>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6" name="Google Shape;8986;p51"/>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7" name="Google Shape;8987;p51"/>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8" name="Google Shape;8988;p51"/>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9" name="Google Shape;8989;p51"/>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0" name="Google Shape;8990;p51"/>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1" name="Google Shape;8991;p51"/>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2" name="Google Shape;8992;p51"/>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3" name="Google Shape;8993;p51"/>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4" name="Google Shape;8994;p51"/>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5" name="Google Shape;8995;p51"/>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6" name="Google Shape;8996;p51"/>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7" name="Google Shape;8997;p51"/>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8" name="Google Shape;8998;p51"/>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9" name="Google Shape;8999;p51"/>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0" name="Google Shape;9000;p51"/>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1" name="Google Shape;9001;p51"/>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2" name="Google Shape;9002;p51"/>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3" name="Google Shape;9003;p51"/>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4" name="Google Shape;9004;p51"/>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5" name="Google Shape;9005;p51"/>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6" name="Google Shape;9006;p51"/>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7" name="Google Shape;9007;p51"/>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8" name="Google Shape;9008;p51"/>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9" name="Google Shape;9009;p51"/>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0" name="Google Shape;9010;p51"/>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1" name="Google Shape;9011;p51"/>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2" name="Google Shape;9012;p51"/>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3" name="Google Shape;9013;p51"/>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4" name="Google Shape;9014;p51"/>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5" name="Google Shape;9015;p51"/>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6" name="Google Shape;9016;p51"/>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7" name="Google Shape;9017;p51"/>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8" name="Google Shape;9018;p51"/>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9" name="Google Shape;9019;p51"/>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0" name="Google Shape;9020;p51"/>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1" name="Google Shape;9021;p51"/>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2" name="Google Shape;9022;p51"/>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3" name="Google Shape;9023;p51"/>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4" name="Google Shape;9024;p51"/>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5" name="Google Shape;9025;p51"/>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6" name="Google Shape;9026;p51"/>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7" name="Google Shape;9027;p51"/>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8" name="Google Shape;9028;p51"/>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9" name="Google Shape;9029;p51"/>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0" name="Google Shape;9030;p51"/>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1" name="Google Shape;9031;p51"/>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2" name="Google Shape;9032;p51"/>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3" name="Google Shape;9033;p51"/>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4" name="Google Shape;9034;p51"/>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5" name="Google Shape;9035;p51"/>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6" name="Google Shape;9036;p51"/>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7" name="Google Shape;9037;p51"/>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8" name="Google Shape;9038;p51"/>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9" name="Google Shape;9039;p51"/>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0" name="Google Shape;9040;p51"/>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1" name="Google Shape;9041;p51"/>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2" name="Google Shape;9042;p51"/>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3" name="Google Shape;9043;p51"/>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4" name="Google Shape;9044;p51"/>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5" name="Google Shape;9045;p51"/>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6" name="Google Shape;9046;p51"/>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7" name="Google Shape;9047;p51"/>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8" name="Google Shape;9048;p51"/>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9" name="Google Shape;9049;p51"/>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0" name="Google Shape;9050;p51"/>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1" name="Google Shape;9051;p51"/>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2" name="Google Shape;9052;p51"/>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3" name="Google Shape;9053;p51"/>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4" name="Google Shape;9054;p51"/>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5" name="Google Shape;9055;p51"/>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6" name="Google Shape;9056;p51"/>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7" name="Google Shape;9057;p51"/>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8" name="Google Shape;9058;p51"/>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9" name="Google Shape;9059;p51"/>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0" name="Google Shape;9060;p51"/>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1" name="Google Shape;9061;p51"/>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2" name="Google Shape;9062;p51"/>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3" name="Google Shape;9063;p51"/>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4" name="Google Shape;9064;p51"/>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5" name="Google Shape;9065;p51"/>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6" name="Google Shape;9066;p51"/>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7" name="Google Shape;9067;p51"/>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8" name="Google Shape;9068;p51"/>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9" name="Google Shape;9069;p51"/>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0" name="Google Shape;9070;p51"/>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1" name="Google Shape;9071;p51"/>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2" name="Google Shape;9072;p51"/>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3" name="Google Shape;9073;p51"/>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4" name="Google Shape;9074;p51"/>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5" name="Google Shape;9075;p51"/>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6" name="Google Shape;9076;p51"/>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7" name="Google Shape;9077;p51"/>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8" name="Google Shape;9078;p51"/>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9" name="Google Shape;9079;p51"/>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0" name="Google Shape;9080;p51"/>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1" name="Google Shape;9081;p51"/>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2" name="Google Shape;9082;p51"/>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3" name="Google Shape;9083;p51"/>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4" name="Google Shape;9084;p51"/>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5" name="Google Shape;9085;p51"/>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6" name="Google Shape;9086;p51"/>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7" name="Google Shape;9087;p51"/>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8" name="Google Shape;9088;p51"/>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9" name="Google Shape;9089;p51"/>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0" name="Google Shape;9090;p51"/>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1" name="Google Shape;9091;p51"/>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2" name="Google Shape;9092;p51"/>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3" name="Google Shape;9093;p51"/>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4" name="Google Shape;9094;p51"/>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5" name="Google Shape;9095;p51"/>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6" name="Google Shape;9096;p51"/>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7" name="Google Shape;9097;p51"/>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8" name="Google Shape;9098;p51"/>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9" name="Google Shape;9099;p51"/>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0" name="Google Shape;9100;p51"/>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1" name="Google Shape;9101;p51"/>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2" name="Google Shape;9102;p51"/>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3" name="Google Shape;9103;p51"/>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04" name="Google Shape;9104;p51"/>
          <p:cNvSpPr/>
          <p:nvPr/>
        </p:nvSpPr>
        <p:spPr>
          <a:xfrm>
            <a:off x="720000" y="1200400"/>
            <a:ext cx="7704000" cy="36282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39">
    <p:spTree>
      <p:nvGrpSpPr>
        <p:cNvPr id="1" name="Shape 9105"/>
        <p:cNvGrpSpPr/>
        <p:nvPr/>
      </p:nvGrpSpPr>
      <p:grpSpPr>
        <a:xfrm>
          <a:off x="0" y="0"/>
          <a:ext cx="0" cy="0"/>
          <a:chOff x="0" y="0"/>
          <a:chExt cx="0" cy="0"/>
        </a:xfrm>
      </p:grpSpPr>
      <p:grpSp>
        <p:nvGrpSpPr>
          <p:cNvPr id="9106" name="Google Shape;9106;p52"/>
          <p:cNvGrpSpPr/>
          <p:nvPr/>
        </p:nvGrpSpPr>
        <p:grpSpPr>
          <a:xfrm>
            <a:off x="-135456" y="-487"/>
            <a:ext cx="9537125" cy="5143678"/>
            <a:chOff x="-135450" y="773125"/>
            <a:chExt cx="7704900" cy="4155500"/>
          </a:xfrm>
        </p:grpSpPr>
        <p:sp>
          <p:nvSpPr>
            <p:cNvPr id="9107" name="Google Shape;9107;p52"/>
            <p:cNvSpPr/>
            <p:nvPr/>
          </p:nvSpPr>
          <p:spPr>
            <a:xfrm>
              <a:off x="6803550" y="1191275"/>
              <a:ext cx="257775" cy="77525"/>
            </a:xfrm>
            <a:custGeom>
              <a:avLst/>
              <a:gdLst/>
              <a:ahLst/>
              <a:cxnLst/>
              <a:rect l="l" t="t" r="r" b="b"/>
              <a:pathLst>
                <a:path w="10311" h="3101" extrusionOk="0">
                  <a:moveTo>
                    <a:pt x="9145" y="0"/>
                  </a:moveTo>
                  <a:cubicBezTo>
                    <a:pt x="9124" y="0"/>
                    <a:pt x="9104" y="1"/>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921" y="3098"/>
                    <a:pt x="1169" y="3097"/>
                    <a:pt x="1436" y="3097"/>
                  </a:cubicBezTo>
                  <a:cubicBezTo>
                    <a:pt x="2006" y="3097"/>
                    <a:pt x="2660" y="3100"/>
                    <a:pt x="3350" y="3100"/>
                  </a:cubicBezTo>
                  <a:cubicBezTo>
                    <a:pt x="5524" y="3100"/>
                    <a:pt x="8050" y="3072"/>
                    <a:pt x="9377" y="2841"/>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8" name="Google Shape;9108;p52"/>
            <p:cNvSpPr/>
            <p:nvPr/>
          </p:nvSpPr>
          <p:spPr>
            <a:xfrm>
              <a:off x="7128275" y="791800"/>
              <a:ext cx="441175" cy="378250"/>
            </a:xfrm>
            <a:custGeom>
              <a:avLst/>
              <a:gdLst/>
              <a:ahLst/>
              <a:cxnLst/>
              <a:rect l="l" t="t" r="r" b="b"/>
              <a:pathLst>
                <a:path w="17647" h="15130" extrusionOk="0">
                  <a:moveTo>
                    <a:pt x="13770" y="0"/>
                  </a:moveTo>
                  <a:cubicBezTo>
                    <a:pt x="11890" y="0"/>
                    <a:pt x="9687" y="69"/>
                    <a:pt x="9145" y="291"/>
                  </a:cubicBezTo>
                  <a:cubicBezTo>
                    <a:pt x="8271" y="648"/>
                    <a:pt x="8074" y="7357"/>
                    <a:pt x="7432" y="11621"/>
                  </a:cubicBezTo>
                  <a:cubicBezTo>
                    <a:pt x="7408" y="11796"/>
                    <a:pt x="7264" y="11888"/>
                    <a:pt x="7119" y="11888"/>
                  </a:cubicBezTo>
                  <a:cubicBezTo>
                    <a:pt x="6991" y="11888"/>
                    <a:pt x="6863" y="11816"/>
                    <a:pt x="6816" y="11665"/>
                  </a:cubicBezTo>
                  <a:cubicBezTo>
                    <a:pt x="5969" y="8864"/>
                    <a:pt x="5773" y="7758"/>
                    <a:pt x="4666" y="5349"/>
                  </a:cubicBezTo>
                  <a:cubicBezTo>
                    <a:pt x="4518" y="5026"/>
                    <a:pt x="4189" y="4805"/>
                    <a:pt x="3831" y="4805"/>
                  </a:cubicBezTo>
                  <a:cubicBezTo>
                    <a:pt x="3824" y="4805"/>
                    <a:pt x="3817" y="4805"/>
                    <a:pt x="3810" y="4805"/>
                  </a:cubicBezTo>
                  <a:cubicBezTo>
                    <a:pt x="2392"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2" y="3753"/>
                  </a:cubicBezTo>
                  <a:cubicBezTo>
                    <a:pt x="16255" y="3735"/>
                    <a:pt x="16594" y="3717"/>
                    <a:pt x="16888" y="3699"/>
                  </a:cubicBezTo>
                  <a:cubicBezTo>
                    <a:pt x="17317" y="3672"/>
                    <a:pt x="17647" y="3298"/>
                    <a:pt x="17602" y="2878"/>
                  </a:cubicBezTo>
                  <a:cubicBezTo>
                    <a:pt x="17513" y="2147"/>
                    <a:pt x="17272" y="1478"/>
                    <a:pt x="17049" y="978"/>
                  </a:cubicBezTo>
                  <a:cubicBezTo>
                    <a:pt x="16790" y="407"/>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9" name="Google Shape;9109;p52"/>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0" name="Google Shape;9110;p52"/>
            <p:cNvSpPr/>
            <p:nvPr/>
          </p:nvSpPr>
          <p:spPr>
            <a:xfrm>
              <a:off x="5921525" y="1098950"/>
              <a:ext cx="85475" cy="76250"/>
            </a:xfrm>
            <a:custGeom>
              <a:avLst/>
              <a:gdLst/>
              <a:ahLst/>
              <a:cxnLst/>
              <a:rect l="l" t="t" r="r" b="b"/>
              <a:pathLst>
                <a:path w="3419" h="3050" extrusionOk="0">
                  <a:moveTo>
                    <a:pt x="1465" y="0"/>
                  </a:moveTo>
                  <a:cubicBezTo>
                    <a:pt x="678" y="0"/>
                    <a:pt x="1" y="812"/>
                    <a:pt x="347" y="2332"/>
                  </a:cubicBezTo>
                  <a:cubicBezTo>
                    <a:pt x="461" y="2830"/>
                    <a:pt x="913" y="3050"/>
                    <a:pt x="1418" y="3050"/>
                  </a:cubicBezTo>
                  <a:cubicBezTo>
                    <a:pt x="2332" y="3050"/>
                    <a:pt x="3418" y="2328"/>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1" name="Google Shape;9111;p52"/>
            <p:cNvSpPr/>
            <p:nvPr/>
          </p:nvSpPr>
          <p:spPr>
            <a:xfrm>
              <a:off x="6398975" y="773125"/>
              <a:ext cx="331450" cy="295725"/>
            </a:xfrm>
            <a:custGeom>
              <a:avLst/>
              <a:gdLst/>
              <a:ahLst/>
              <a:cxnLst/>
              <a:rect l="l" t="t" r="r" b="b"/>
              <a:pathLst>
                <a:path w="13258" h="11829" extrusionOk="0">
                  <a:moveTo>
                    <a:pt x="9567" y="0"/>
                  </a:moveTo>
                  <a:cubicBezTo>
                    <a:pt x="9350" y="0"/>
                    <a:pt x="9136" y="87"/>
                    <a:pt x="8976" y="253"/>
                  </a:cubicBezTo>
                  <a:cubicBezTo>
                    <a:pt x="8253" y="994"/>
                    <a:pt x="7468" y="1841"/>
                    <a:pt x="6888" y="2653"/>
                  </a:cubicBezTo>
                  <a:cubicBezTo>
                    <a:pt x="6730" y="2881"/>
                    <a:pt x="6476" y="3004"/>
                    <a:pt x="6219" y="3004"/>
                  </a:cubicBezTo>
                  <a:cubicBezTo>
                    <a:pt x="6055" y="3004"/>
                    <a:pt x="5889" y="2954"/>
                    <a:pt x="5746" y="2849"/>
                  </a:cubicBezTo>
                  <a:cubicBezTo>
                    <a:pt x="4890" y="2234"/>
                    <a:pt x="3659"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1" y="5740"/>
                    <a:pt x="4247" y="6203"/>
                  </a:cubicBezTo>
                  <a:cubicBezTo>
                    <a:pt x="4506" y="6551"/>
                    <a:pt x="1634" y="10147"/>
                    <a:pt x="1848" y="10655"/>
                  </a:cubicBezTo>
                  <a:cubicBezTo>
                    <a:pt x="2044" y="11128"/>
                    <a:pt x="3150" y="11574"/>
                    <a:pt x="3953" y="11797"/>
                  </a:cubicBezTo>
                  <a:cubicBezTo>
                    <a:pt x="4028" y="11818"/>
                    <a:pt x="4104" y="11829"/>
                    <a:pt x="4179" y="11829"/>
                  </a:cubicBezTo>
                  <a:cubicBezTo>
                    <a:pt x="4479" y="11829"/>
                    <a:pt x="4765" y="11663"/>
                    <a:pt x="4908" y="11378"/>
                  </a:cubicBezTo>
                  <a:cubicBezTo>
                    <a:pt x="5443" y="10316"/>
                    <a:pt x="6032" y="9415"/>
                    <a:pt x="6558" y="8666"/>
                  </a:cubicBezTo>
                  <a:cubicBezTo>
                    <a:pt x="6718" y="8443"/>
                    <a:pt x="6969" y="8325"/>
                    <a:pt x="7225" y="8325"/>
                  </a:cubicBezTo>
                  <a:cubicBezTo>
                    <a:pt x="7409" y="8325"/>
                    <a:pt x="7596" y="8387"/>
                    <a:pt x="7753" y="8514"/>
                  </a:cubicBezTo>
                  <a:cubicBezTo>
                    <a:pt x="8681" y="9290"/>
                    <a:pt x="9645" y="10173"/>
                    <a:pt x="10662" y="10726"/>
                  </a:cubicBezTo>
                  <a:cubicBezTo>
                    <a:pt x="10779" y="10788"/>
                    <a:pt x="10907" y="10818"/>
                    <a:pt x="11034"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2" name="Google Shape;9112;p52"/>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3" name="Google Shape;9113;p52"/>
            <p:cNvSpPr/>
            <p:nvPr/>
          </p:nvSpPr>
          <p:spPr>
            <a:xfrm>
              <a:off x="6803550" y="3319800"/>
              <a:ext cx="257750" cy="77375"/>
            </a:xfrm>
            <a:custGeom>
              <a:avLst/>
              <a:gdLst/>
              <a:ahLst/>
              <a:cxnLst/>
              <a:rect l="l" t="t" r="r" b="b"/>
              <a:pathLst>
                <a:path w="10310" h="3095" extrusionOk="0">
                  <a:moveTo>
                    <a:pt x="9149" y="1"/>
                  </a:moveTo>
                  <a:cubicBezTo>
                    <a:pt x="9127" y="1"/>
                    <a:pt x="9105" y="2"/>
                    <a:pt x="9082" y="5"/>
                  </a:cubicBezTo>
                  <a:cubicBezTo>
                    <a:pt x="8327" y="106"/>
                    <a:pt x="6898" y="123"/>
                    <a:pt x="5402" y="123"/>
                  </a:cubicBezTo>
                  <a:cubicBezTo>
                    <a:pt x="4619" y="123"/>
                    <a:pt x="3817" y="118"/>
                    <a:pt x="3085" y="118"/>
                  </a:cubicBezTo>
                  <a:cubicBezTo>
                    <a:pt x="2106" y="118"/>
                    <a:pt x="1251" y="127"/>
                    <a:pt x="723" y="166"/>
                  </a:cubicBezTo>
                  <a:cubicBezTo>
                    <a:pt x="456" y="184"/>
                    <a:pt x="224" y="433"/>
                    <a:pt x="152" y="781"/>
                  </a:cubicBezTo>
                  <a:cubicBezTo>
                    <a:pt x="45" y="1334"/>
                    <a:pt x="1" y="1959"/>
                    <a:pt x="81" y="2441"/>
                  </a:cubicBezTo>
                  <a:cubicBezTo>
                    <a:pt x="135" y="2824"/>
                    <a:pt x="402" y="3092"/>
                    <a:pt x="697" y="3092"/>
                  </a:cubicBezTo>
                  <a:cubicBezTo>
                    <a:pt x="895" y="3090"/>
                    <a:pt x="1113" y="3090"/>
                    <a:pt x="1346" y="3090"/>
                  </a:cubicBezTo>
                  <a:cubicBezTo>
                    <a:pt x="2013" y="3090"/>
                    <a:pt x="2804" y="3095"/>
                    <a:pt x="3636" y="3095"/>
                  </a:cubicBezTo>
                  <a:cubicBezTo>
                    <a:pt x="5742" y="3095"/>
                    <a:pt x="8108" y="3063"/>
                    <a:pt x="9377" y="2842"/>
                  </a:cubicBezTo>
                  <a:cubicBezTo>
                    <a:pt x="10309" y="2685"/>
                    <a:pt x="10067" y="1"/>
                    <a:pt x="91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4" name="Google Shape;9114;p52"/>
            <p:cNvSpPr/>
            <p:nvPr/>
          </p:nvSpPr>
          <p:spPr>
            <a:xfrm>
              <a:off x="7128275" y="2920125"/>
              <a:ext cx="441175" cy="378275"/>
            </a:xfrm>
            <a:custGeom>
              <a:avLst/>
              <a:gdLst/>
              <a:ahLst/>
              <a:cxnLst/>
              <a:rect l="l" t="t" r="r" b="b"/>
              <a:pathLst>
                <a:path w="17647" h="15131" extrusionOk="0">
                  <a:moveTo>
                    <a:pt x="13770" y="0"/>
                  </a:moveTo>
                  <a:cubicBezTo>
                    <a:pt x="11890" y="0"/>
                    <a:pt x="9687" y="69"/>
                    <a:pt x="9145" y="291"/>
                  </a:cubicBezTo>
                  <a:cubicBezTo>
                    <a:pt x="8271" y="657"/>
                    <a:pt x="8074" y="7357"/>
                    <a:pt x="7432" y="11621"/>
                  </a:cubicBezTo>
                  <a:cubicBezTo>
                    <a:pt x="7408" y="11801"/>
                    <a:pt x="7264" y="11895"/>
                    <a:pt x="7120" y="11895"/>
                  </a:cubicBezTo>
                  <a:cubicBezTo>
                    <a:pt x="6992" y="11895"/>
                    <a:pt x="6863" y="11821"/>
                    <a:pt x="6816" y="11666"/>
                  </a:cubicBezTo>
                  <a:cubicBezTo>
                    <a:pt x="5969" y="8864"/>
                    <a:pt x="5773" y="7767"/>
                    <a:pt x="4666" y="5358"/>
                  </a:cubicBezTo>
                  <a:cubicBezTo>
                    <a:pt x="4515" y="5019"/>
                    <a:pt x="4176" y="4805"/>
                    <a:pt x="3810" y="4805"/>
                  </a:cubicBezTo>
                  <a:cubicBezTo>
                    <a:pt x="2392" y="4823"/>
                    <a:pt x="884" y="5233"/>
                    <a:pt x="224" y="6536"/>
                  </a:cubicBezTo>
                  <a:cubicBezTo>
                    <a:pt x="1" y="7178"/>
                    <a:pt x="233" y="7571"/>
                    <a:pt x="536" y="8026"/>
                  </a:cubicBezTo>
                  <a:cubicBezTo>
                    <a:pt x="644" y="8185"/>
                    <a:pt x="815" y="8268"/>
                    <a:pt x="987" y="8268"/>
                  </a:cubicBezTo>
                  <a:cubicBezTo>
                    <a:pt x="1114"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6"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2" y="3753"/>
                  </a:cubicBezTo>
                  <a:cubicBezTo>
                    <a:pt x="16255" y="3735"/>
                    <a:pt x="16594" y="3717"/>
                    <a:pt x="16888" y="3708"/>
                  </a:cubicBezTo>
                  <a:cubicBezTo>
                    <a:pt x="17317" y="3681"/>
                    <a:pt x="17647" y="3307"/>
                    <a:pt x="17602" y="2878"/>
                  </a:cubicBezTo>
                  <a:cubicBezTo>
                    <a:pt x="17513" y="2156"/>
                    <a:pt x="17272" y="1487"/>
                    <a:pt x="17049" y="978"/>
                  </a:cubicBezTo>
                  <a:cubicBezTo>
                    <a:pt x="16790" y="416"/>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5" name="Google Shape;9115;p52"/>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6" name="Google Shape;9116;p52"/>
            <p:cNvSpPr/>
            <p:nvPr/>
          </p:nvSpPr>
          <p:spPr>
            <a:xfrm>
              <a:off x="5921550" y="3227375"/>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7" name="Google Shape;9117;p52"/>
            <p:cNvSpPr/>
            <p:nvPr/>
          </p:nvSpPr>
          <p:spPr>
            <a:xfrm>
              <a:off x="6398975" y="2901550"/>
              <a:ext cx="331450" cy="295825"/>
            </a:xfrm>
            <a:custGeom>
              <a:avLst/>
              <a:gdLst/>
              <a:ahLst/>
              <a:cxnLst/>
              <a:rect l="l" t="t" r="r" b="b"/>
              <a:pathLst>
                <a:path w="13258" h="11833" extrusionOk="0">
                  <a:moveTo>
                    <a:pt x="9565" y="0"/>
                  </a:moveTo>
                  <a:cubicBezTo>
                    <a:pt x="9349" y="0"/>
                    <a:pt x="9135" y="84"/>
                    <a:pt x="8976" y="249"/>
                  </a:cubicBezTo>
                  <a:cubicBezTo>
                    <a:pt x="8253" y="999"/>
                    <a:pt x="7468" y="1837"/>
                    <a:pt x="6888" y="2658"/>
                  </a:cubicBezTo>
                  <a:cubicBezTo>
                    <a:pt x="6732" y="2884"/>
                    <a:pt x="6482" y="3003"/>
                    <a:pt x="6227" y="3003"/>
                  </a:cubicBezTo>
                  <a:cubicBezTo>
                    <a:pt x="6060" y="3003"/>
                    <a:pt x="5891" y="2951"/>
                    <a:pt x="5746" y="2845"/>
                  </a:cubicBezTo>
                  <a:cubicBezTo>
                    <a:pt x="4890" y="2230"/>
                    <a:pt x="3659"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1" y="5745"/>
                    <a:pt x="4247" y="6208"/>
                  </a:cubicBezTo>
                  <a:cubicBezTo>
                    <a:pt x="4506" y="6556"/>
                    <a:pt x="1634" y="10143"/>
                    <a:pt x="1848" y="10651"/>
                  </a:cubicBezTo>
                  <a:cubicBezTo>
                    <a:pt x="2044" y="11133"/>
                    <a:pt x="3150" y="11579"/>
                    <a:pt x="3953" y="11802"/>
                  </a:cubicBezTo>
                  <a:cubicBezTo>
                    <a:pt x="4026" y="11823"/>
                    <a:pt x="4100" y="11833"/>
                    <a:pt x="4174" y="11833"/>
                  </a:cubicBezTo>
                  <a:cubicBezTo>
                    <a:pt x="4476" y="11833"/>
                    <a:pt x="4764" y="11663"/>
                    <a:pt x="4908" y="11383"/>
                  </a:cubicBezTo>
                  <a:cubicBezTo>
                    <a:pt x="5443" y="10321"/>
                    <a:pt x="6032" y="9411"/>
                    <a:pt x="6558" y="8671"/>
                  </a:cubicBezTo>
                  <a:cubicBezTo>
                    <a:pt x="6719" y="8442"/>
                    <a:pt x="6971" y="8322"/>
                    <a:pt x="7228" y="8322"/>
                  </a:cubicBezTo>
                  <a:cubicBezTo>
                    <a:pt x="7411" y="8322"/>
                    <a:pt x="7597" y="8383"/>
                    <a:pt x="7753" y="8510"/>
                  </a:cubicBezTo>
                  <a:cubicBezTo>
                    <a:pt x="8681" y="9286"/>
                    <a:pt x="9645" y="10178"/>
                    <a:pt x="10662"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8" name="Google Shape;9118;p52"/>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9" name="Google Shape;9119;p52"/>
            <p:cNvSpPr/>
            <p:nvPr/>
          </p:nvSpPr>
          <p:spPr>
            <a:xfrm>
              <a:off x="6064675" y="2722775"/>
              <a:ext cx="341225" cy="77375"/>
            </a:xfrm>
            <a:custGeom>
              <a:avLst/>
              <a:gdLst/>
              <a:ahLst/>
              <a:cxnLst/>
              <a:rect l="l" t="t" r="r" b="b"/>
              <a:pathLst>
                <a:path w="13649" h="3095"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83"/>
                    <a:pt x="286" y="433"/>
                    <a:pt x="197" y="790"/>
                  </a:cubicBezTo>
                  <a:cubicBezTo>
                    <a:pt x="54" y="1334"/>
                    <a:pt x="0" y="1958"/>
                    <a:pt x="98" y="2449"/>
                  </a:cubicBezTo>
                  <a:cubicBezTo>
                    <a:pt x="169" y="2826"/>
                    <a:pt x="507" y="3092"/>
                    <a:pt x="891" y="3092"/>
                  </a:cubicBezTo>
                  <a:cubicBezTo>
                    <a:pt x="898" y="3092"/>
                    <a:pt x="904" y="3091"/>
                    <a:pt x="910" y="3091"/>
                  </a:cubicBezTo>
                  <a:cubicBezTo>
                    <a:pt x="1174" y="3090"/>
                    <a:pt x="1463" y="3089"/>
                    <a:pt x="1771" y="3089"/>
                  </a:cubicBezTo>
                  <a:cubicBezTo>
                    <a:pt x="2655" y="3089"/>
                    <a:pt x="3704" y="3094"/>
                    <a:pt x="4806" y="3094"/>
                  </a:cubicBezTo>
                  <a:cubicBezTo>
                    <a:pt x="7595" y="3094"/>
                    <a:pt x="10727" y="3063"/>
                    <a:pt x="12409"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0" name="Google Shape;9120;p52"/>
            <p:cNvSpPr/>
            <p:nvPr/>
          </p:nvSpPr>
          <p:spPr>
            <a:xfrm>
              <a:off x="5996650" y="2366375"/>
              <a:ext cx="257550" cy="77525"/>
            </a:xfrm>
            <a:custGeom>
              <a:avLst/>
              <a:gdLst/>
              <a:ahLst/>
              <a:cxnLst/>
              <a:rect l="l" t="t" r="r" b="b"/>
              <a:pathLst>
                <a:path w="10302" h="3101" extrusionOk="0">
                  <a:moveTo>
                    <a:pt x="9144" y="1"/>
                  </a:moveTo>
                  <a:cubicBezTo>
                    <a:pt x="9124" y="1"/>
                    <a:pt x="9103" y="2"/>
                    <a:pt x="9082" y="5"/>
                  </a:cubicBezTo>
                  <a:cubicBezTo>
                    <a:pt x="8296" y="109"/>
                    <a:pt x="6791" y="126"/>
                    <a:pt x="5237" y="126"/>
                  </a:cubicBezTo>
                  <a:cubicBezTo>
                    <a:pt x="4497" y="126"/>
                    <a:pt x="3746" y="122"/>
                    <a:pt x="3057" y="122"/>
                  </a:cubicBezTo>
                  <a:cubicBezTo>
                    <a:pt x="2089" y="122"/>
                    <a:pt x="1244" y="129"/>
                    <a:pt x="723" y="166"/>
                  </a:cubicBezTo>
                  <a:cubicBezTo>
                    <a:pt x="446" y="192"/>
                    <a:pt x="215" y="442"/>
                    <a:pt x="143"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1" name="Google Shape;9121;p52"/>
            <p:cNvSpPr/>
            <p:nvPr/>
          </p:nvSpPr>
          <p:spPr>
            <a:xfrm>
              <a:off x="5996650" y="2255550"/>
              <a:ext cx="257550" cy="77450"/>
            </a:xfrm>
            <a:custGeom>
              <a:avLst/>
              <a:gdLst/>
              <a:ahLst/>
              <a:cxnLst/>
              <a:rect l="l" t="t" r="r" b="b"/>
              <a:pathLst>
                <a:path w="10302" h="3098" extrusionOk="0">
                  <a:moveTo>
                    <a:pt x="9144" y="0"/>
                  </a:moveTo>
                  <a:cubicBezTo>
                    <a:pt x="9124" y="0"/>
                    <a:pt x="9103" y="1"/>
                    <a:pt x="9082" y="4"/>
                  </a:cubicBezTo>
                  <a:cubicBezTo>
                    <a:pt x="8296" y="108"/>
                    <a:pt x="6791" y="125"/>
                    <a:pt x="5237" y="125"/>
                  </a:cubicBezTo>
                  <a:cubicBezTo>
                    <a:pt x="4497" y="125"/>
                    <a:pt x="3746" y="121"/>
                    <a:pt x="3057" y="121"/>
                  </a:cubicBezTo>
                  <a:cubicBezTo>
                    <a:pt x="2089" y="121"/>
                    <a:pt x="1244" y="129"/>
                    <a:pt x="723" y="165"/>
                  </a:cubicBezTo>
                  <a:cubicBezTo>
                    <a:pt x="446" y="183"/>
                    <a:pt x="215" y="432"/>
                    <a:pt x="143" y="789"/>
                  </a:cubicBezTo>
                  <a:cubicBezTo>
                    <a:pt x="45" y="1333"/>
                    <a:pt x="0" y="1958"/>
                    <a:pt x="72" y="2449"/>
                  </a:cubicBezTo>
                  <a:cubicBezTo>
                    <a:pt x="133" y="2826"/>
                    <a:pt x="385" y="3091"/>
                    <a:pt x="673" y="3091"/>
                  </a:cubicBezTo>
                  <a:cubicBezTo>
                    <a:pt x="678" y="3091"/>
                    <a:pt x="683" y="3091"/>
                    <a:pt x="687" y="3091"/>
                  </a:cubicBezTo>
                  <a:cubicBezTo>
                    <a:pt x="793"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2" name="Google Shape;9122;p52"/>
            <p:cNvSpPr/>
            <p:nvPr/>
          </p:nvSpPr>
          <p:spPr>
            <a:xfrm>
              <a:off x="6697200" y="2177150"/>
              <a:ext cx="312450" cy="304125"/>
            </a:xfrm>
            <a:custGeom>
              <a:avLst/>
              <a:gdLst/>
              <a:ahLst/>
              <a:cxnLst/>
              <a:rect l="l" t="t" r="r" b="b"/>
              <a:pathLst>
                <a:path w="12498" h="12165" extrusionOk="0">
                  <a:moveTo>
                    <a:pt x="10523" y="1"/>
                  </a:moveTo>
                  <a:cubicBezTo>
                    <a:pt x="10272" y="1"/>
                    <a:pt x="10020" y="101"/>
                    <a:pt x="9830" y="285"/>
                  </a:cubicBezTo>
                  <a:cubicBezTo>
                    <a:pt x="7457" y="2685"/>
                    <a:pt x="2524" y="7458"/>
                    <a:pt x="704" y="9822"/>
                  </a:cubicBezTo>
                  <a:cubicBezTo>
                    <a:pt x="1" y="10743"/>
                    <a:pt x="1449" y="12164"/>
                    <a:pt x="2553" y="12164"/>
                  </a:cubicBezTo>
                  <a:cubicBezTo>
                    <a:pt x="2849" y="12164"/>
                    <a:pt x="3120" y="12062"/>
                    <a:pt x="3318" y="11820"/>
                  </a:cubicBezTo>
                  <a:cubicBezTo>
                    <a:pt x="4951" y="9831"/>
                    <a:pt x="10473" y="4594"/>
                    <a:pt x="12177" y="2694"/>
                  </a:cubicBezTo>
                  <a:cubicBezTo>
                    <a:pt x="12453" y="2391"/>
                    <a:pt x="12498" y="1936"/>
                    <a:pt x="12293" y="1579"/>
                  </a:cubicBezTo>
                  <a:cubicBezTo>
                    <a:pt x="11954" y="1017"/>
                    <a:pt x="11499" y="473"/>
                    <a:pt x="11026" y="152"/>
                  </a:cubicBezTo>
                  <a:cubicBezTo>
                    <a:pt x="10872" y="49"/>
                    <a:pt x="10698"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3" name="Google Shape;9123;p52"/>
            <p:cNvSpPr/>
            <p:nvPr/>
          </p:nvSpPr>
          <p:spPr>
            <a:xfrm>
              <a:off x="67286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4" name="Google Shape;9124;p52"/>
            <p:cNvSpPr/>
            <p:nvPr/>
          </p:nvSpPr>
          <p:spPr>
            <a:xfrm>
              <a:off x="6905850" y="2405075"/>
              <a:ext cx="85350" cy="76225"/>
            </a:xfrm>
            <a:custGeom>
              <a:avLst/>
              <a:gdLst/>
              <a:ahLst/>
              <a:cxnLst/>
              <a:rect l="l" t="t" r="r" b="b"/>
              <a:pathLst>
                <a:path w="3414" h="3049" extrusionOk="0">
                  <a:moveTo>
                    <a:pt x="1464" y="0"/>
                  </a:moveTo>
                  <a:cubicBezTo>
                    <a:pt x="677" y="0"/>
                    <a:pt x="0" y="809"/>
                    <a:pt x="351" y="2329"/>
                  </a:cubicBezTo>
                  <a:cubicBezTo>
                    <a:pt x="463" y="2828"/>
                    <a:pt x="915" y="3048"/>
                    <a:pt x="1419" y="3048"/>
                  </a:cubicBezTo>
                  <a:cubicBezTo>
                    <a:pt x="2331" y="3048"/>
                    <a:pt x="3413" y="2328"/>
                    <a:pt x="2965" y="1231"/>
                  </a:cubicBezTo>
                  <a:cubicBezTo>
                    <a:pt x="2623"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5" name="Google Shape;9125;p52"/>
            <p:cNvSpPr/>
            <p:nvPr/>
          </p:nvSpPr>
          <p:spPr>
            <a:xfrm>
              <a:off x="6693375"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54" y="1334"/>
                    <a:pt x="1" y="1958"/>
                    <a:pt x="99" y="2449"/>
                  </a:cubicBezTo>
                  <a:cubicBezTo>
                    <a:pt x="178" y="2826"/>
                    <a:pt x="516" y="3092"/>
                    <a:pt x="901"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6" name="Google Shape;9126;p52"/>
            <p:cNvSpPr/>
            <p:nvPr/>
          </p:nvSpPr>
          <p:spPr>
            <a:xfrm>
              <a:off x="6822725" y="263452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7" name="Google Shape;9127;p52"/>
            <p:cNvSpPr/>
            <p:nvPr/>
          </p:nvSpPr>
          <p:spPr>
            <a:xfrm>
              <a:off x="6822725" y="282650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8" name="Google Shape;9128;p52"/>
            <p:cNvSpPr/>
            <p:nvPr/>
          </p:nvSpPr>
          <p:spPr>
            <a:xfrm>
              <a:off x="7101075" y="2408200"/>
              <a:ext cx="347700" cy="351275"/>
            </a:xfrm>
            <a:custGeom>
              <a:avLst/>
              <a:gdLst/>
              <a:ahLst/>
              <a:cxnLst/>
              <a:rect l="l" t="t" r="r" b="b"/>
              <a:pathLst>
                <a:path w="13908" h="14051" extrusionOk="0">
                  <a:moveTo>
                    <a:pt x="6940" y="1"/>
                  </a:moveTo>
                  <a:cubicBezTo>
                    <a:pt x="6305" y="1"/>
                    <a:pt x="5654" y="55"/>
                    <a:pt x="5210" y="214"/>
                  </a:cubicBezTo>
                  <a:cubicBezTo>
                    <a:pt x="4871" y="339"/>
                    <a:pt x="4657" y="678"/>
                    <a:pt x="4684" y="1044"/>
                  </a:cubicBezTo>
                  <a:cubicBezTo>
                    <a:pt x="4782" y="2400"/>
                    <a:pt x="5442" y="4853"/>
                    <a:pt x="5291" y="5424"/>
                  </a:cubicBezTo>
                  <a:cubicBezTo>
                    <a:pt x="5175" y="5852"/>
                    <a:pt x="536" y="5772"/>
                    <a:pt x="259" y="6245"/>
                  </a:cubicBezTo>
                  <a:cubicBezTo>
                    <a:pt x="0" y="6700"/>
                    <a:pt x="322" y="7851"/>
                    <a:pt x="634" y="8636"/>
                  </a:cubicBezTo>
                  <a:cubicBezTo>
                    <a:pt x="766" y="8954"/>
                    <a:pt x="1081" y="9158"/>
                    <a:pt x="1413" y="9158"/>
                  </a:cubicBezTo>
                  <a:cubicBezTo>
                    <a:pt x="1463" y="9158"/>
                    <a:pt x="1512" y="9153"/>
                    <a:pt x="1562" y="9144"/>
                  </a:cubicBezTo>
                  <a:cubicBezTo>
                    <a:pt x="2739" y="8912"/>
                    <a:pt x="3828" y="8832"/>
                    <a:pt x="4746" y="8787"/>
                  </a:cubicBezTo>
                  <a:cubicBezTo>
                    <a:pt x="4757" y="8787"/>
                    <a:pt x="4768" y="8787"/>
                    <a:pt x="4778" y="8787"/>
                  </a:cubicBezTo>
                  <a:cubicBezTo>
                    <a:pt x="5246" y="8787"/>
                    <a:pt x="5629" y="9173"/>
                    <a:pt x="5612" y="9644"/>
                  </a:cubicBezTo>
                  <a:cubicBezTo>
                    <a:pt x="5558" y="10866"/>
                    <a:pt x="5451" y="12186"/>
                    <a:pt x="5639"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3" y="9430"/>
                  </a:cubicBezTo>
                  <a:cubicBezTo>
                    <a:pt x="9174" y="8923"/>
                    <a:pt x="9569"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2" y="5531"/>
                  </a:cubicBezTo>
                  <a:cubicBezTo>
                    <a:pt x="12085" y="5433"/>
                    <a:pt x="11114" y="5334"/>
                    <a:pt x="10224" y="5334"/>
                  </a:cubicBezTo>
                  <a:cubicBezTo>
                    <a:pt x="10066" y="5334"/>
                    <a:pt x="9911" y="5337"/>
                    <a:pt x="9760" y="5344"/>
                  </a:cubicBezTo>
                  <a:cubicBezTo>
                    <a:pt x="9744" y="5345"/>
                    <a:pt x="9729" y="5345"/>
                    <a:pt x="9713" y="5345"/>
                  </a:cubicBezTo>
                  <a:cubicBezTo>
                    <a:pt x="9278" y="5345"/>
                    <a:pt x="8912" y="4989"/>
                    <a:pt x="8904" y="4550"/>
                  </a:cubicBezTo>
                  <a:cubicBezTo>
                    <a:pt x="8859" y="3488"/>
                    <a:pt x="8752" y="1998"/>
                    <a:pt x="8636"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9" name="Google Shape;9129;p52"/>
            <p:cNvSpPr/>
            <p:nvPr/>
          </p:nvSpPr>
          <p:spPr>
            <a:xfrm>
              <a:off x="72061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1" y="740"/>
                    <a:pt x="1579" y="923"/>
                  </a:cubicBezTo>
                  <a:cubicBezTo>
                    <a:pt x="1017" y="1557"/>
                    <a:pt x="330" y="2449"/>
                    <a:pt x="107" y="3118"/>
                  </a:cubicBezTo>
                  <a:cubicBezTo>
                    <a:pt x="0" y="3457"/>
                    <a:pt x="143" y="3831"/>
                    <a:pt x="437"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48" y="8667"/>
                  </a:cubicBezTo>
                  <a:cubicBezTo>
                    <a:pt x="6708" y="8440"/>
                    <a:pt x="6961" y="8320"/>
                    <a:pt x="7216" y="8320"/>
                  </a:cubicBezTo>
                  <a:cubicBezTo>
                    <a:pt x="7402" y="8320"/>
                    <a:pt x="7590" y="8383"/>
                    <a:pt x="7744" y="8515"/>
                  </a:cubicBezTo>
                  <a:cubicBezTo>
                    <a:pt x="8671" y="9291"/>
                    <a:pt x="9644" y="10174"/>
                    <a:pt x="10661" y="10718"/>
                  </a:cubicBezTo>
                  <a:cubicBezTo>
                    <a:pt x="10781" y="10785"/>
                    <a:pt x="10912" y="10817"/>
                    <a:pt x="11041" y="10817"/>
                  </a:cubicBezTo>
                  <a:cubicBezTo>
                    <a:pt x="11276" y="10817"/>
                    <a:pt x="11508" y="10712"/>
                    <a:pt x="11669" y="10522"/>
                  </a:cubicBezTo>
                  <a:cubicBezTo>
                    <a:pt x="12115" y="9987"/>
                    <a:pt x="12588" y="9398"/>
                    <a:pt x="13016" y="8774"/>
                  </a:cubicBezTo>
                  <a:cubicBezTo>
                    <a:pt x="13257" y="8435"/>
                    <a:pt x="13194" y="7980"/>
                    <a:pt x="12891" y="7712"/>
                  </a:cubicBezTo>
                  <a:cubicBezTo>
                    <a:pt x="12088" y="6998"/>
                    <a:pt x="10813" y="6115"/>
                    <a:pt x="9778" y="5526"/>
                  </a:cubicBezTo>
                  <a:cubicBezTo>
                    <a:pt x="9323" y="5268"/>
                    <a:pt x="9225" y="4652"/>
                    <a:pt x="9573" y="4260"/>
                  </a:cubicBezTo>
                  <a:cubicBezTo>
                    <a:pt x="10215" y="3546"/>
                    <a:pt x="10946" y="2823"/>
                    <a:pt x="11526" y="2128"/>
                  </a:cubicBezTo>
                  <a:cubicBezTo>
                    <a:pt x="11830" y="1771"/>
                    <a:pt x="11758" y="1227"/>
                    <a:pt x="11375" y="950"/>
                  </a:cubicBezTo>
                  <a:cubicBezTo>
                    <a:pt x="10920" y="620"/>
                    <a:pt x="10456" y="379"/>
                    <a:pt x="9956" y="102"/>
                  </a:cubicBezTo>
                  <a:cubicBezTo>
                    <a:pt x="9833" y="34"/>
                    <a:pt x="9698" y="1"/>
                    <a:pt x="9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0" name="Google Shape;9130;p52"/>
            <p:cNvSpPr/>
            <p:nvPr/>
          </p:nvSpPr>
          <p:spPr>
            <a:xfrm>
              <a:off x="6321150" y="1855850"/>
              <a:ext cx="441400" cy="378350"/>
            </a:xfrm>
            <a:custGeom>
              <a:avLst/>
              <a:gdLst/>
              <a:ahLst/>
              <a:cxnLst/>
              <a:rect l="l" t="t" r="r" b="b"/>
              <a:pathLst>
                <a:path w="17656" h="15134" extrusionOk="0">
                  <a:moveTo>
                    <a:pt x="13777" y="0"/>
                  </a:moveTo>
                  <a:cubicBezTo>
                    <a:pt x="11895" y="0"/>
                    <a:pt x="9687" y="69"/>
                    <a:pt x="9145"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5" y="5019"/>
                    <a:pt x="4176" y="4805"/>
                    <a:pt x="3810" y="4805"/>
                  </a:cubicBezTo>
                  <a:cubicBezTo>
                    <a:pt x="2391" y="4823"/>
                    <a:pt x="884" y="5233"/>
                    <a:pt x="224" y="6536"/>
                  </a:cubicBezTo>
                  <a:cubicBezTo>
                    <a:pt x="1" y="7178"/>
                    <a:pt x="232" y="7571"/>
                    <a:pt x="545" y="8026"/>
                  </a:cubicBezTo>
                  <a:cubicBezTo>
                    <a:pt x="648" y="8185"/>
                    <a:pt x="816" y="8268"/>
                    <a:pt x="988" y="8268"/>
                  </a:cubicBezTo>
                  <a:cubicBezTo>
                    <a:pt x="1114" y="8268"/>
                    <a:pt x="1242" y="8223"/>
                    <a:pt x="1348"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55" y="3744"/>
                    <a:pt x="16603" y="3726"/>
                    <a:pt x="16897" y="3708"/>
                  </a:cubicBezTo>
                  <a:cubicBezTo>
                    <a:pt x="17325" y="3681"/>
                    <a:pt x="17655" y="3307"/>
                    <a:pt x="17602" y="2887"/>
                  </a:cubicBezTo>
                  <a:cubicBezTo>
                    <a:pt x="17513" y="2156"/>
                    <a:pt x="17272" y="1487"/>
                    <a:pt x="17049" y="987"/>
                  </a:cubicBezTo>
                  <a:cubicBezTo>
                    <a:pt x="16790" y="416"/>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1" name="Google Shape;9131;p52"/>
            <p:cNvSpPr/>
            <p:nvPr/>
          </p:nvSpPr>
          <p:spPr>
            <a:xfrm>
              <a:off x="6871575" y="1658500"/>
              <a:ext cx="341250" cy="77525"/>
            </a:xfrm>
            <a:custGeom>
              <a:avLst/>
              <a:gdLst/>
              <a:ahLst/>
              <a:cxnLst/>
              <a:rect l="l" t="t" r="r" b="b"/>
              <a:pathLst>
                <a:path w="13650" h="3101"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92"/>
                    <a:pt x="286" y="442"/>
                    <a:pt x="197" y="790"/>
                  </a:cubicBezTo>
                  <a:cubicBezTo>
                    <a:pt x="63" y="1334"/>
                    <a:pt x="1" y="1958"/>
                    <a:pt x="99" y="2449"/>
                  </a:cubicBezTo>
                  <a:cubicBezTo>
                    <a:pt x="179" y="2833"/>
                    <a:pt x="527" y="3100"/>
                    <a:pt x="920" y="3100"/>
                  </a:cubicBezTo>
                  <a:cubicBezTo>
                    <a:pt x="1217" y="3098"/>
                    <a:pt x="1547" y="3098"/>
                    <a:pt x="1901" y="3098"/>
                  </a:cubicBezTo>
                  <a:cubicBezTo>
                    <a:pt x="2655" y="3098"/>
                    <a:pt x="3522" y="3101"/>
                    <a:pt x="4436" y="3101"/>
                  </a:cubicBezTo>
                  <a:cubicBezTo>
                    <a:pt x="7316" y="3101"/>
                    <a:pt x="10660" y="3073"/>
                    <a:pt x="12419"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2" name="Google Shape;9132;p52"/>
            <p:cNvSpPr/>
            <p:nvPr/>
          </p:nvSpPr>
          <p:spPr>
            <a:xfrm>
              <a:off x="6803550" y="1302100"/>
              <a:ext cx="257775" cy="77550"/>
            </a:xfrm>
            <a:custGeom>
              <a:avLst/>
              <a:gdLst/>
              <a:ahLst/>
              <a:cxnLst/>
              <a:rect l="l" t="t" r="r" b="b"/>
              <a:pathLst>
                <a:path w="10311" h="3102" extrusionOk="0">
                  <a:moveTo>
                    <a:pt x="9145" y="1"/>
                  </a:moveTo>
                  <a:cubicBezTo>
                    <a:pt x="9124" y="1"/>
                    <a:pt x="9104" y="2"/>
                    <a:pt x="9082" y="5"/>
                  </a:cubicBezTo>
                  <a:cubicBezTo>
                    <a:pt x="8277" y="112"/>
                    <a:pt x="6705" y="127"/>
                    <a:pt x="5102" y="127"/>
                  </a:cubicBezTo>
                  <a:cubicBezTo>
                    <a:pt x="4505" y="127"/>
                    <a:pt x="3903" y="125"/>
                    <a:pt x="3335" y="125"/>
                  </a:cubicBezTo>
                  <a:cubicBezTo>
                    <a:pt x="2253" y="125"/>
                    <a:pt x="1295" y="132"/>
                    <a:pt x="723" y="174"/>
                  </a:cubicBezTo>
                  <a:cubicBezTo>
                    <a:pt x="456" y="192"/>
                    <a:pt x="224" y="442"/>
                    <a:pt x="152" y="790"/>
                  </a:cubicBezTo>
                  <a:cubicBezTo>
                    <a:pt x="45" y="1343"/>
                    <a:pt x="1" y="1959"/>
                    <a:pt x="81" y="2449"/>
                  </a:cubicBezTo>
                  <a:cubicBezTo>
                    <a:pt x="135" y="2833"/>
                    <a:pt x="402" y="3101"/>
                    <a:pt x="697" y="3101"/>
                  </a:cubicBezTo>
                  <a:cubicBezTo>
                    <a:pt x="919" y="3099"/>
                    <a:pt x="1166" y="3098"/>
                    <a:pt x="1430" y="3098"/>
                  </a:cubicBezTo>
                  <a:cubicBezTo>
                    <a:pt x="2021" y="3098"/>
                    <a:pt x="2704" y="3101"/>
                    <a:pt x="3423" y="3101"/>
                  </a:cubicBezTo>
                  <a:cubicBezTo>
                    <a:pt x="5580" y="3101"/>
                    <a:pt x="8065" y="3073"/>
                    <a:pt x="9377" y="2851"/>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3" name="Google Shape;9133;p52"/>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4" name="Google Shape;9134;p52"/>
            <p:cNvSpPr/>
            <p:nvPr/>
          </p:nvSpPr>
          <p:spPr>
            <a:xfrm>
              <a:off x="6098850" y="1340800"/>
              <a:ext cx="85200" cy="76225"/>
            </a:xfrm>
            <a:custGeom>
              <a:avLst/>
              <a:gdLst/>
              <a:ahLst/>
              <a:cxnLst/>
              <a:rect l="l" t="t" r="r" b="b"/>
              <a:pathLst>
                <a:path w="3408" h="3049" extrusionOk="0">
                  <a:moveTo>
                    <a:pt x="1461" y="0"/>
                  </a:moveTo>
                  <a:cubicBezTo>
                    <a:pt x="676" y="0"/>
                    <a:pt x="0" y="809"/>
                    <a:pt x="346" y="2329"/>
                  </a:cubicBezTo>
                  <a:cubicBezTo>
                    <a:pt x="461" y="2828"/>
                    <a:pt x="914" y="3048"/>
                    <a:pt x="1418" y="3048"/>
                  </a:cubicBezTo>
                  <a:cubicBezTo>
                    <a:pt x="2329"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5" name="Google Shape;9135;p52"/>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6" name="Google Shape;9136;p52"/>
            <p:cNvSpPr/>
            <p:nvPr/>
          </p:nvSpPr>
          <p:spPr>
            <a:xfrm>
              <a:off x="6015725" y="1570250"/>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7" name="Google Shape;9137;p52"/>
            <p:cNvSpPr/>
            <p:nvPr/>
          </p:nvSpPr>
          <p:spPr>
            <a:xfrm>
              <a:off x="6015725" y="1762275"/>
              <a:ext cx="74350" cy="66375"/>
            </a:xfrm>
            <a:custGeom>
              <a:avLst/>
              <a:gdLst/>
              <a:ahLst/>
              <a:cxnLst/>
              <a:rect l="l" t="t" r="r" b="b"/>
              <a:pathLst>
                <a:path w="2974" h="2655" extrusionOk="0">
                  <a:moveTo>
                    <a:pt x="1277" y="1"/>
                  </a:moveTo>
                  <a:cubicBezTo>
                    <a:pt x="592" y="1"/>
                    <a:pt x="0" y="706"/>
                    <a:pt x="299" y="2027"/>
                  </a:cubicBezTo>
                  <a:cubicBezTo>
                    <a:pt x="397" y="2462"/>
                    <a:pt x="792" y="2654"/>
                    <a:pt x="1232" y="2654"/>
                  </a:cubicBezTo>
                  <a:cubicBezTo>
                    <a:pt x="2029"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8" name="Google Shape;9138;p52"/>
            <p:cNvSpPr/>
            <p:nvPr/>
          </p:nvSpPr>
          <p:spPr>
            <a:xfrm>
              <a:off x="6293950" y="1343925"/>
              <a:ext cx="347700" cy="351300"/>
            </a:xfrm>
            <a:custGeom>
              <a:avLst/>
              <a:gdLst/>
              <a:ahLst/>
              <a:cxnLst/>
              <a:rect l="l" t="t" r="r" b="b"/>
              <a:pathLst>
                <a:path w="13908" h="14052" extrusionOk="0">
                  <a:moveTo>
                    <a:pt x="6940" y="1"/>
                  </a:moveTo>
                  <a:cubicBezTo>
                    <a:pt x="6304" y="1"/>
                    <a:pt x="5653" y="55"/>
                    <a:pt x="5210"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39" y="8921"/>
                    <a:pt x="3836" y="8832"/>
                    <a:pt x="4746" y="8787"/>
                  </a:cubicBezTo>
                  <a:cubicBezTo>
                    <a:pt x="4757" y="8787"/>
                    <a:pt x="4767" y="8787"/>
                    <a:pt x="4778" y="8787"/>
                  </a:cubicBezTo>
                  <a:cubicBezTo>
                    <a:pt x="5245" y="8787"/>
                    <a:pt x="5629" y="9173"/>
                    <a:pt x="5611" y="9644"/>
                  </a:cubicBezTo>
                  <a:cubicBezTo>
                    <a:pt x="5567" y="10866"/>
                    <a:pt x="5451" y="12195"/>
                    <a:pt x="5638" y="13337"/>
                  </a:cubicBezTo>
                  <a:cubicBezTo>
                    <a:pt x="5701" y="13721"/>
                    <a:pt x="6031" y="14006"/>
                    <a:pt x="6423" y="14024"/>
                  </a:cubicBezTo>
                  <a:cubicBezTo>
                    <a:pt x="6813" y="14039"/>
                    <a:pt x="7225" y="14051"/>
                    <a:pt x="7647" y="14051"/>
                  </a:cubicBezTo>
                  <a:cubicBezTo>
                    <a:pt x="7978" y="14051"/>
                    <a:pt x="8316" y="14044"/>
                    <a:pt x="8654" y="14024"/>
                  </a:cubicBezTo>
                  <a:cubicBezTo>
                    <a:pt x="9064" y="14006"/>
                    <a:pt x="9394" y="13676"/>
                    <a:pt x="9421" y="13257"/>
                  </a:cubicBezTo>
                  <a:cubicBezTo>
                    <a:pt x="9501" y="12186"/>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27"/>
                  </a:cubicBezTo>
                  <a:cubicBezTo>
                    <a:pt x="13640" y="5852"/>
                    <a:pt x="13337" y="5576"/>
                    <a:pt x="12971" y="5531"/>
                  </a:cubicBezTo>
                  <a:cubicBezTo>
                    <a:pt x="12084" y="5433"/>
                    <a:pt x="11114" y="5334"/>
                    <a:pt x="10223" y="5334"/>
                  </a:cubicBezTo>
                  <a:cubicBezTo>
                    <a:pt x="10066" y="5334"/>
                    <a:pt x="9911" y="5337"/>
                    <a:pt x="9760" y="5344"/>
                  </a:cubicBezTo>
                  <a:cubicBezTo>
                    <a:pt x="9744" y="5345"/>
                    <a:pt x="9728" y="5345"/>
                    <a:pt x="9712" y="5345"/>
                  </a:cubicBezTo>
                  <a:cubicBezTo>
                    <a:pt x="9278" y="5345"/>
                    <a:pt x="8921" y="4997"/>
                    <a:pt x="8903" y="4550"/>
                  </a:cubicBezTo>
                  <a:cubicBezTo>
                    <a:pt x="8868" y="3488"/>
                    <a:pt x="8752" y="2007"/>
                    <a:pt x="8645" y="785"/>
                  </a:cubicBezTo>
                  <a:cubicBezTo>
                    <a:pt x="8609" y="384"/>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9" name="Google Shape;9139;p52"/>
            <p:cNvSpPr/>
            <p:nvPr/>
          </p:nvSpPr>
          <p:spPr>
            <a:xfrm>
              <a:off x="6064675" y="4851100"/>
              <a:ext cx="341225" cy="77525"/>
            </a:xfrm>
            <a:custGeom>
              <a:avLst/>
              <a:gdLst/>
              <a:ahLst/>
              <a:cxnLst/>
              <a:rect l="l" t="t" r="r" b="b"/>
              <a:pathLst>
                <a:path w="13649" h="3101" extrusionOk="0">
                  <a:moveTo>
                    <a:pt x="12109" y="1"/>
                  </a:moveTo>
                  <a:cubicBezTo>
                    <a:pt x="12081" y="1"/>
                    <a:pt x="12054" y="2"/>
                    <a:pt x="12026" y="5"/>
                  </a:cubicBezTo>
                  <a:cubicBezTo>
                    <a:pt x="10955" y="112"/>
                    <a:pt x="8871" y="126"/>
                    <a:pt x="6748" y="126"/>
                  </a:cubicBezTo>
                  <a:cubicBezTo>
                    <a:pt x="5956" y="126"/>
                    <a:pt x="5159" y="124"/>
                    <a:pt x="4408" y="124"/>
                  </a:cubicBezTo>
                  <a:cubicBezTo>
                    <a:pt x="2976" y="124"/>
                    <a:pt x="1709" y="132"/>
                    <a:pt x="955" y="174"/>
                  </a:cubicBezTo>
                  <a:cubicBezTo>
                    <a:pt x="589" y="192"/>
                    <a:pt x="286" y="442"/>
                    <a:pt x="197" y="790"/>
                  </a:cubicBezTo>
                  <a:cubicBezTo>
                    <a:pt x="54" y="1343"/>
                    <a:pt x="0" y="1958"/>
                    <a:pt x="98" y="2449"/>
                  </a:cubicBezTo>
                  <a:cubicBezTo>
                    <a:pt x="170" y="2833"/>
                    <a:pt x="518" y="3100"/>
                    <a:pt x="910" y="3100"/>
                  </a:cubicBezTo>
                  <a:cubicBezTo>
                    <a:pt x="1206" y="3099"/>
                    <a:pt x="1532" y="3098"/>
                    <a:pt x="1883" y="3098"/>
                  </a:cubicBezTo>
                  <a:cubicBezTo>
                    <a:pt x="2667" y="3098"/>
                    <a:pt x="3571" y="3101"/>
                    <a:pt x="4523" y="3101"/>
                  </a:cubicBezTo>
                  <a:cubicBezTo>
                    <a:pt x="7381" y="3101"/>
                    <a:pt x="10671" y="3073"/>
                    <a:pt x="12409"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0" name="Google Shape;9140;p52"/>
            <p:cNvSpPr/>
            <p:nvPr/>
          </p:nvSpPr>
          <p:spPr>
            <a:xfrm>
              <a:off x="5996650" y="4494925"/>
              <a:ext cx="257500" cy="77375"/>
            </a:xfrm>
            <a:custGeom>
              <a:avLst/>
              <a:gdLst/>
              <a:ahLst/>
              <a:cxnLst/>
              <a:rect l="l" t="t" r="r" b="b"/>
              <a:pathLst>
                <a:path w="10300" h="3095" extrusionOk="0">
                  <a:moveTo>
                    <a:pt x="9148" y="0"/>
                  </a:moveTo>
                  <a:cubicBezTo>
                    <a:pt x="9127"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5" y="433"/>
                    <a:pt x="143" y="781"/>
                  </a:cubicBezTo>
                  <a:cubicBezTo>
                    <a:pt x="45" y="1334"/>
                    <a:pt x="0" y="1959"/>
                    <a:pt x="72" y="2440"/>
                  </a:cubicBezTo>
                  <a:cubicBezTo>
                    <a:pt x="134" y="2824"/>
                    <a:pt x="393" y="3092"/>
                    <a:pt x="687" y="3092"/>
                  </a:cubicBezTo>
                  <a:cubicBezTo>
                    <a:pt x="887" y="3090"/>
                    <a:pt x="1105" y="3089"/>
                    <a:pt x="1338" y="3089"/>
                  </a:cubicBezTo>
                  <a:cubicBezTo>
                    <a:pt x="2007" y="3089"/>
                    <a:pt x="2799" y="3094"/>
                    <a:pt x="3631" y="3094"/>
                  </a:cubicBezTo>
                  <a:cubicBezTo>
                    <a:pt x="5736" y="3094"/>
                    <a:pt x="8099" y="3063"/>
                    <a:pt x="9367" y="2842"/>
                  </a:cubicBezTo>
                  <a:cubicBezTo>
                    <a:pt x="10300" y="2676"/>
                    <a:pt x="10058" y="0"/>
                    <a:pt x="9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1" name="Google Shape;9141;p52"/>
            <p:cNvSpPr/>
            <p:nvPr/>
          </p:nvSpPr>
          <p:spPr>
            <a:xfrm>
              <a:off x="5996650" y="4383875"/>
              <a:ext cx="257550" cy="77575"/>
            </a:xfrm>
            <a:custGeom>
              <a:avLst/>
              <a:gdLst/>
              <a:ahLst/>
              <a:cxnLst/>
              <a:rect l="l" t="t" r="r" b="b"/>
              <a:pathLst>
                <a:path w="10302" h="3103" extrusionOk="0">
                  <a:moveTo>
                    <a:pt x="9144" y="0"/>
                  </a:moveTo>
                  <a:cubicBezTo>
                    <a:pt x="9124" y="0"/>
                    <a:pt x="9103" y="2"/>
                    <a:pt x="9082" y="4"/>
                  </a:cubicBezTo>
                  <a:cubicBezTo>
                    <a:pt x="8273" y="111"/>
                    <a:pt x="6698" y="126"/>
                    <a:pt x="5095" y="126"/>
                  </a:cubicBezTo>
                  <a:cubicBezTo>
                    <a:pt x="4497" y="126"/>
                    <a:pt x="3896" y="124"/>
                    <a:pt x="3328" y="124"/>
                  </a:cubicBezTo>
                  <a:cubicBezTo>
                    <a:pt x="2248" y="124"/>
                    <a:pt x="1292" y="131"/>
                    <a:pt x="723" y="174"/>
                  </a:cubicBezTo>
                  <a:cubicBezTo>
                    <a:pt x="446" y="192"/>
                    <a:pt x="215" y="441"/>
                    <a:pt x="143" y="789"/>
                  </a:cubicBezTo>
                  <a:cubicBezTo>
                    <a:pt x="45" y="1342"/>
                    <a:pt x="0" y="1958"/>
                    <a:pt x="72" y="2449"/>
                  </a:cubicBezTo>
                  <a:cubicBezTo>
                    <a:pt x="134" y="2832"/>
                    <a:pt x="393" y="3100"/>
                    <a:pt x="687" y="3100"/>
                  </a:cubicBezTo>
                  <a:cubicBezTo>
                    <a:pt x="887" y="3098"/>
                    <a:pt x="1105" y="3098"/>
                    <a:pt x="1338" y="3098"/>
                  </a:cubicBezTo>
                  <a:cubicBezTo>
                    <a:pt x="2007" y="3098"/>
                    <a:pt x="2799" y="3103"/>
                    <a:pt x="3631" y="3103"/>
                  </a:cubicBezTo>
                  <a:cubicBezTo>
                    <a:pt x="5736" y="3103"/>
                    <a:pt x="8099" y="3071"/>
                    <a:pt x="9367" y="2850"/>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2" name="Google Shape;9142;p52"/>
            <p:cNvSpPr/>
            <p:nvPr/>
          </p:nvSpPr>
          <p:spPr>
            <a:xfrm>
              <a:off x="6697225" y="4305650"/>
              <a:ext cx="312425" cy="304025"/>
            </a:xfrm>
            <a:custGeom>
              <a:avLst/>
              <a:gdLst/>
              <a:ahLst/>
              <a:cxnLst/>
              <a:rect l="l" t="t" r="r" b="b"/>
              <a:pathLst>
                <a:path w="12497" h="12161" extrusionOk="0">
                  <a:moveTo>
                    <a:pt x="10516" y="0"/>
                  </a:moveTo>
                  <a:cubicBezTo>
                    <a:pt x="10266" y="0"/>
                    <a:pt x="10017" y="100"/>
                    <a:pt x="9829" y="287"/>
                  </a:cubicBezTo>
                  <a:cubicBezTo>
                    <a:pt x="7456" y="2687"/>
                    <a:pt x="2523" y="7460"/>
                    <a:pt x="703" y="9824"/>
                  </a:cubicBezTo>
                  <a:cubicBezTo>
                    <a:pt x="0" y="10738"/>
                    <a:pt x="1446" y="12161"/>
                    <a:pt x="2549" y="12161"/>
                  </a:cubicBezTo>
                  <a:cubicBezTo>
                    <a:pt x="2846" y="12161"/>
                    <a:pt x="3118" y="12058"/>
                    <a:pt x="3317" y="11813"/>
                  </a:cubicBezTo>
                  <a:cubicBezTo>
                    <a:pt x="4950" y="9833"/>
                    <a:pt x="10472" y="4596"/>
                    <a:pt x="12176" y="2696"/>
                  </a:cubicBezTo>
                  <a:cubicBezTo>
                    <a:pt x="12452" y="2384"/>
                    <a:pt x="12497" y="1938"/>
                    <a:pt x="12292" y="1581"/>
                  </a:cubicBezTo>
                  <a:cubicBezTo>
                    <a:pt x="11953" y="1019"/>
                    <a:pt x="11498" y="466"/>
                    <a:pt x="11025" y="154"/>
                  </a:cubicBezTo>
                  <a:cubicBezTo>
                    <a:pt x="10869" y="50"/>
                    <a:pt x="10693"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3" name="Google Shape;9143;p52"/>
            <p:cNvSpPr/>
            <p:nvPr/>
          </p:nvSpPr>
          <p:spPr>
            <a:xfrm>
              <a:off x="6728675" y="4291650"/>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4" name="Google Shape;9144;p52"/>
            <p:cNvSpPr/>
            <p:nvPr/>
          </p:nvSpPr>
          <p:spPr>
            <a:xfrm>
              <a:off x="6905850" y="4533525"/>
              <a:ext cx="85350" cy="76150"/>
            </a:xfrm>
            <a:custGeom>
              <a:avLst/>
              <a:gdLst/>
              <a:ahLst/>
              <a:cxnLst/>
              <a:rect l="l" t="t" r="r" b="b"/>
              <a:pathLst>
                <a:path w="3414" h="3046" extrusionOk="0">
                  <a:moveTo>
                    <a:pt x="1465" y="1"/>
                  </a:moveTo>
                  <a:cubicBezTo>
                    <a:pt x="678" y="1"/>
                    <a:pt x="0" y="812"/>
                    <a:pt x="351" y="2333"/>
                  </a:cubicBezTo>
                  <a:cubicBezTo>
                    <a:pt x="462" y="2827"/>
                    <a:pt x="913" y="3046"/>
                    <a:pt x="1416" y="3046"/>
                  </a:cubicBezTo>
                  <a:cubicBezTo>
                    <a:pt x="2328" y="3046"/>
                    <a:pt x="3414" y="2328"/>
                    <a:pt x="2965" y="1235"/>
                  </a:cubicBezTo>
                  <a:cubicBezTo>
                    <a:pt x="2623" y="400"/>
                    <a:pt x="2017" y="1"/>
                    <a:pt x="1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5" name="Google Shape;9145;p52"/>
            <p:cNvSpPr/>
            <p:nvPr/>
          </p:nvSpPr>
          <p:spPr>
            <a:xfrm>
              <a:off x="6693375" y="4851100"/>
              <a:ext cx="341250" cy="77525"/>
            </a:xfrm>
            <a:custGeom>
              <a:avLst/>
              <a:gdLst/>
              <a:ahLst/>
              <a:cxnLst/>
              <a:rect l="l" t="t" r="r" b="b"/>
              <a:pathLst>
                <a:path w="13650"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54" y="1343"/>
                    <a:pt x="1" y="1958"/>
                    <a:pt x="99" y="2449"/>
                  </a:cubicBezTo>
                  <a:cubicBezTo>
                    <a:pt x="179" y="2833"/>
                    <a:pt x="527" y="3100"/>
                    <a:pt x="920" y="3100"/>
                  </a:cubicBezTo>
                  <a:cubicBezTo>
                    <a:pt x="1215" y="3099"/>
                    <a:pt x="1542" y="3098"/>
                    <a:pt x="1893"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6" name="Google Shape;9146;p52"/>
            <p:cNvSpPr/>
            <p:nvPr/>
          </p:nvSpPr>
          <p:spPr>
            <a:xfrm>
              <a:off x="6822725" y="4762925"/>
              <a:ext cx="74425" cy="66375"/>
            </a:xfrm>
            <a:custGeom>
              <a:avLst/>
              <a:gdLst/>
              <a:ahLst/>
              <a:cxnLst/>
              <a:rect l="l" t="t" r="r" b="b"/>
              <a:pathLst>
                <a:path w="2977" h="2655" extrusionOk="0">
                  <a:moveTo>
                    <a:pt x="1273" y="0"/>
                  </a:moveTo>
                  <a:cubicBezTo>
                    <a:pt x="589" y="0"/>
                    <a:pt x="0"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7" name="Google Shape;9147;p52"/>
            <p:cNvSpPr/>
            <p:nvPr/>
          </p:nvSpPr>
          <p:spPr>
            <a:xfrm>
              <a:off x="71010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1" y="5418"/>
                  </a:cubicBezTo>
                  <a:cubicBezTo>
                    <a:pt x="5175" y="5846"/>
                    <a:pt x="536" y="5766"/>
                    <a:pt x="259" y="6248"/>
                  </a:cubicBezTo>
                  <a:cubicBezTo>
                    <a:pt x="0" y="6703"/>
                    <a:pt x="322" y="7854"/>
                    <a:pt x="634" y="8639"/>
                  </a:cubicBezTo>
                  <a:cubicBezTo>
                    <a:pt x="764" y="8953"/>
                    <a:pt x="1072" y="9155"/>
                    <a:pt x="1399" y="9155"/>
                  </a:cubicBezTo>
                  <a:cubicBezTo>
                    <a:pt x="1453" y="9155"/>
                    <a:pt x="1507" y="9150"/>
                    <a:pt x="1562" y="9138"/>
                  </a:cubicBezTo>
                  <a:cubicBezTo>
                    <a:pt x="2739" y="8915"/>
                    <a:pt x="3828" y="8826"/>
                    <a:pt x="4746" y="8790"/>
                  </a:cubicBezTo>
                  <a:cubicBezTo>
                    <a:pt x="4762" y="8789"/>
                    <a:pt x="4777" y="8789"/>
                    <a:pt x="4792" y="8789"/>
                  </a:cubicBezTo>
                  <a:cubicBezTo>
                    <a:pt x="5253" y="8789"/>
                    <a:pt x="5629" y="9180"/>
                    <a:pt x="5612" y="9647"/>
                  </a:cubicBezTo>
                  <a:cubicBezTo>
                    <a:pt x="5558" y="10869"/>
                    <a:pt x="5451" y="12189"/>
                    <a:pt x="5639" y="13331"/>
                  </a:cubicBezTo>
                  <a:cubicBezTo>
                    <a:pt x="5701" y="13715"/>
                    <a:pt x="6031" y="14000"/>
                    <a:pt x="6415" y="14018"/>
                  </a:cubicBezTo>
                  <a:cubicBezTo>
                    <a:pt x="6838" y="14034"/>
                    <a:pt x="7283" y="14047"/>
                    <a:pt x="7737" y="14047"/>
                  </a:cubicBezTo>
                  <a:cubicBezTo>
                    <a:pt x="8040" y="14047"/>
                    <a:pt x="8347" y="14041"/>
                    <a:pt x="8654" y="14027"/>
                  </a:cubicBezTo>
                  <a:cubicBezTo>
                    <a:pt x="9064" y="14000"/>
                    <a:pt x="9394" y="13670"/>
                    <a:pt x="9421" y="13260"/>
                  </a:cubicBezTo>
                  <a:cubicBezTo>
                    <a:pt x="9501" y="12180"/>
                    <a:pt x="9412" y="10610"/>
                    <a:pt x="9243" y="9424"/>
                  </a:cubicBezTo>
                  <a:cubicBezTo>
                    <a:pt x="9175" y="8921"/>
                    <a:pt x="9562"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2"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4" y="4544"/>
                  </a:cubicBezTo>
                  <a:cubicBezTo>
                    <a:pt x="8859" y="3482"/>
                    <a:pt x="8752" y="2001"/>
                    <a:pt x="8636" y="779"/>
                  </a:cubicBezTo>
                  <a:cubicBezTo>
                    <a:pt x="8600" y="378"/>
                    <a:pt x="8279" y="57"/>
                    <a:pt x="7869" y="30"/>
                  </a:cubicBezTo>
                  <a:cubicBezTo>
                    <a:pt x="7594" y="13"/>
                    <a:pt x="7288"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8" name="Google Shape;9148;p52"/>
            <p:cNvSpPr/>
            <p:nvPr/>
          </p:nvSpPr>
          <p:spPr>
            <a:xfrm>
              <a:off x="72061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30" y="2881"/>
                    <a:pt x="6476"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37"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8" y="11837"/>
                  </a:cubicBezTo>
                  <a:cubicBezTo>
                    <a:pt x="4475" y="11837"/>
                    <a:pt x="4763" y="11665"/>
                    <a:pt x="4907" y="11378"/>
                  </a:cubicBezTo>
                  <a:cubicBezTo>
                    <a:pt x="5442" y="10325"/>
                    <a:pt x="6031" y="9415"/>
                    <a:pt x="6548" y="8675"/>
                  </a:cubicBezTo>
                  <a:cubicBezTo>
                    <a:pt x="6709" y="8446"/>
                    <a:pt x="6965" y="8326"/>
                    <a:pt x="7222" y="8326"/>
                  </a:cubicBezTo>
                  <a:cubicBezTo>
                    <a:pt x="7406" y="8326"/>
                    <a:pt x="7591" y="8387"/>
                    <a:pt x="7744" y="8514"/>
                  </a:cubicBezTo>
                  <a:cubicBezTo>
                    <a:pt x="8671" y="9290"/>
                    <a:pt x="9644" y="10182"/>
                    <a:pt x="10661" y="10726"/>
                  </a:cubicBezTo>
                  <a:cubicBezTo>
                    <a:pt x="10781" y="10790"/>
                    <a:pt x="10912" y="10821"/>
                    <a:pt x="11042" y="10821"/>
                  </a:cubicBezTo>
                  <a:cubicBezTo>
                    <a:pt x="11277" y="10821"/>
                    <a:pt x="11508" y="10720"/>
                    <a:pt x="11669" y="10530"/>
                  </a:cubicBezTo>
                  <a:cubicBezTo>
                    <a:pt x="12115" y="9995"/>
                    <a:pt x="12588" y="9406"/>
                    <a:pt x="13016" y="8782"/>
                  </a:cubicBezTo>
                  <a:cubicBezTo>
                    <a:pt x="13257" y="8443"/>
                    <a:pt x="13194" y="7988"/>
                    <a:pt x="12891" y="7711"/>
                  </a:cubicBezTo>
                  <a:cubicBezTo>
                    <a:pt x="12088" y="6997"/>
                    <a:pt x="10813" y="6114"/>
                    <a:pt x="9778" y="5534"/>
                  </a:cubicBezTo>
                  <a:cubicBezTo>
                    <a:pt x="9323" y="5276"/>
                    <a:pt x="9225" y="4660"/>
                    <a:pt x="9573" y="4268"/>
                  </a:cubicBezTo>
                  <a:cubicBezTo>
                    <a:pt x="10215" y="3554"/>
                    <a:pt x="10946" y="2831"/>
                    <a:pt x="11526" y="2136"/>
                  </a:cubicBezTo>
                  <a:cubicBezTo>
                    <a:pt x="11830" y="1770"/>
                    <a:pt x="11758" y="1226"/>
                    <a:pt x="11375" y="949"/>
                  </a:cubicBezTo>
                  <a:cubicBezTo>
                    <a:pt x="10920" y="619"/>
                    <a:pt x="10456" y="378"/>
                    <a:pt x="9956" y="102"/>
                  </a:cubicBezTo>
                  <a:cubicBezTo>
                    <a:pt x="9834" y="34"/>
                    <a:pt x="9700" y="1"/>
                    <a:pt x="9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9" name="Google Shape;9149;p52"/>
            <p:cNvSpPr/>
            <p:nvPr/>
          </p:nvSpPr>
          <p:spPr>
            <a:xfrm>
              <a:off x="6321150" y="3984400"/>
              <a:ext cx="441400" cy="378250"/>
            </a:xfrm>
            <a:custGeom>
              <a:avLst/>
              <a:gdLst/>
              <a:ahLst/>
              <a:cxnLst/>
              <a:rect l="l" t="t" r="r" b="b"/>
              <a:pathLst>
                <a:path w="17656" h="15130" extrusionOk="0">
                  <a:moveTo>
                    <a:pt x="13777" y="0"/>
                  </a:moveTo>
                  <a:cubicBezTo>
                    <a:pt x="11895" y="0"/>
                    <a:pt x="9687" y="69"/>
                    <a:pt x="9145" y="291"/>
                  </a:cubicBezTo>
                  <a:cubicBezTo>
                    <a:pt x="8270" y="657"/>
                    <a:pt x="8083" y="7357"/>
                    <a:pt x="7441" y="11621"/>
                  </a:cubicBezTo>
                  <a:cubicBezTo>
                    <a:pt x="7412" y="11800"/>
                    <a:pt x="7268" y="11891"/>
                    <a:pt x="7123" y="11891"/>
                  </a:cubicBezTo>
                  <a:cubicBezTo>
                    <a:pt x="6993" y="11891"/>
                    <a:pt x="6863" y="11817"/>
                    <a:pt x="6816" y="11666"/>
                  </a:cubicBezTo>
                  <a:cubicBezTo>
                    <a:pt x="5969" y="8864"/>
                    <a:pt x="5772" y="7758"/>
                    <a:pt x="4666" y="5349"/>
                  </a:cubicBezTo>
                  <a:cubicBezTo>
                    <a:pt x="4515" y="5019"/>
                    <a:pt x="4176" y="4805"/>
                    <a:pt x="3810" y="4805"/>
                  </a:cubicBezTo>
                  <a:cubicBezTo>
                    <a:pt x="2391" y="4814"/>
                    <a:pt x="884" y="5233"/>
                    <a:pt x="224" y="6536"/>
                  </a:cubicBezTo>
                  <a:cubicBezTo>
                    <a:pt x="1" y="7178"/>
                    <a:pt x="232" y="7562"/>
                    <a:pt x="545" y="8026"/>
                  </a:cubicBezTo>
                  <a:cubicBezTo>
                    <a:pt x="649" y="8182"/>
                    <a:pt x="819" y="8265"/>
                    <a:pt x="993" y="8265"/>
                  </a:cubicBezTo>
                  <a:cubicBezTo>
                    <a:pt x="1117" y="8265"/>
                    <a:pt x="1243" y="8222"/>
                    <a:pt x="1348" y="8133"/>
                  </a:cubicBezTo>
                  <a:cubicBezTo>
                    <a:pt x="2014" y="7559"/>
                    <a:pt x="2817" y="7165"/>
                    <a:pt x="3251" y="7165"/>
                  </a:cubicBezTo>
                  <a:cubicBezTo>
                    <a:pt x="3404" y="7165"/>
                    <a:pt x="3512"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2" y="3754"/>
                  </a:cubicBezTo>
                  <a:cubicBezTo>
                    <a:pt x="15925" y="3754"/>
                    <a:pt x="15938" y="3753"/>
                    <a:pt x="15951" y="3753"/>
                  </a:cubicBezTo>
                  <a:cubicBezTo>
                    <a:pt x="16255" y="3735"/>
                    <a:pt x="16603" y="3717"/>
                    <a:pt x="16897" y="3699"/>
                  </a:cubicBezTo>
                  <a:cubicBezTo>
                    <a:pt x="17325" y="3681"/>
                    <a:pt x="17655" y="3307"/>
                    <a:pt x="17602" y="2878"/>
                  </a:cubicBezTo>
                  <a:cubicBezTo>
                    <a:pt x="17513" y="2147"/>
                    <a:pt x="17272" y="1478"/>
                    <a:pt x="17049" y="978"/>
                  </a:cubicBezTo>
                  <a:cubicBezTo>
                    <a:pt x="16790" y="407"/>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0" name="Google Shape;9150;p52"/>
            <p:cNvSpPr/>
            <p:nvPr/>
          </p:nvSpPr>
          <p:spPr>
            <a:xfrm>
              <a:off x="6871575" y="3787050"/>
              <a:ext cx="341200" cy="77375"/>
            </a:xfrm>
            <a:custGeom>
              <a:avLst/>
              <a:gdLst/>
              <a:ahLst/>
              <a:cxnLst/>
              <a:rect l="l" t="t" r="r" b="b"/>
              <a:pathLst>
                <a:path w="13648" h="3095" extrusionOk="0">
                  <a:moveTo>
                    <a:pt x="12123" y="0"/>
                  </a:moveTo>
                  <a:cubicBezTo>
                    <a:pt x="12094" y="0"/>
                    <a:pt x="12065" y="2"/>
                    <a:pt x="12035" y="5"/>
                  </a:cubicBezTo>
                  <a:cubicBezTo>
                    <a:pt x="11006" y="103"/>
                    <a:pt x="9040" y="119"/>
                    <a:pt x="7002" y="119"/>
                  </a:cubicBezTo>
                  <a:cubicBezTo>
                    <a:pt x="6097" y="119"/>
                    <a:pt x="5177" y="116"/>
                    <a:pt x="4319" y="116"/>
                  </a:cubicBezTo>
                  <a:cubicBezTo>
                    <a:pt x="2926" y="116"/>
                    <a:pt x="1696" y="124"/>
                    <a:pt x="955" y="165"/>
                  </a:cubicBezTo>
                  <a:cubicBezTo>
                    <a:pt x="598" y="183"/>
                    <a:pt x="286" y="433"/>
                    <a:pt x="197" y="781"/>
                  </a:cubicBezTo>
                  <a:cubicBezTo>
                    <a:pt x="63" y="1334"/>
                    <a:pt x="1" y="1958"/>
                    <a:pt x="99" y="2440"/>
                  </a:cubicBezTo>
                  <a:cubicBezTo>
                    <a:pt x="179" y="2824"/>
                    <a:pt x="527" y="3091"/>
                    <a:pt x="920" y="3091"/>
                  </a:cubicBezTo>
                  <a:cubicBezTo>
                    <a:pt x="1183" y="3090"/>
                    <a:pt x="1472" y="3089"/>
                    <a:pt x="1780" y="3089"/>
                  </a:cubicBezTo>
                  <a:cubicBezTo>
                    <a:pt x="2665" y="3089"/>
                    <a:pt x="3713" y="3094"/>
                    <a:pt x="4815" y="3094"/>
                  </a:cubicBezTo>
                  <a:cubicBezTo>
                    <a:pt x="7604" y="3094"/>
                    <a:pt x="10737" y="3063"/>
                    <a:pt x="12419"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1" name="Google Shape;9151;p52"/>
            <p:cNvSpPr/>
            <p:nvPr/>
          </p:nvSpPr>
          <p:spPr>
            <a:xfrm>
              <a:off x="6803550" y="3430650"/>
              <a:ext cx="257775" cy="77475"/>
            </a:xfrm>
            <a:custGeom>
              <a:avLst/>
              <a:gdLst/>
              <a:ahLst/>
              <a:cxnLst/>
              <a:rect l="l" t="t" r="r" b="b"/>
              <a:pathLst>
                <a:path w="10311" h="3099"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33"/>
                    <a:pt x="152" y="790"/>
                  </a:cubicBezTo>
                  <a:cubicBezTo>
                    <a:pt x="45" y="1334"/>
                    <a:pt x="1" y="1959"/>
                    <a:pt x="81" y="2449"/>
                  </a:cubicBezTo>
                  <a:cubicBezTo>
                    <a:pt x="134" y="2827"/>
                    <a:pt x="394" y="3092"/>
                    <a:pt x="682" y="3092"/>
                  </a:cubicBezTo>
                  <a:cubicBezTo>
                    <a:pt x="687" y="3092"/>
                    <a:pt x="692" y="3092"/>
                    <a:pt x="697" y="3092"/>
                  </a:cubicBezTo>
                  <a:cubicBezTo>
                    <a:pt x="801" y="3091"/>
                    <a:pt x="911" y="3091"/>
                    <a:pt x="1026" y="3091"/>
                  </a:cubicBezTo>
                  <a:cubicBezTo>
                    <a:pt x="1749" y="3091"/>
                    <a:pt x="2657" y="3098"/>
                    <a:pt x="3621" y="3098"/>
                  </a:cubicBezTo>
                  <a:cubicBezTo>
                    <a:pt x="5731" y="3098"/>
                    <a:pt x="8105" y="3063"/>
                    <a:pt x="9377" y="2842"/>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2" name="Google Shape;9152;p52"/>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3" name="Google Shape;9153;p52"/>
            <p:cNvSpPr/>
            <p:nvPr/>
          </p:nvSpPr>
          <p:spPr>
            <a:xfrm>
              <a:off x="6098850" y="3469250"/>
              <a:ext cx="85225" cy="76250"/>
            </a:xfrm>
            <a:custGeom>
              <a:avLst/>
              <a:gdLst/>
              <a:ahLst/>
              <a:cxnLst/>
              <a:rect l="l" t="t" r="r" b="b"/>
              <a:pathLst>
                <a:path w="3409" h="3050" extrusionOk="0">
                  <a:moveTo>
                    <a:pt x="1462" y="1"/>
                  </a:moveTo>
                  <a:cubicBezTo>
                    <a:pt x="677" y="1"/>
                    <a:pt x="0" y="812"/>
                    <a:pt x="346" y="2333"/>
                  </a:cubicBezTo>
                  <a:cubicBezTo>
                    <a:pt x="460" y="2830"/>
                    <a:pt x="911" y="3050"/>
                    <a:pt x="1414" y="3050"/>
                  </a:cubicBezTo>
                  <a:cubicBezTo>
                    <a:pt x="2326" y="3050"/>
                    <a:pt x="3409"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4" name="Google Shape;9154;p52"/>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5" name="Google Shape;9155;p52"/>
            <p:cNvSpPr/>
            <p:nvPr/>
          </p:nvSpPr>
          <p:spPr>
            <a:xfrm>
              <a:off x="6015725" y="3698750"/>
              <a:ext cx="74350" cy="66425"/>
            </a:xfrm>
            <a:custGeom>
              <a:avLst/>
              <a:gdLst/>
              <a:ahLst/>
              <a:cxnLst/>
              <a:rect l="l" t="t" r="r" b="b"/>
              <a:pathLst>
                <a:path w="2974" h="2657" extrusionOk="0">
                  <a:moveTo>
                    <a:pt x="1275" y="0"/>
                  </a:moveTo>
                  <a:cubicBezTo>
                    <a:pt x="590" y="0"/>
                    <a:pt x="1" y="704"/>
                    <a:pt x="299" y="2029"/>
                  </a:cubicBezTo>
                  <a:cubicBezTo>
                    <a:pt x="397" y="2464"/>
                    <a:pt x="792" y="2656"/>
                    <a:pt x="1232" y="2656"/>
                  </a:cubicBezTo>
                  <a:cubicBezTo>
                    <a:pt x="2029" y="2656"/>
                    <a:pt x="2973" y="2028"/>
                    <a:pt x="2583" y="1074"/>
                  </a:cubicBezTo>
                  <a:cubicBezTo>
                    <a:pt x="2284" y="349"/>
                    <a:pt x="1756" y="0"/>
                    <a:pt x="12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6" name="Google Shape;9156;p52"/>
            <p:cNvSpPr/>
            <p:nvPr/>
          </p:nvSpPr>
          <p:spPr>
            <a:xfrm>
              <a:off x="6015725" y="3890675"/>
              <a:ext cx="74350" cy="66375"/>
            </a:xfrm>
            <a:custGeom>
              <a:avLst/>
              <a:gdLst/>
              <a:ahLst/>
              <a:cxnLst/>
              <a:rect l="l" t="t" r="r" b="b"/>
              <a:pathLst>
                <a:path w="2974" h="2655" extrusionOk="0">
                  <a:moveTo>
                    <a:pt x="1276" y="0"/>
                  </a:moveTo>
                  <a:cubicBezTo>
                    <a:pt x="591" y="0"/>
                    <a:pt x="0" y="707"/>
                    <a:pt x="299" y="2033"/>
                  </a:cubicBezTo>
                  <a:cubicBezTo>
                    <a:pt x="397" y="2464"/>
                    <a:pt x="790" y="2654"/>
                    <a:pt x="1229" y="2654"/>
                  </a:cubicBezTo>
                  <a:cubicBezTo>
                    <a:pt x="2026" y="2654"/>
                    <a:pt x="2974" y="2028"/>
                    <a:pt x="2583" y="1078"/>
                  </a:cubicBezTo>
                  <a:cubicBezTo>
                    <a:pt x="2285" y="350"/>
                    <a:pt x="1757" y="0"/>
                    <a:pt x="12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7" name="Google Shape;9157;p52"/>
            <p:cNvSpPr/>
            <p:nvPr/>
          </p:nvSpPr>
          <p:spPr>
            <a:xfrm>
              <a:off x="6293950" y="3472475"/>
              <a:ext cx="347700" cy="351275"/>
            </a:xfrm>
            <a:custGeom>
              <a:avLst/>
              <a:gdLst/>
              <a:ahLst/>
              <a:cxnLst/>
              <a:rect l="l" t="t" r="r" b="b"/>
              <a:pathLst>
                <a:path w="13908" h="14051" extrusionOk="0">
                  <a:moveTo>
                    <a:pt x="6940" y="1"/>
                  </a:moveTo>
                  <a:cubicBezTo>
                    <a:pt x="6304" y="1"/>
                    <a:pt x="5653" y="55"/>
                    <a:pt x="5210"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39" y="8912"/>
                    <a:pt x="3836" y="8823"/>
                    <a:pt x="4746" y="8787"/>
                  </a:cubicBezTo>
                  <a:cubicBezTo>
                    <a:pt x="4761" y="8786"/>
                    <a:pt x="4777" y="8786"/>
                    <a:pt x="4792" y="8786"/>
                  </a:cubicBezTo>
                  <a:cubicBezTo>
                    <a:pt x="5253" y="8786"/>
                    <a:pt x="5629" y="9177"/>
                    <a:pt x="5611" y="9644"/>
                  </a:cubicBezTo>
                  <a:cubicBezTo>
                    <a:pt x="5567" y="10866"/>
                    <a:pt x="5451" y="12186"/>
                    <a:pt x="5638" y="13337"/>
                  </a:cubicBezTo>
                  <a:cubicBezTo>
                    <a:pt x="5701" y="13721"/>
                    <a:pt x="6031" y="13997"/>
                    <a:pt x="6423" y="14015"/>
                  </a:cubicBezTo>
                  <a:cubicBezTo>
                    <a:pt x="6827" y="14036"/>
                    <a:pt x="7254" y="14050"/>
                    <a:pt x="7692" y="14050"/>
                  </a:cubicBezTo>
                  <a:cubicBezTo>
                    <a:pt x="8009" y="14050"/>
                    <a:pt x="8331" y="14043"/>
                    <a:pt x="8654" y="14024"/>
                  </a:cubicBezTo>
                  <a:cubicBezTo>
                    <a:pt x="9064" y="13997"/>
                    <a:pt x="9394" y="13667"/>
                    <a:pt x="9421" y="13257"/>
                  </a:cubicBezTo>
                  <a:cubicBezTo>
                    <a:pt x="9501" y="12177"/>
                    <a:pt x="9421" y="10607"/>
                    <a:pt x="9251" y="9430"/>
                  </a:cubicBezTo>
                  <a:cubicBezTo>
                    <a:pt x="9175" y="8927"/>
                    <a:pt x="9562" y="8481"/>
                    <a:pt x="10063" y="8481"/>
                  </a:cubicBezTo>
                  <a:cubicBezTo>
                    <a:pt x="10087" y="8481"/>
                    <a:pt x="10111" y="8482"/>
                    <a:pt x="10134" y="8484"/>
                  </a:cubicBezTo>
                  <a:cubicBezTo>
                    <a:pt x="11107" y="8555"/>
                    <a:pt x="12124" y="8698"/>
                    <a:pt x="13043" y="8725"/>
                  </a:cubicBezTo>
                  <a:cubicBezTo>
                    <a:pt x="13053" y="8725"/>
                    <a:pt x="13063" y="8725"/>
                    <a:pt x="13074" y="8725"/>
                  </a:cubicBezTo>
                  <a:cubicBezTo>
                    <a:pt x="13533" y="8725"/>
                    <a:pt x="13908" y="8340"/>
                    <a:pt x="13890" y="7877"/>
                  </a:cubicBezTo>
                  <a:cubicBezTo>
                    <a:pt x="13881" y="7315"/>
                    <a:pt x="13783" y="6789"/>
                    <a:pt x="13694" y="6218"/>
                  </a:cubicBezTo>
                  <a:cubicBezTo>
                    <a:pt x="13640" y="5852"/>
                    <a:pt x="13337" y="5567"/>
                    <a:pt x="12971" y="5531"/>
                  </a:cubicBezTo>
                  <a:cubicBezTo>
                    <a:pt x="12093" y="5426"/>
                    <a:pt x="11132" y="5334"/>
                    <a:pt x="10248" y="5334"/>
                  </a:cubicBezTo>
                  <a:cubicBezTo>
                    <a:pt x="10082" y="5334"/>
                    <a:pt x="9919" y="5337"/>
                    <a:pt x="9760" y="5344"/>
                  </a:cubicBezTo>
                  <a:cubicBezTo>
                    <a:pt x="9749" y="5344"/>
                    <a:pt x="9738" y="5344"/>
                    <a:pt x="9727" y="5344"/>
                  </a:cubicBezTo>
                  <a:cubicBezTo>
                    <a:pt x="9287" y="5344"/>
                    <a:pt x="8921" y="4994"/>
                    <a:pt x="8903" y="4550"/>
                  </a:cubicBezTo>
                  <a:cubicBezTo>
                    <a:pt x="8868" y="3479"/>
                    <a:pt x="8752" y="1998"/>
                    <a:pt x="8645" y="785"/>
                  </a:cubicBezTo>
                  <a:cubicBezTo>
                    <a:pt x="8609"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8" name="Google Shape;9158;p52"/>
            <p:cNvSpPr/>
            <p:nvPr/>
          </p:nvSpPr>
          <p:spPr>
            <a:xfrm>
              <a:off x="5189525" y="1191275"/>
              <a:ext cx="257525" cy="77525"/>
            </a:xfrm>
            <a:custGeom>
              <a:avLst/>
              <a:gdLst/>
              <a:ahLst/>
              <a:cxnLst/>
              <a:rect l="l" t="t" r="r" b="b"/>
              <a:pathLst>
                <a:path w="10301" h="3101" extrusionOk="0">
                  <a:moveTo>
                    <a:pt x="9144" y="0"/>
                  </a:moveTo>
                  <a:cubicBezTo>
                    <a:pt x="9123" y="0"/>
                    <a:pt x="9103" y="1"/>
                    <a:pt x="9082" y="4"/>
                  </a:cubicBezTo>
                  <a:cubicBezTo>
                    <a:pt x="8277" y="111"/>
                    <a:pt x="6702" y="126"/>
                    <a:pt x="5098" y="126"/>
                  </a:cubicBezTo>
                  <a:cubicBezTo>
                    <a:pt x="4500" y="126"/>
                    <a:pt x="3898" y="124"/>
                    <a:pt x="3330" y="124"/>
                  </a:cubicBezTo>
                  <a:cubicBezTo>
                    <a:pt x="2249" y="124"/>
                    <a:pt x="1291" y="131"/>
                    <a:pt x="723" y="174"/>
                  </a:cubicBezTo>
                  <a:cubicBezTo>
                    <a:pt x="446" y="192"/>
                    <a:pt x="214" y="441"/>
                    <a:pt x="152" y="789"/>
                  </a:cubicBezTo>
                  <a:cubicBezTo>
                    <a:pt x="45" y="1342"/>
                    <a:pt x="0" y="1958"/>
                    <a:pt x="72" y="2449"/>
                  </a:cubicBezTo>
                  <a:cubicBezTo>
                    <a:pt x="134" y="2832"/>
                    <a:pt x="393" y="3100"/>
                    <a:pt x="687" y="3100"/>
                  </a:cubicBezTo>
                  <a:cubicBezTo>
                    <a:pt x="912" y="3098"/>
                    <a:pt x="1162" y="3097"/>
                    <a:pt x="1429" y="3097"/>
                  </a:cubicBezTo>
                  <a:cubicBezTo>
                    <a:pt x="2000" y="3097"/>
                    <a:pt x="2654" y="3100"/>
                    <a:pt x="3344" y="3100"/>
                  </a:cubicBezTo>
                  <a:cubicBezTo>
                    <a:pt x="5519" y="3100"/>
                    <a:pt x="8041" y="3072"/>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9" name="Google Shape;9159;p52"/>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0" name="Google Shape;9160;p52"/>
            <p:cNvSpPr/>
            <p:nvPr/>
          </p:nvSpPr>
          <p:spPr>
            <a:xfrm>
              <a:off x="55140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20" y="11888"/>
                  </a:cubicBezTo>
                  <a:cubicBezTo>
                    <a:pt x="6991" y="11888"/>
                    <a:pt x="6862" y="11816"/>
                    <a:pt x="6816" y="11665"/>
                  </a:cubicBezTo>
                  <a:cubicBezTo>
                    <a:pt x="5968" y="8864"/>
                    <a:pt x="5772" y="7758"/>
                    <a:pt x="4675" y="5349"/>
                  </a:cubicBezTo>
                  <a:cubicBezTo>
                    <a:pt x="4517" y="5026"/>
                    <a:pt x="4197" y="4805"/>
                    <a:pt x="3831" y="4805"/>
                  </a:cubicBezTo>
                  <a:cubicBezTo>
                    <a:pt x="3824" y="4805"/>
                    <a:pt x="3817" y="4805"/>
                    <a:pt x="3810" y="4805"/>
                  </a:cubicBezTo>
                  <a:cubicBezTo>
                    <a:pt x="2391" y="4814"/>
                    <a:pt x="883" y="5233"/>
                    <a:pt x="232" y="6527"/>
                  </a:cubicBezTo>
                  <a:cubicBezTo>
                    <a:pt x="0" y="7169"/>
                    <a:pt x="241" y="7562"/>
                    <a:pt x="544" y="8026"/>
                  </a:cubicBezTo>
                  <a:cubicBezTo>
                    <a:pt x="648" y="8181"/>
                    <a:pt x="817" y="8261"/>
                    <a:pt x="990" y="8261"/>
                  </a:cubicBezTo>
                  <a:cubicBezTo>
                    <a:pt x="1115" y="8261"/>
                    <a:pt x="1242"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3" y="15129"/>
                    <a:pt x="7257" y="15129"/>
                  </a:cubicBezTo>
                  <a:cubicBezTo>
                    <a:pt x="7969" y="15129"/>
                    <a:pt x="8704" y="14945"/>
                    <a:pt x="8930" y="14529"/>
                  </a:cubicBezTo>
                  <a:cubicBezTo>
                    <a:pt x="10411" y="11853"/>
                    <a:pt x="10358" y="6233"/>
                    <a:pt x="11107" y="2843"/>
                  </a:cubicBezTo>
                  <a:cubicBezTo>
                    <a:pt x="11214" y="2388"/>
                    <a:pt x="11598" y="2066"/>
                    <a:pt x="12062" y="2049"/>
                  </a:cubicBezTo>
                  <a:lnTo>
                    <a:pt x="14327" y="1986"/>
                  </a:lnTo>
                  <a:cubicBezTo>
                    <a:pt x="14827" y="2147"/>
                    <a:pt x="15068" y="2736"/>
                    <a:pt x="15184" y="3199"/>
                  </a:cubicBezTo>
                  <a:cubicBezTo>
                    <a:pt x="15270" y="3526"/>
                    <a:pt x="15571" y="3753"/>
                    <a:pt x="15913" y="3753"/>
                  </a:cubicBezTo>
                  <a:cubicBezTo>
                    <a:pt x="15925" y="3753"/>
                    <a:pt x="15938" y="3753"/>
                    <a:pt x="15951" y="3753"/>
                  </a:cubicBezTo>
                  <a:cubicBezTo>
                    <a:pt x="16263" y="3735"/>
                    <a:pt x="16602" y="3717"/>
                    <a:pt x="16897" y="3699"/>
                  </a:cubicBezTo>
                  <a:cubicBezTo>
                    <a:pt x="17325" y="3672"/>
                    <a:pt x="17655" y="3298"/>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1" name="Google Shape;9161;p52"/>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2" name="Google Shape;9162;p52"/>
            <p:cNvSpPr/>
            <p:nvPr/>
          </p:nvSpPr>
          <p:spPr>
            <a:xfrm>
              <a:off x="4307500" y="1098950"/>
              <a:ext cx="85375" cy="76250"/>
            </a:xfrm>
            <a:custGeom>
              <a:avLst/>
              <a:gdLst/>
              <a:ahLst/>
              <a:cxnLst/>
              <a:rect l="l" t="t" r="r" b="b"/>
              <a:pathLst>
                <a:path w="3415" h="3050" extrusionOk="0">
                  <a:moveTo>
                    <a:pt x="1462" y="0"/>
                  </a:moveTo>
                  <a:cubicBezTo>
                    <a:pt x="677" y="0"/>
                    <a:pt x="0" y="812"/>
                    <a:pt x="346" y="2332"/>
                  </a:cubicBezTo>
                  <a:cubicBezTo>
                    <a:pt x="460" y="2830"/>
                    <a:pt x="913" y="3050"/>
                    <a:pt x="1417" y="3050"/>
                  </a:cubicBezTo>
                  <a:cubicBezTo>
                    <a:pt x="2330" y="3050"/>
                    <a:pt x="3414" y="2328"/>
                    <a:pt x="2960" y="1235"/>
                  </a:cubicBezTo>
                  <a:cubicBezTo>
                    <a:pt x="2618" y="400"/>
                    <a:pt x="2014"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3" name="Google Shape;9163;p52"/>
            <p:cNvSpPr/>
            <p:nvPr/>
          </p:nvSpPr>
          <p:spPr>
            <a:xfrm>
              <a:off x="4784950" y="773125"/>
              <a:ext cx="331225" cy="295725"/>
            </a:xfrm>
            <a:custGeom>
              <a:avLst/>
              <a:gdLst/>
              <a:ahLst/>
              <a:cxnLst/>
              <a:rect l="l" t="t" r="r" b="b"/>
              <a:pathLst>
                <a:path w="13249" h="11829" extrusionOk="0">
                  <a:moveTo>
                    <a:pt x="9560" y="0"/>
                  </a:moveTo>
                  <a:cubicBezTo>
                    <a:pt x="9342" y="0"/>
                    <a:pt x="9130" y="87"/>
                    <a:pt x="8975" y="253"/>
                  </a:cubicBezTo>
                  <a:cubicBezTo>
                    <a:pt x="8252" y="994"/>
                    <a:pt x="7458" y="1841"/>
                    <a:pt x="6887" y="2653"/>
                  </a:cubicBezTo>
                  <a:cubicBezTo>
                    <a:pt x="6724" y="2881"/>
                    <a:pt x="6471" y="3004"/>
                    <a:pt x="6214" y="3004"/>
                  </a:cubicBezTo>
                  <a:cubicBezTo>
                    <a:pt x="6049" y="3004"/>
                    <a:pt x="5883" y="2954"/>
                    <a:pt x="5737" y="2849"/>
                  </a:cubicBezTo>
                  <a:cubicBezTo>
                    <a:pt x="4880"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34" y="3839"/>
                    <a:pt x="437" y="4036"/>
                  </a:cubicBezTo>
                  <a:cubicBezTo>
                    <a:pt x="1570" y="4776"/>
                    <a:pt x="3890" y="5740"/>
                    <a:pt x="4238" y="6203"/>
                  </a:cubicBezTo>
                  <a:cubicBezTo>
                    <a:pt x="4505" y="6551"/>
                    <a:pt x="1633" y="10147"/>
                    <a:pt x="1847" y="10655"/>
                  </a:cubicBezTo>
                  <a:cubicBezTo>
                    <a:pt x="2043" y="11128"/>
                    <a:pt x="3141" y="11574"/>
                    <a:pt x="3943" y="11797"/>
                  </a:cubicBezTo>
                  <a:cubicBezTo>
                    <a:pt x="4020" y="11818"/>
                    <a:pt x="4098" y="11829"/>
                    <a:pt x="4174" y="11829"/>
                  </a:cubicBezTo>
                  <a:cubicBezTo>
                    <a:pt x="4478" y="11829"/>
                    <a:pt x="4762" y="11663"/>
                    <a:pt x="4898" y="11378"/>
                  </a:cubicBezTo>
                  <a:cubicBezTo>
                    <a:pt x="5433" y="10316"/>
                    <a:pt x="6031" y="9415"/>
                    <a:pt x="6548" y="8666"/>
                  </a:cubicBezTo>
                  <a:cubicBezTo>
                    <a:pt x="6709" y="8443"/>
                    <a:pt x="6963" y="8325"/>
                    <a:pt x="7219" y="8325"/>
                  </a:cubicBezTo>
                  <a:cubicBezTo>
                    <a:pt x="7404" y="8325"/>
                    <a:pt x="7590" y="8387"/>
                    <a:pt x="7744" y="8514"/>
                  </a:cubicBezTo>
                  <a:cubicBezTo>
                    <a:pt x="8672" y="9290"/>
                    <a:pt x="9644" y="10173"/>
                    <a:pt x="10661" y="10726"/>
                  </a:cubicBezTo>
                  <a:cubicBezTo>
                    <a:pt x="10779" y="10788"/>
                    <a:pt x="10906" y="10818"/>
                    <a:pt x="11033" y="10818"/>
                  </a:cubicBezTo>
                  <a:cubicBezTo>
                    <a:pt x="11270" y="10818"/>
                    <a:pt x="11503" y="10713"/>
                    <a:pt x="11660" y="10521"/>
                  </a:cubicBezTo>
                  <a:cubicBezTo>
                    <a:pt x="12115" y="9995"/>
                    <a:pt x="12588" y="9397"/>
                    <a:pt x="13016" y="8782"/>
                  </a:cubicBezTo>
                  <a:cubicBezTo>
                    <a:pt x="13248" y="8443"/>
                    <a:pt x="13195" y="7979"/>
                    <a:pt x="12882" y="7711"/>
                  </a:cubicBezTo>
                  <a:cubicBezTo>
                    <a:pt x="12088" y="6997"/>
                    <a:pt x="10804" y="6114"/>
                    <a:pt x="9778" y="5525"/>
                  </a:cubicBezTo>
                  <a:cubicBezTo>
                    <a:pt x="9314"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4" name="Google Shape;9164;p52"/>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5" name="Google Shape;9165;p52"/>
            <p:cNvSpPr/>
            <p:nvPr/>
          </p:nvSpPr>
          <p:spPr>
            <a:xfrm>
              <a:off x="5189525" y="3319800"/>
              <a:ext cx="257500" cy="77375"/>
            </a:xfrm>
            <a:custGeom>
              <a:avLst/>
              <a:gdLst/>
              <a:ahLst/>
              <a:cxnLst/>
              <a:rect l="l" t="t" r="r" b="b"/>
              <a:pathLst>
                <a:path w="10300" h="3095" extrusionOk="0">
                  <a:moveTo>
                    <a:pt x="9148" y="1"/>
                  </a:moveTo>
                  <a:cubicBezTo>
                    <a:pt x="9126" y="1"/>
                    <a:pt x="9104" y="2"/>
                    <a:pt x="9082" y="5"/>
                  </a:cubicBezTo>
                  <a:cubicBezTo>
                    <a:pt x="8327" y="106"/>
                    <a:pt x="6896" y="123"/>
                    <a:pt x="5398" y="123"/>
                  </a:cubicBezTo>
                  <a:cubicBezTo>
                    <a:pt x="4615" y="123"/>
                    <a:pt x="3813" y="118"/>
                    <a:pt x="3080" y="118"/>
                  </a:cubicBezTo>
                  <a:cubicBezTo>
                    <a:pt x="2102" y="118"/>
                    <a:pt x="1247" y="127"/>
                    <a:pt x="723" y="166"/>
                  </a:cubicBezTo>
                  <a:cubicBezTo>
                    <a:pt x="446" y="184"/>
                    <a:pt x="214" y="433"/>
                    <a:pt x="152" y="781"/>
                  </a:cubicBezTo>
                  <a:cubicBezTo>
                    <a:pt x="45" y="1334"/>
                    <a:pt x="0" y="1959"/>
                    <a:pt x="72" y="2441"/>
                  </a:cubicBezTo>
                  <a:cubicBezTo>
                    <a:pt x="134" y="2824"/>
                    <a:pt x="393" y="3092"/>
                    <a:pt x="687" y="3092"/>
                  </a:cubicBezTo>
                  <a:cubicBezTo>
                    <a:pt x="887" y="3090"/>
                    <a:pt x="1105" y="3090"/>
                    <a:pt x="1338" y="3090"/>
                  </a:cubicBezTo>
                  <a:cubicBezTo>
                    <a:pt x="2007" y="3090"/>
                    <a:pt x="2799" y="3095"/>
                    <a:pt x="3630" y="3095"/>
                  </a:cubicBezTo>
                  <a:cubicBezTo>
                    <a:pt x="5736" y="3095"/>
                    <a:pt x="8098" y="3063"/>
                    <a:pt x="9367" y="2842"/>
                  </a:cubicBezTo>
                  <a:cubicBezTo>
                    <a:pt x="10300" y="2685"/>
                    <a:pt x="10057" y="1"/>
                    <a:pt x="91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6" name="Google Shape;9166;p52"/>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7" name="Google Shape;9167;p52"/>
            <p:cNvSpPr/>
            <p:nvPr/>
          </p:nvSpPr>
          <p:spPr>
            <a:xfrm>
              <a:off x="55140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10" y="4805"/>
                  </a:cubicBezTo>
                  <a:cubicBezTo>
                    <a:pt x="2391" y="4823"/>
                    <a:pt x="883" y="5233"/>
                    <a:pt x="232" y="6536"/>
                  </a:cubicBezTo>
                  <a:cubicBezTo>
                    <a:pt x="0" y="7178"/>
                    <a:pt x="241"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8" y="6242"/>
                    <a:pt x="11107" y="2843"/>
                  </a:cubicBezTo>
                  <a:cubicBezTo>
                    <a:pt x="11214" y="2397"/>
                    <a:pt x="11598" y="2067"/>
                    <a:pt x="12062"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12" y="2156"/>
                    <a:pt x="17280" y="1487"/>
                    <a:pt x="17048" y="978"/>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8" name="Google Shape;9168;p52"/>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9" name="Google Shape;9169;p52"/>
            <p:cNvSpPr/>
            <p:nvPr/>
          </p:nvSpPr>
          <p:spPr>
            <a:xfrm>
              <a:off x="43075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0" name="Google Shape;9170;p52"/>
            <p:cNvSpPr/>
            <p:nvPr/>
          </p:nvSpPr>
          <p:spPr>
            <a:xfrm>
              <a:off x="4784950" y="2901550"/>
              <a:ext cx="331225" cy="295825"/>
            </a:xfrm>
            <a:custGeom>
              <a:avLst/>
              <a:gdLst/>
              <a:ahLst/>
              <a:cxnLst/>
              <a:rect l="l" t="t" r="r" b="b"/>
              <a:pathLst>
                <a:path w="13249" h="11833" extrusionOk="0">
                  <a:moveTo>
                    <a:pt x="9558" y="0"/>
                  </a:moveTo>
                  <a:cubicBezTo>
                    <a:pt x="9341" y="0"/>
                    <a:pt x="9129" y="84"/>
                    <a:pt x="8975" y="249"/>
                  </a:cubicBezTo>
                  <a:cubicBezTo>
                    <a:pt x="8252" y="999"/>
                    <a:pt x="7458" y="1837"/>
                    <a:pt x="6887" y="2658"/>
                  </a:cubicBezTo>
                  <a:cubicBezTo>
                    <a:pt x="6726" y="2884"/>
                    <a:pt x="6477" y="3003"/>
                    <a:pt x="6222" y="3003"/>
                  </a:cubicBezTo>
                  <a:cubicBezTo>
                    <a:pt x="6055" y="3003"/>
                    <a:pt x="5885" y="2951"/>
                    <a:pt x="5737" y="2845"/>
                  </a:cubicBezTo>
                  <a:cubicBezTo>
                    <a:pt x="4880"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34" y="3835"/>
                    <a:pt x="437" y="4032"/>
                  </a:cubicBezTo>
                  <a:cubicBezTo>
                    <a:pt x="1570" y="4772"/>
                    <a:pt x="3890" y="5745"/>
                    <a:pt x="4238" y="6208"/>
                  </a:cubicBezTo>
                  <a:cubicBezTo>
                    <a:pt x="4505" y="6556"/>
                    <a:pt x="1633" y="10143"/>
                    <a:pt x="1847" y="10651"/>
                  </a:cubicBezTo>
                  <a:cubicBezTo>
                    <a:pt x="2043" y="11133"/>
                    <a:pt x="3141" y="11579"/>
                    <a:pt x="3943" y="11802"/>
                  </a:cubicBezTo>
                  <a:cubicBezTo>
                    <a:pt x="4018" y="11823"/>
                    <a:pt x="4094" y="11833"/>
                    <a:pt x="4168" y="11833"/>
                  </a:cubicBezTo>
                  <a:cubicBezTo>
                    <a:pt x="4475" y="11833"/>
                    <a:pt x="4762" y="11663"/>
                    <a:pt x="4898" y="11383"/>
                  </a:cubicBezTo>
                  <a:cubicBezTo>
                    <a:pt x="5433" y="10321"/>
                    <a:pt x="6031" y="9411"/>
                    <a:pt x="6548" y="8671"/>
                  </a:cubicBezTo>
                  <a:cubicBezTo>
                    <a:pt x="6710" y="8442"/>
                    <a:pt x="6965" y="8322"/>
                    <a:pt x="7222" y="8322"/>
                  </a:cubicBezTo>
                  <a:cubicBezTo>
                    <a:pt x="7406" y="8322"/>
                    <a:pt x="7591" y="8383"/>
                    <a:pt x="7744" y="8510"/>
                  </a:cubicBezTo>
                  <a:cubicBezTo>
                    <a:pt x="8672" y="9286"/>
                    <a:pt x="9644" y="10178"/>
                    <a:pt x="10661" y="10722"/>
                  </a:cubicBezTo>
                  <a:cubicBezTo>
                    <a:pt x="10782" y="10786"/>
                    <a:pt x="10912" y="10817"/>
                    <a:pt x="11042" y="10817"/>
                  </a:cubicBezTo>
                  <a:cubicBezTo>
                    <a:pt x="11276" y="10817"/>
                    <a:pt x="11505" y="10716"/>
                    <a:pt x="11660" y="10526"/>
                  </a:cubicBezTo>
                  <a:cubicBezTo>
                    <a:pt x="12115" y="9991"/>
                    <a:pt x="12588" y="9402"/>
                    <a:pt x="13016" y="8778"/>
                  </a:cubicBezTo>
                  <a:cubicBezTo>
                    <a:pt x="13248" y="8439"/>
                    <a:pt x="13195" y="7984"/>
                    <a:pt x="12882" y="7707"/>
                  </a:cubicBezTo>
                  <a:cubicBezTo>
                    <a:pt x="12088" y="6993"/>
                    <a:pt x="10804" y="6110"/>
                    <a:pt x="9778" y="5530"/>
                  </a:cubicBezTo>
                  <a:cubicBezTo>
                    <a:pt x="9314"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1" name="Google Shape;9171;p52"/>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2" name="Google Shape;9172;p52"/>
            <p:cNvSpPr/>
            <p:nvPr/>
          </p:nvSpPr>
          <p:spPr>
            <a:xfrm>
              <a:off x="4450400" y="2722775"/>
              <a:ext cx="341250" cy="77375"/>
            </a:xfrm>
            <a:custGeom>
              <a:avLst/>
              <a:gdLst/>
              <a:ahLst/>
              <a:cxnLst/>
              <a:rect l="l" t="t" r="r" b="b"/>
              <a:pathLst>
                <a:path w="13650"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9" y="129"/>
                    <a:pt x="955" y="165"/>
                  </a:cubicBezTo>
                  <a:cubicBezTo>
                    <a:pt x="598" y="183"/>
                    <a:pt x="286" y="433"/>
                    <a:pt x="197" y="790"/>
                  </a:cubicBezTo>
                  <a:cubicBezTo>
                    <a:pt x="63" y="1334"/>
                    <a:pt x="1" y="1958"/>
                    <a:pt x="99" y="2449"/>
                  </a:cubicBezTo>
                  <a:cubicBezTo>
                    <a:pt x="178" y="2826"/>
                    <a:pt x="516" y="3092"/>
                    <a:pt x="901" y="3092"/>
                  </a:cubicBezTo>
                  <a:cubicBezTo>
                    <a:pt x="907" y="3092"/>
                    <a:pt x="913" y="3091"/>
                    <a:pt x="920" y="3091"/>
                  </a:cubicBezTo>
                  <a:cubicBezTo>
                    <a:pt x="1184" y="3090"/>
                    <a:pt x="1472" y="3089"/>
                    <a:pt x="1780" y="3089"/>
                  </a:cubicBezTo>
                  <a:cubicBezTo>
                    <a:pt x="2664" y="3089"/>
                    <a:pt x="3712"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3" name="Google Shape;9173;p52"/>
            <p:cNvSpPr/>
            <p:nvPr/>
          </p:nvSpPr>
          <p:spPr>
            <a:xfrm>
              <a:off x="4382375" y="2366375"/>
              <a:ext cx="257775" cy="77525"/>
            </a:xfrm>
            <a:custGeom>
              <a:avLst/>
              <a:gdLst/>
              <a:ahLst/>
              <a:cxnLst/>
              <a:rect l="l" t="t" r="r" b="b"/>
              <a:pathLst>
                <a:path w="10311" h="3101" extrusionOk="0">
                  <a:moveTo>
                    <a:pt x="9145" y="1"/>
                  </a:moveTo>
                  <a:cubicBezTo>
                    <a:pt x="9125" y="1"/>
                    <a:pt x="9104" y="2"/>
                    <a:pt x="9082" y="5"/>
                  </a:cubicBezTo>
                  <a:cubicBezTo>
                    <a:pt x="8301" y="109"/>
                    <a:pt x="6797" y="126"/>
                    <a:pt x="5245" y="126"/>
                  </a:cubicBezTo>
                  <a:cubicBezTo>
                    <a:pt x="4504" y="126"/>
                    <a:pt x="3753" y="122"/>
                    <a:pt x="3063" y="122"/>
                  </a:cubicBezTo>
                  <a:cubicBezTo>
                    <a:pt x="2094" y="122"/>
                    <a:pt x="1247" y="129"/>
                    <a:pt x="723" y="166"/>
                  </a:cubicBezTo>
                  <a:cubicBezTo>
                    <a:pt x="456" y="192"/>
                    <a:pt x="215" y="442"/>
                    <a:pt x="153"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19" y="3101"/>
                    <a:pt x="8041" y="3073"/>
                    <a:pt x="9368" y="2842"/>
                  </a:cubicBezTo>
                  <a:cubicBezTo>
                    <a:pt x="10310"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4" name="Google Shape;9174;p52"/>
            <p:cNvSpPr/>
            <p:nvPr/>
          </p:nvSpPr>
          <p:spPr>
            <a:xfrm>
              <a:off x="4382375" y="2255550"/>
              <a:ext cx="257775" cy="77450"/>
            </a:xfrm>
            <a:custGeom>
              <a:avLst/>
              <a:gdLst/>
              <a:ahLst/>
              <a:cxnLst/>
              <a:rect l="l" t="t" r="r" b="b"/>
              <a:pathLst>
                <a:path w="10311" h="3098" extrusionOk="0">
                  <a:moveTo>
                    <a:pt x="9145" y="0"/>
                  </a:moveTo>
                  <a:cubicBezTo>
                    <a:pt x="9125" y="0"/>
                    <a:pt x="9104" y="1"/>
                    <a:pt x="9082" y="4"/>
                  </a:cubicBezTo>
                  <a:cubicBezTo>
                    <a:pt x="8301" y="108"/>
                    <a:pt x="6797" y="125"/>
                    <a:pt x="5245" y="125"/>
                  </a:cubicBezTo>
                  <a:cubicBezTo>
                    <a:pt x="4504" y="125"/>
                    <a:pt x="3753" y="121"/>
                    <a:pt x="3063" y="121"/>
                  </a:cubicBezTo>
                  <a:cubicBezTo>
                    <a:pt x="2094" y="121"/>
                    <a:pt x="1247" y="129"/>
                    <a:pt x="723" y="165"/>
                  </a:cubicBezTo>
                  <a:cubicBezTo>
                    <a:pt x="456" y="183"/>
                    <a:pt x="215" y="432"/>
                    <a:pt x="153" y="789"/>
                  </a:cubicBezTo>
                  <a:cubicBezTo>
                    <a:pt x="45" y="1333"/>
                    <a:pt x="1" y="1958"/>
                    <a:pt x="81" y="2449"/>
                  </a:cubicBezTo>
                  <a:cubicBezTo>
                    <a:pt x="134" y="2826"/>
                    <a:pt x="394" y="3091"/>
                    <a:pt x="682" y="3091"/>
                  </a:cubicBezTo>
                  <a:cubicBezTo>
                    <a:pt x="687" y="3091"/>
                    <a:pt x="692" y="3091"/>
                    <a:pt x="697" y="3091"/>
                  </a:cubicBezTo>
                  <a:cubicBezTo>
                    <a:pt x="802" y="3090"/>
                    <a:pt x="911" y="3090"/>
                    <a:pt x="1026" y="3090"/>
                  </a:cubicBezTo>
                  <a:cubicBezTo>
                    <a:pt x="1749" y="3090"/>
                    <a:pt x="2656" y="3098"/>
                    <a:pt x="3619" y="3098"/>
                  </a:cubicBezTo>
                  <a:cubicBezTo>
                    <a:pt x="5726" y="3098"/>
                    <a:pt x="8096" y="3063"/>
                    <a:pt x="9368" y="2841"/>
                  </a:cubicBezTo>
                  <a:cubicBezTo>
                    <a:pt x="10310"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5" name="Google Shape;9175;p52"/>
            <p:cNvSpPr/>
            <p:nvPr/>
          </p:nvSpPr>
          <p:spPr>
            <a:xfrm>
              <a:off x="5083000" y="2177150"/>
              <a:ext cx="312625" cy="304125"/>
            </a:xfrm>
            <a:custGeom>
              <a:avLst/>
              <a:gdLst/>
              <a:ahLst/>
              <a:cxnLst/>
              <a:rect l="l" t="t" r="r" b="b"/>
              <a:pathLst>
                <a:path w="12505" h="12165" extrusionOk="0">
                  <a:moveTo>
                    <a:pt x="10521" y="1"/>
                  </a:moveTo>
                  <a:cubicBezTo>
                    <a:pt x="10271" y="1"/>
                    <a:pt x="10021" y="101"/>
                    <a:pt x="9837" y="285"/>
                  </a:cubicBezTo>
                  <a:cubicBezTo>
                    <a:pt x="7464" y="2685"/>
                    <a:pt x="2530" y="7458"/>
                    <a:pt x="711" y="9822"/>
                  </a:cubicBezTo>
                  <a:cubicBezTo>
                    <a:pt x="0" y="10743"/>
                    <a:pt x="1453" y="12164"/>
                    <a:pt x="2558" y="12164"/>
                  </a:cubicBezTo>
                  <a:cubicBezTo>
                    <a:pt x="2855" y="12164"/>
                    <a:pt x="3126" y="12062"/>
                    <a:pt x="3324" y="11820"/>
                  </a:cubicBezTo>
                  <a:cubicBezTo>
                    <a:pt x="4948" y="9831"/>
                    <a:pt x="10479" y="4594"/>
                    <a:pt x="12183" y="2694"/>
                  </a:cubicBezTo>
                  <a:cubicBezTo>
                    <a:pt x="12460" y="2391"/>
                    <a:pt x="12504" y="1936"/>
                    <a:pt x="12290" y="1579"/>
                  </a:cubicBezTo>
                  <a:cubicBezTo>
                    <a:pt x="11960" y="1017"/>
                    <a:pt x="11505" y="473"/>
                    <a:pt x="11023" y="152"/>
                  </a:cubicBezTo>
                  <a:cubicBezTo>
                    <a:pt x="10870" y="49"/>
                    <a:pt x="10695" y="1"/>
                    <a:pt x="105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6" name="Google Shape;9176;p52"/>
            <p:cNvSpPr/>
            <p:nvPr/>
          </p:nvSpPr>
          <p:spPr>
            <a:xfrm>
              <a:off x="5114625" y="2163225"/>
              <a:ext cx="85225" cy="76150"/>
            </a:xfrm>
            <a:custGeom>
              <a:avLst/>
              <a:gdLst/>
              <a:ahLst/>
              <a:cxnLst/>
              <a:rect l="l" t="t" r="r" b="b"/>
              <a:pathLst>
                <a:path w="3409" h="3046" extrusionOk="0">
                  <a:moveTo>
                    <a:pt x="1463" y="0"/>
                  </a:moveTo>
                  <a:cubicBezTo>
                    <a:pt x="677" y="0"/>
                    <a:pt x="1" y="812"/>
                    <a:pt x="347" y="2332"/>
                  </a:cubicBezTo>
                  <a:cubicBezTo>
                    <a:pt x="458" y="2827"/>
                    <a:pt x="908" y="3046"/>
                    <a:pt x="1411" y="3046"/>
                  </a:cubicBezTo>
                  <a:cubicBezTo>
                    <a:pt x="2323" y="3046"/>
                    <a:pt x="3409" y="2327"/>
                    <a:pt x="2960" y="1235"/>
                  </a:cubicBezTo>
                  <a:cubicBezTo>
                    <a:pt x="2618" y="400"/>
                    <a:pt x="2014"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7" name="Google Shape;9177;p52"/>
            <p:cNvSpPr/>
            <p:nvPr/>
          </p:nvSpPr>
          <p:spPr>
            <a:xfrm>
              <a:off x="5291725" y="2405075"/>
              <a:ext cx="85350" cy="76225"/>
            </a:xfrm>
            <a:custGeom>
              <a:avLst/>
              <a:gdLst/>
              <a:ahLst/>
              <a:cxnLst/>
              <a:rect l="l" t="t" r="r" b="b"/>
              <a:pathLst>
                <a:path w="3414" h="3049" extrusionOk="0">
                  <a:moveTo>
                    <a:pt x="1461" y="0"/>
                  </a:moveTo>
                  <a:cubicBezTo>
                    <a:pt x="676" y="0"/>
                    <a:pt x="0" y="809"/>
                    <a:pt x="346" y="2329"/>
                  </a:cubicBezTo>
                  <a:cubicBezTo>
                    <a:pt x="460" y="2828"/>
                    <a:pt x="914" y="3048"/>
                    <a:pt x="1420" y="3048"/>
                  </a:cubicBezTo>
                  <a:cubicBezTo>
                    <a:pt x="2333" y="3048"/>
                    <a:pt x="3413" y="2328"/>
                    <a:pt x="2960" y="1231"/>
                  </a:cubicBezTo>
                  <a:cubicBezTo>
                    <a:pt x="2617"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8" name="Google Shape;9178;p52"/>
            <p:cNvSpPr/>
            <p:nvPr/>
          </p:nvSpPr>
          <p:spPr>
            <a:xfrm>
              <a:off x="50793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6" y="433"/>
                    <a:pt x="196" y="790"/>
                  </a:cubicBezTo>
                  <a:cubicBezTo>
                    <a:pt x="54" y="1334"/>
                    <a:pt x="0" y="1958"/>
                    <a:pt x="98" y="2449"/>
                  </a:cubicBezTo>
                  <a:cubicBezTo>
                    <a:pt x="168" y="2826"/>
                    <a:pt x="506" y="3092"/>
                    <a:pt x="891" y="3092"/>
                  </a:cubicBezTo>
                  <a:cubicBezTo>
                    <a:pt x="897" y="3092"/>
                    <a:pt x="904" y="3091"/>
                    <a:pt x="910" y="3091"/>
                  </a:cubicBezTo>
                  <a:cubicBezTo>
                    <a:pt x="1174" y="3090"/>
                    <a:pt x="1462" y="3089"/>
                    <a:pt x="1771" y="3089"/>
                  </a:cubicBezTo>
                  <a:cubicBezTo>
                    <a:pt x="2655" y="3089"/>
                    <a:pt x="3704" y="3094"/>
                    <a:pt x="4805" y="3094"/>
                  </a:cubicBezTo>
                  <a:cubicBezTo>
                    <a:pt x="7595" y="3094"/>
                    <a:pt x="10727" y="3063"/>
                    <a:pt x="12409" y="2842"/>
                  </a:cubicBezTo>
                  <a:cubicBezTo>
                    <a:pt x="13648" y="2684"/>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9" name="Google Shape;9179;p52"/>
            <p:cNvSpPr/>
            <p:nvPr/>
          </p:nvSpPr>
          <p:spPr>
            <a:xfrm>
              <a:off x="5208675" y="2634525"/>
              <a:ext cx="74275" cy="66375"/>
            </a:xfrm>
            <a:custGeom>
              <a:avLst/>
              <a:gdLst/>
              <a:ahLst/>
              <a:cxnLst/>
              <a:rect l="l" t="t" r="r" b="b"/>
              <a:pathLst>
                <a:path w="2971" h="2655" extrusionOk="0">
                  <a:moveTo>
                    <a:pt x="1274" y="1"/>
                  </a:moveTo>
                  <a:cubicBezTo>
                    <a:pt x="590" y="1"/>
                    <a:pt x="1" y="706"/>
                    <a:pt x="305" y="2027"/>
                  </a:cubicBezTo>
                  <a:cubicBezTo>
                    <a:pt x="403" y="2462"/>
                    <a:pt x="797" y="2654"/>
                    <a:pt x="1236" y="2654"/>
                  </a:cubicBezTo>
                  <a:cubicBezTo>
                    <a:pt x="2029" y="2654"/>
                    <a:pt x="2970" y="2026"/>
                    <a:pt x="2580" y="1072"/>
                  </a:cubicBezTo>
                  <a:cubicBezTo>
                    <a:pt x="2282" y="348"/>
                    <a:pt x="1755"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0" name="Google Shape;9180;p52"/>
            <p:cNvSpPr/>
            <p:nvPr/>
          </p:nvSpPr>
          <p:spPr>
            <a:xfrm>
              <a:off x="5208675" y="2826500"/>
              <a:ext cx="74275" cy="66425"/>
            </a:xfrm>
            <a:custGeom>
              <a:avLst/>
              <a:gdLst/>
              <a:ahLst/>
              <a:cxnLst/>
              <a:rect l="l" t="t" r="r" b="b"/>
              <a:pathLst>
                <a:path w="2971" h="2657" extrusionOk="0">
                  <a:moveTo>
                    <a:pt x="1272" y="0"/>
                  </a:moveTo>
                  <a:cubicBezTo>
                    <a:pt x="589" y="0"/>
                    <a:pt x="1" y="704"/>
                    <a:pt x="305" y="2029"/>
                  </a:cubicBezTo>
                  <a:cubicBezTo>
                    <a:pt x="403" y="2464"/>
                    <a:pt x="797" y="2656"/>
                    <a:pt x="1236" y="2656"/>
                  </a:cubicBezTo>
                  <a:cubicBezTo>
                    <a:pt x="2029" y="2656"/>
                    <a:pt x="2970" y="2028"/>
                    <a:pt x="2580"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1" name="Google Shape;9181;p52"/>
            <p:cNvSpPr/>
            <p:nvPr/>
          </p:nvSpPr>
          <p:spPr>
            <a:xfrm>
              <a:off x="5486800" y="2408200"/>
              <a:ext cx="347725" cy="351275"/>
            </a:xfrm>
            <a:custGeom>
              <a:avLst/>
              <a:gdLst/>
              <a:ahLst/>
              <a:cxnLst/>
              <a:rect l="l" t="t" r="r" b="b"/>
              <a:pathLst>
                <a:path w="13909" h="14051" extrusionOk="0">
                  <a:moveTo>
                    <a:pt x="6945" y="1"/>
                  </a:moveTo>
                  <a:cubicBezTo>
                    <a:pt x="6310" y="1"/>
                    <a:pt x="5663" y="55"/>
                    <a:pt x="5220" y="214"/>
                  </a:cubicBezTo>
                  <a:cubicBezTo>
                    <a:pt x="4872" y="339"/>
                    <a:pt x="4658" y="678"/>
                    <a:pt x="4684" y="1044"/>
                  </a:cubicBezTo>
                  <a:cubicBezTo>
                    <a:pt x="4791" y="2400"/>
                    <a:pt x="5452" y="4853"/>
                    <a:pt x="5300" y="5424"/>
                  </a:cubicBezTo>
                  <a:cubicBezTo>
                    <a:pt x="5184" y="5852"/>
                    <a:pt x="536" y="5772"/>
                    <a:pt x="260" y="6245"/>
                  </a:cubicBezTo>
                  <a:cubicBezTo>
                    <a:pt x="1" y="6700"/>
                    <a:pt x="331" y="7851"/>
                    <a:pt x="643" y="8636"/>
                  </a:cubicBezTo>
                  <a:cubicBezTo>
                    <a:pt x="775" y="8954"/>
                    <a:pt x="1083" y="9158"/>
                    <a:pt x="1420" y="9158"/>
                  </a:cubicBezTo>
                  <a:cubicBezTo>
                    <a:pt x="1470" y="9158"/>
                    <a:pt x="1520" y="9153"/>
                    <a:pt x="1571" y="9144"/>
                  </a:cubicBezTo>
                  <a:cubicBezTo>
                    <a:pt x="2749" y="8912"/>
                    <a:pt x="3837" y="8832"/>
                    <a:pt x="4756" y="8787"/>
                  </a:cubicBezTo>
                  <a:cubicBezTo>
                    <a:pt x="4766" y="8787"/>
                    <a:pt x="4777" y="8787"/>
                    <a:pt x="4787" y="8787"/>
                  </a:cubicBezTo>
                  <a:cubicBezTo>
                    <a:pt x="5255" y="8787"/>
                    <a:pt x="5630" y="9173"/>
                    <a:pt x="5612" y="9644"/>
                  </a:cubicBezTo>
                  <a:cubicBezTo>
                    <a:pt x="5568" y="10866"/>
                    <a:pt x="5452" y="12186"/>
                    <a:pt x="5648" y="13337"/>
                  </a:cubicBezTo>
                  <a:cubicBezTo>
                    <a:pt x="5710" y="13721"/>
                    <a:pt x="6032" y="14006"/>
                    <a:pt x="6424" y="14015"/>
                  </a:cubicBezTo>
                  <a:cubicBezTo>
                    <a:pt x="6833" y="14036"/>
                    <a:pt x="7262" y="14050"/>
                    <a:pt x="7699" y="14050"/>
                  </a:cubicBezTo>
                  <a:cubicBezTo>
                    <a:pt x="8015" y="14050"/>
                    <a:pt x="8336" y="14043"/>
                    <a:pt x="8654" y="14024"/>
                  </a:cubicBezTo>
                  <a:cubicBezTo>
                    <a:pt x="9065" y="14006"/>
                    <a:pt x="9395" y="13667"/>
                    <a:pt x="9430" y="13257"/>
                  </a:cubicBezTo>
                  <a:cubicBezTo>
                    <a:pt x="9502" y="12177"/>
                    <a:pt x="9422" y="10616"/>
                    <a:pt x="9252" y="9430"/>
                  </a:cubicBezTo>
                  <a:cubicBezTo>
                    <a:pt x="9175" y="8923"/>
                    <a:pt x="9577" y="8482"/>
                    <a:pt x="10077" y="8482"/>
                  </a:cubicBezTo>
                  <a:cubicBezTo>
                    <a:pt x="10096" y="8482"/>
                    <a:pt x="10116" y="8483"/>
                    <a:pt x="10135" y="8484"/>
                  </a:cubicBezTo>
                  <a:cubicBezTo>
                    <a:pt x="11108" y="8564"/>
                    <a:pt x="12134" y="8698"/>
                    <a:pt x="13043" y="8734"/>
                  </a:cubicBezTo>
                  <a:cubicBezTo>
                    <a:pt x="13054" y="8734"/>
                    <a:pt x="13064" y="8734"/>
                    <a:pt x="13074" y="8734"/>
                  </a:cubicBezTo>
                  <a:cubicBezTo>
                    <a:pt x="13533" y="8734"/>
                    <a:pt x="13909" y="8349"/>
                    <a:pt x="13900" y="7886"/>
                  </a:cubicBezTo>
                  <a:cubicBezTo>
                    <a:pt x="13882" y="7315"/>
                    <a:pt x="13793" y="6798"/>
                    <a:pt x="13695" y="6218"/>
                  </a:cubicBezTo>
                  <a:cubicBezTo>
                    <a:pt x="13641" y="5852"/>
                    <a:pt x="13347" y="5567"/>
                    <a:pt x="12972" y="5531"/>
                  </a:cubicBezTo>
                  <a:cubicBezTo>
                    <a:pt x="12085" y="5433"/>
                    <a:pt x="11121" y="5334"/>
                    <a:pt x="10232"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80" y="63"/>
                    <a:pt x="7878" y="36"/>
                  </a:cubicBezTo>
                  <a:cubicBezTo>
                    <a:pt x="7589" y="15"/>
                    <a:pt x="7269" y="1"/>
                    <a:pt x="69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2" name="Google Shape;9182;p52"/>
            <p:cNvSpPr/>
            <p:nvPr/>
          </p:nvSpPr>
          <p:spPr>
            <a:xfrm>
              <a:off x="5591850" y="1837375"/>
              <a:ext cx="331450" cy="295725"/>
            </a:xfrm>
            <a:custGeom>
              <a:avLst/>
              <a:gdLst/>
              <a:ahLst/>
              <a:cxnLst/>
              <a:rect l="l" t="t" r="r" b="b"/>
              <a:pathLst>
                <a:path w="13258" h="11829" extrusionOk="0">
                  <a:moveTo>
                    <a:pt x="9564" y="1"/>
                  </a:moveTo>
                  <a:cubicBezTo>
                    <a:pt x="9348" y="1"/>
                    <a:pt x="9135" y="86"/>
                    <a:pt x="8975" y="245"/>
                  </a:cubicBezTo>
                  <a:cubicBezTo>
                    <a:pt x="8253" y="995"/>
                    <a:pt x="7468" y="1833"/>
                    <a:pt x="6897" y="2654"/>
                  </a:cubicBezTo>
                  <a:cubicBezTo>
                    <a:pt x="6734" y="2882"/>
                    <a:pt x="6482" y="3001"/>
                    <a:pt x="6225" y="3001"/>
                  </a:cubicBezTo>
                  <a:cubicBezTo>
                    <a:pt x="6060" y="3001"/>
                    <a:pt x="5893" y="2951"/>
                    <a:pt x="5746" y="2850"/>
                  </a:cubicBezTo>
                  <a:cubicBezTo>
                    <a:pt x="4889" y="2235"/>
                    <a:pt x="3658" y="1423"/>
                    <a:pt x="2641" y="772"/>
                  </a:cubicBezTo>
                  <a:cubicBezTo>
                    <a:pt x="2503" y="686"/>
                    <a:pt x="2349" y="645"/>
                    <a:pt x="2198" y="645"/>
                  </a:cubicBezTo>
                  <a:cubicBezTo>
                    <a:pt x="1967" y="645"/>
                    <a:pt x="1741" y="740"/>
                    <a:pt x="1580" y="923"/>
                  </a:cubicBezTo>
                  <a:cubicBezTo>
                    <a:pt x="1027"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3" y="11129"/>
                    <a:pt x="3150" y="11575"/>
                    <a:pt x="3953" y="11798"/>
                  </a:cubicBezTo>
                  <a:cubicBezTo>
                    <a:pt x="4026" y="11819"/>
                    <a:pt x="4100" y="11829"/>
                    <a:pt x="4173" y="11829"/>
                  </a:cubicBezTo>
                  <a:cubicBezTo>
                    <a:pt x="4476" y="11829"/>
                    <a:pt x="4764" y="11659"/>
                    <a:pt x="4907" y="11379"/>
                  </a:cubicBezTo>
                  <a:cubicBezTo>
                    <a:pt x="5443" y="10317"/>
                    <a:pt x="6031" y="9407"/>
                    <a:pt x="6558" y="8667"/>
                  </a:cubicBezTo>
                  <a:cubicBezTo>
                    <a:pt x="6718" y="8440"/>
                    <a:pt x="6970" y="8320"/>
                    <a:pt x="7226" y="8320"/>
                  </a:cubicBezTo>
                  <a:cubicBezTo>
                    <a:pt x="7412" y="8320"/>
                    <a:pt x="7599" y="8383"/>
                    <a:pt x="7753" y="8515"/>
                  </a:cubicBezTo>
                  <a:cubicBezTo>
                    <a:pt x="8681" y="9291"/>
                    <a:pt x="9653" y="10174"/>
                    <a:pt x="10661" y="10718"/>
                  </a:cubicBezTo>
                  <a:cubicBezTo>
                    <a:pt x="10782" y="10785"/>
                    <a:pt x="10912" y="10817"/>
                    <a:pt x="11042" y="10817"/>
                  </a:cubicBezTo>
                  <a:cubicBezTo>
                    <a:pt x="11277" y="10817"/>
                    <a:pt x="11508" y="10712"/>
                    <a:pt x="11669" y="10522"/>
                  </a:cubicBezTo>
                  <a:cubicBezTo>
                    <a:pt x="12115" y="9987"/>
                    <a:pt x="12597" y="9398"/>
                    <a:pt x="13025" y="8774"/>
                  </a:cubicBezTo>
                  <a:cubicBezTo>
                    <a:pt x="13257" y="8435"/>
                    <a:pt x="13195" y="7980"/>
                    <a:pt x="12892" y="7712"/>
                  </a:cubicBezTo>
                  <a:cubicBezTo>
                    <a:pt x="12098" y="6998"/>
                    <a:pt x="10813" y="6115"/>
                    <a:pt x="9787" y="5526"/>
                  </a:cubicBezTo>
                  <a:cubicBezTo>
                    <a:pt x="9323" y="5268"/>
                    <a:pt x="9225" y="4652"/>
                    <a:pt x="9582" y="4260"/>
                  </a:cubicBezTo>
                  <a:cubicBezTo>
                    <a:pt x="10224" y="3546"/>
                    <a:pt x="10947" y="2823"/>
                    <a:pt x="11536" y="2128"/>
                  </a:cubicBezTo>
                  <a:cubicBezTo>
                    <a:pt x="11830" y="1771"/>
                    <a:pt x="11759" y="1227"/>
                    <a:pt x="11384" y="950"/>
                  </a:cubicBezTo>
                  <a:cubicBezTo>
                    <a:pt x="10929" y="620"/>
                    <a:pt x="10465" y="379"/>
                    <a:pt x="9957" y="102"/>
                  </a:cubicBezTo>
                  <a:cubicBezTo>
                    <a:pt x="9833"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3" name="Google Shape;9183;p52"/>
            <p:cNvSpPr/>
            <p:nvPr/>
          </p:nvSpPr>
          <p:spPr>
            <a:xfrm>
              <a:off x="4707100" y="1855850"/>
              <a:ext cx="441175" cy="378350"/>
            </a:xfrm>
            <a:custGeom>
              <a:avLst/>
              <a:gdLst/>
              <a:ahLst/>
              <a:cxnLst/>
              <a:rect l="l" t="t" r="r" b="b"/>
              <a:pathLst>
                <a:path w="17647" h="15134" extrusionOk="0">
                  <a:moveTo>
                    <a:pt x="13768" y="0"/>
                  </a:moveTo>
                  <a:cubicBezTo>
                    <a:pt x="11887" y="0"/>
                    <a:pt x="9681" y="69"/>
                    <a:pt x="9145" y="291"/>
                  </a:cubicBezTo>
                  <a:cubicBezTo>
                    <a:pt x="8271" y="657"/>
                    <a:pt x="8074" y="7366"/>
                    <a:pt x="7432" y="11621"/>
                  </a:cubicBezTo>
                  <a:cubicBezTo>
                    <a:pt x="7409" y="11801"/>
                    <a:pt x="7265" y="11895"/>
                    <a:pt x="7119" y="11895"/>
                  </a:cubicBezTo>
                  <a:cubicBezTo>
                    <a:pt x="6989" y="11895"/>
                    <a:pt x="6858" y="11821"/>
                    <a:pt x="6808" y="11666"/>
                  </a:cubicBezTo>
                  <a:cubicBezTo>
                    <a:pt x="5960" y="8873"/>
                    <a:pt x="5773" y="7767"/>
                    <a:pt x="4667" y="5358"/>
                  </a:cubicBezTo>
                  <a:cubicBezTo>
                    <a:pt x="4515" y="5019"/>
                    <a:pt x="4176" y="4805"/>
                    <a:pt x="3801" y="4805"/>
                  </a:cubicBezTo>
                  <a:cubicBezTo>
                    <a:pt x="2392" y="4823"/>
                    <a:pt x="875" y="5233"/>
                    <a:pt x="224" y="6536"/>
                  </a:cubicBezTo>
                  <a:cubicBezTo>
                    <a:pt x="1" y="7178"/>
                    <a:pt x="233" y="7571"/>
                    <a:pt x="536" y="8026"/>
                  </a:cubicBezTo>
                  <a:cubicBezTo>
                    <a:pt x="639" y="8185"/>
                    <a:pt x="810" y="8268"/>
                    <a:pt x="983" y="8268"/>
                  </a:cubicBezTo>
                  <a:cubicBezTo>
                    <a:pt x="1110" y="8268"/>
                    <a:pt x="1237" y="8223"/>
                    <a:pt x="1339" y="8133"/>
                  </a:cubicBezTo>
                  <a:cubicBezTo>
                    <a:pt x="2003" y="7561"/>
                    <a:pt x="2803" y="7173"/>
                    <a:pt x="3239" y="7173"/>
                  </a:cubicBezTo>
                  <a:cubicBezTo>
                    <a:pt x="3394" y="7173"/>
                    <a:pt x="3503" y="7222"/>
                    <a:pt x="3543" y="7330"/>
                  </a:cubicBezTo>
                  <a:cubicBezTo>
                    <a:pt x="4238" y="9239"/>
                    <a:pt x="5139" y="13485"/>
                    <a:pt x="5728" y="14654"/>
                  </a:cubicBezTo>
                  <a:cubicBezTo>
                    <a:pt x="5881" y="14960"/>
                    <a:pt x="6546" y="15134"/>
                    <a:pt x="7237" y="15134"/>
                  </a:cubicBezTo>
                  <a:cubicBezTo>
                    <a:pt x="7954" y="15134"/>
                    <a:pt x="8699" y="14947"/>
                    <a:pt x="8931" y="14529"/>
                  </a:cubicBezTo>
                  <a:cubicBezTo>
                    <a:pt x="10403" y="11862"/>
                    <a:pt x="10358" y="6242"/>
                    <a:pt x="11108" y="2852"/>
                  </a:cubicBezTo>
                  <a:cubicBezTo>
                    <a:pt x="11206" y="2397"/>
                    <a:pt x="11598" y="2075"/>
                    <a:pt x="12053" y="2058"/>
                  </a:cubicBezTo>
                  <a:lnTo>
                    <a:pt x="14319" y="1995"/>
                  </a:lnTo>
                  <a:cubicBezTo>
                    <a:pt x="14819" y="2147"/>
                    <a:pt x="15060" y="2736"/>
                    <a:pt x="15176" y="3199"/>
                  </a:cubicBezTo>
                  <a:cubicBezTo>
                    <a:pt x="15262" y="3535"/>
                    <a:pt x="15571" y="3762"/>
                    <a:pt x="15905" y="3762"/>
                  </a:cubicBezTo>
                  <a:cubicBezTo>
                    <a:pt x="15918" y="3762"/>
                    <a:pt x="15930" y="3762"/>
                    <a:pt x="15943" y="3762"/>
                  </a:cubicBezTo>
                  <a:cubicBezTo>
                    <a:pt x="16255" y="3744"/>
                    <a:pt x="16594" y="3726"/>
                    <a:pt x="16888" y="3708"/>
                  </a:cubicBezTo>
                  <a:cubicBezTo>
                    <a:pt x="17317" y="3681"/>
                    <a:pt x="17647" y="3307"/>
                    <a:pt x="17593" y="2887"/>
                  </a:cubicBezTo>
                  <a:cubicBezTo>
                    <a:pt x="17513" y="2156"/>
                    <a:pt x="17272" y="1487"/>
                    <a:pt x="17040" y="987"/>
                  </a:cubicBezTo>
                  <a:cubicBezTo>
                    <a:pt x="16790" y="416"/>
                    <a:pt x="16228" y="41"/>
                    <a:pt x="15604" y="24"/>
                  </a:cubicBezTo>
                  <a:cubicBezTo>
                    <a:pt x="15100" y="9"/>
                    <a:pt x="14456" y="0"/>
                    <a:pt x="13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4" name="Google Shape;9184;p52"/>
            <p:cNvSpPr/>
            <p:nvPr/>
          </p:nvSpPr>
          <p:spPr>
            <a:xfrm>
              <a:off x="5257550" y="1658500"/>
              <a:ext cx="341225" cy="77525"/>
            </a:xfrm>
            <a:custGeom>
              <a:avLst/>
              <a:gdLst/>
              <a:ahLst/>
              <a:cxnLst/>
              <a:rect l="l" t="t" r="r" b="b"/>
              <a:pathLst>
                <a:path w="13649" h="3101" extrusionOk="0">
                  <a:moveTo>
                    <a:pt x="12108" y="1"/>
                  </a:moveTo>
                  <a:cubicBezTo>
                    <a:pt x="12081" y="1"/>
                    <a:pt x="12054" y="2"/>
                    <a:pt x="12026" y="5"/>
                  </a:cubicBezTo>
                  <a:cubicBezTo>
                    <a:pt x="10991" y="109"/>
                    <a:pt x="8997" y="125"/>
                    <a:pt x="6939" y="125"/>
                  </a:cubicBezTo>
                  <a:cubicBezTo>
                    <a:pt x="5959" y="125"/>
                    <a:pt x="4963" y="122"/>
                    <a:pt x="4050" y="122"/>
                  </a:cubicBezTo>
                  <a:cubicBezTo>
                    <a:pt x="2766" y="122"/>
                    <a:pt x="1645" y="129"/>
                    <a:pt x="955" y="165"/>
                  </a:cubicBezTo>
                  <a:cubicBezTo>
                    <a:pt x="598" y="192"/>
                    <a:pt x="286" y="442"/>
                    <a:pt x="196" y="790"/>
                  </a:cubicBezTo>
                  <a:cubicBezTo>
                    <a:pt x="54" y="1334"/>
                    <a:pt x="0" y="1958"/>
                    <a:pt x="98" y="2449"/>
                  </a:cubicBezTo>
                  <a:cubicBezTo>
                    <a:pt x="178" y="2833"/>
                    <a:pt x="526" y="3100"/>
                    <a:pt x="919" y="3100"/>
                  </a:cubicBezTo>
                  <a:cubicBezTo>
                    <a:pt x="1217" y="3098"/>
                    <a:pt x="1546" y="3098"/>
                    <a:pt x="1900" y="3098"/>
                  </a:cubicBezTo>
                  <a:cubicBezTo>
                    <a:pt x="2654" y="3098"/>
                    <a:pt x="3520" y="3101"/>
                    <a:pt x="4433" y="3101"/>
                  </a:cubicBezTo>
                  <a:cubicBezTo>
                    <a:pt x="7310" y="3101"/>
                    <a:pt x="10651" y="3073"/>
                    <a:pt x="12409" y="2842"/>
                  </a:cubicBezTo>
                  <a:cubicBezTo>
                    <a:pt x="13648" y="2684"/>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5" name="Google Shape;9185;p52"/>
            <p:cNvSpPr/>
            <p:nvPr/>
          </p:nvSpPr>
          <p:spPr>
            <a:xfrm>
              <a:off x="5189525" y="1302100"/>
              <a:ext cx="257525" cy="77550"/>
            </a:xfrm>
            <a:custGeom>
              <a:avLst/>
              <a:gdLst/>
              <a:ahLst/>
              <a:cxnLst/>
              <a:rect l="l" t="t" r="r" b="b"/>
              <a:pathLst>
                <a:path w="10301" h="3102" extrusionOk="0">
                  <a:moveTo>
                    <a:pt x="9144" y="1"/>
                  </a:moveTo>
                  <a:cubicBezTo>
                    <a:pt x="9123" y="1"/>
                    <a:pt x="9103" y="2"/>
                    <a:pt x="9082" y="5"/>
                  </a:cubicBezTo>
                  <a:cubicBezTo>
                    <a:pt x="8277" y="112"/>
                    <a:pt x="6702" y="127"/>
                    <a:pt x="5098" y="127"/>
                  </a:cubicBezTo>
                  <a:cubicBezTo>
                    <a:pt x="4500" y="127"/>
                    <a:pt x="3898" y="125"/>
                    <a:pt x="3330" y="125"/>
                  </a:cubicBezTo>
                  <a:cubicBezTo>
                    <a:pt x="2249" y="125"/>
                    <a:pt x="1291" y="132"/>
                    <a:pt x="723" y="174"/>
                  </a:cubicBezTo>
                  <a:cubicBezTo>
                    <a:pt x="446" y="192"/>
                    <a:pt x="214" y="442"/>
                    <a:pt x="152" y="790"/>
                  </a:cubicBezTo>
                  <a:cubicBezTo>
                    <a:pt x="45" y="1343"/>
                    <a:pt x="0" y="1959"/>
                    <a:pt x="72" y="2449"/>
                  </a:cubicBezTo>
                  <a:cubicBezTo>
                    <a:pt x="134" y="2833"/>
                    <a:pt x="393" y="3101"/>
                    <a:pt x="687" y="3101"/>
                  </a:cubicBezTo>
                  <a:cubicBezTo>
                    <a:pt x="911" y="3099"/>
                    <a:pt x="1158" y="3098"/>
                    <a:pt x="1423" y="3098"/>
                  </a:cubicBezTo>
                  <a:cubicBezTo>
                    <a:pt x="2015" y="3098"/>
                    <a:pt x="2698" y="3101"/>
                    <a:pt x="3417" y="3101"/>
                  </a:cubicBezTo>
                  <a:cubicBezTo>
                    <a:pt x="5575" y="3101"/>
                    <a:pt x="8055" y="3073"/>
                    <a:pt x="9367" y="2851"/>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6" name="Google Shape;9186;p52"/>
            <p:cNvSpPr/>
            <p:nvPr/>
          </p:nvSpPr>
          <p:spPr>
            <a:xfrm>
              <a:off x="5890075" y="1112900"/>
              <a:ext cx="312675" cy="304100"/>
            </a:xfrm>
            <a:custGeom>
              <a:avLst/>
              <a:gdLst/>
              <a:ahLst/>
              <a:cxnLst/>
              <a:rect l="l" t="t" r="r" b="b"/>
              <a:pathLst>
                <a:path w="12507" h="12164" extrusionOk="0">
                  <a:moveTo>
                    <a:pt x="10527" y="0"/>
                  </a:moveTo>
                  <a:cubicBezTo>
                    <a:pt x="10275" y="0"/>
                    <a:pt x="10024" y="103"/>
                    <a:pt x="9839" y="293"/>
                  </a:cubicBezTo>
                  <a:cubicBezTo>
                    <a:pt x="7466" y="2684"/>
                    <a:pt x="2524" y="7457"/>
                    <a:pt x="704" y="9830"/>
                  </a:cubicBezTo>
                  <a:cubicBezTo>
                    <a:pt x="1" y="10744"/>
                    <a:pt x="1454" y="12163"/>
                    <a:pt x="2560" y="12163"/>
                  </a:cubicBezTo>
                  <a:cubicBezTo>
                    <a:pt x="2857" y="12163"/>
                    <a:pt x="3128" y="12061"/>
                    <a:pt x="3327" y="11819"/>
                  </a:cubicBezTo>
                  <a:cubicBezTo>
                    <a:pt x="4950" y="9830"/>
                    <a:pt x="10481" y="4593"/>
                    <a:pt x="12176" y="2702"/>
                  </a:cubicBezTo>
                  <a:cubicBezTo>
                    <a:pt x="12453" y="2390"/>
                    <a:pt x="12506" y="1935"/>
                    <a:pt x="12292" y="1578"/>
                  </a:cubicBezTo>
                  <a:cubicBezTo>
                    <a:pt x="11962" y="1025"/>
                    <a:pt x="11498" y="472"/>
                    <a:pt x="11026" y="151"/>
                  </a:cubicBezTo>
                  <a:cubicBezTo>
                    <a:pt x="10873" y="49"/>
                    <a:pt x="10700" y="0"/>
                    <a:pt x="105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7" name="Google Shape;9187;p52"/>
            <p:cNvSpPr/>
            <p:nvPr/>
          </p:nvSpPr>
          <p:spPr>
            <a:xfrm>
              <a:off x="5886250" y="1658500"/>
              <a:ext cx="341225" cy="77525"/>
            </a:xfrm>
            <a:custGeom>
              <a:avLst/>
              <a:gdLst/>
              <a:ahLst/>
              <a:cxnLst/>
              <a:rect l="l" t="t" r="r" b="b"/>
              <a:pathLst>
                <a:path w="13649" h="3101" extrusionOk="0">
                  <a:moveTo>
                    <a:pt x="12117" y="1"/>
                  </a:moveTo>
                  <a:cubicBezTo>
                    <a:pt x="12090" y="1"/>
                    <a:pt x="12063" y="2"/>
                    <a:pt x="12035" y="5"/>
                  </a:cubicBezTo>
                  <a:cubicBezTo>
                    <a:pt x="10996" y="109"/>
                    <a:pt x="9002" y="125"/>
                    <a:pt x="6944" y="125"/>
                  </a:cubicBezTo>
                  <a:cubicBezTo>
                    <a:pt x="5963" y="125"/>
                    <a:pt x="4968" y="122"/>
                    <a:pt x="4054" y="122"/>
                  </a:cubicBezTo>
                  <a:cubicBezTo>
                    <a:pt x="2770" y="122"/>
                    <a:pt x="1648" y="129"/>
                    <a:pt x="955" y="165"/>
                  </a:cubicBezTo>
                  <a:cubicBezTo>
                    <a:pt x="598" y="192"/>
                    <a:pt x="286" y="442"/>
                    <a:pt x="197" y="790"/>
                  </a:cubicBezTo>
                  <a:cubicBezTo>
                    <a:pt x="63" y="1334"/>
                    <a:pt x="0" y="1958"/>
                    <a:pt x="99" y="2449"/>
                  </a:cubicBezTo>
                  <a:cubicBezTo>
                    <a:pt x="179" y="2833"/>
                    <a:pt x="527" y="3100"/>
                    <a:pt x="919" y="3100"/>
                  </a:cubicBezTo>
                  <a:cubicBezTo>
                    <a:pt x="1217" y="3098"/>
                    <a:pt x="1546" y="3098"/>
                    <a:pt x="1900" y="3098"/>
                  </a:cubicBezTo>
                  <a:cubicBezTo>
                    <a:pt x="2655" y="3098"/>
                    <a:pt x="3522" y="3101"/>
                    <a:pt x="4435" y="3101"/>
                  </a:cubicBezTo>
                  <a:cubicBezTo>
                    <a:pt x="7315" y="3101"/>
                    <a:pt x="10657" y="307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8" name="Google Shape;9188;p52"/>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9" name="Google Shape;9189;p52"/>
            <p:cNvSpPr/>
            <p:nvPr/>
          </p:nvSpPr>
          <p:spPr>
            <a:xfrm>
              <a:off x="4484575" y="1340800"/>
              <a:ext cx="85450" cy="76225"/>
            </a:xfrm>
            <a:custGeom>
              <a:avLst/>
              <a:gdLst/>
              <a:ahLst/>
              <a:cxnLst/>
              <a:rect l="l" t="t" r="r" b="b"/>
              <a:pathLst>
                <a:path w="3418" h="3049" extrusionOk="0">
                  <a:moveTo>
                    <a:pt x="1464" y="0"/>
                  </a:moveTo>
                  <a:cubicBezTo>
                    <a:pt x="677" y="0"/>
                    <a:pt x="1" y="809"/>
                    <a:pt x="347" y="2329"/>
                  </a:cubicBezTo>
                  <a:cubicBezTo>
                    <a:pt x="461" y="2828"/>
                    <a:pt x="915" y="3048"/>
                    <a:pt x="1421" y="3048"/>
                  </a:cubicBezTo>
                  <a:cubicBezTo>
                    <a:pt x="2335" y="3048"/>
                    <a:pt x="3417" y="2328"/>
                    <a:pt x="2969" y="1231"/>
                  </a:cubicBezTo>
                  <a:cubicBezTo>
                    <a:pt x="2623"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0" name="Google Shape;9190;p52"/>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1" name="Google Shape;9191;p52"/>
            <p:cNvSpPr/>
            <p:nvPr/>
          </p:nvSpPr>
          <p:spPr>
            <a:xfrm>
              <a:off x="4401550" y="1570250"/>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2" name="Google Shape;9192;p52"/>
            <p:cNvSpPr/>
            <p:nvPr/>
          </p:nvSpPr>
          <p:spPr>
            <a:xfrm>
              <a:off x="4401550" y="1762275"/>
              <a:ext cx="74400" cy="66375"/>
            </a:xfrm>
            <a:custGeom>
              <a:avLst/>
              <a:gdLst/>
              <a:ahLst/>
              <a:cxnLst/>
              <a:rect l="l" t="t" r="r" b="b"/>
              <a:pathLst>
                <a:path w="2976" h="2655" extrusionOk="0">
                  <a:moveTo>
                    <a:pt x="1274" y="1"/>
                  </a:moveTo>
                  <a:cubicBezTo>
                    <a:pt x="590" y="1"/>
                    <a:pt x="0" y="706"/>
                    <a:pt x="304" y="2027"/>
                  </a:cubicBezTo>
                  <a:cubicBezTo>
                    <a:pt x="403" y="2462"/>
                    <a:pt x="798"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3" name="Google Shape;9193;p52"/>
            <p:cNvSpPr/>
            <p:nvPr/>
          </p:nvSpPr>
          <p:spPr>
            <a:xfrm>
              <a:off x="4679900" y="1343925"/>
              <a:ext cx="347725" cy="351300"/>
            </a:xfrm>
            <a:custGeom>
              <a:avLst/>
              <a:gdLst/>
              <a:ahLst/>
              <a:cxnLst/>
              <a:rect l="l" t="t" r="r" b="b"/>
              <a:pathLst>
                <a:path w="13909" h="14052" extrusionOk="0">
                  <a:moveTo>
                    <a:pt x="6940" y="1"/>
                  </a:moveTo>
                  <a:cubicBezTo>
                    <a:pt x="6305" y="1"/>
                    <a:pt x="5654" y="55"/>
                    <a:pt x="5210" y="214"/>
                  </a:cubicBezTo>
                  <a:cubicBezTo>
                    <a:pt x="4863" y="339"/>
                    <a:pt x="4657" y="687"/>
                    <a:pt x="4684" y="1044"/>
                  </a:cubicBezTo>
                  <a:cubicBezTo>
                    <a:pt x="4782" y="2400"/>
                    <a:pt x="5442" y="4853"/>
                    <a:pt x="5291" y="5424"/>
                  </a:cubicBezTo>
                  <a:cubicBezTo>
                    <a:pt x="5175" y="5852"/>
                    <a:pt x="536" y="5772"/>
                    <a:pt x="259" y="6254"/>
                  </a:cubicBezTo>
                  <a:cubicBezTo>
                    <a:pt x="1" y="6700"/>
                    <a:pt x="322" y="7860"/>
                    <a:pt x="634" y="8636"/>
                  </a:cubicBezTo>
                  <a:cubicBezTo>
                    <a:pt x="766" y="8961"/>
                    <a:pt x="1072" y="9158"/>
                    <a:pt x="1407" y="9158"/>
                  </a:cubicBezTo>
                  <a:cubicBezTo>
                    <a:pt x="1458" y="9158"/>
                    <a:pt x="1510" y="9154"/>
                    <a:pt x="1562" y="9144"/>
                  </a:cubicBezTo>
                  <a:cubicBezTo>
                    <a:pt x="2739" y="8921"/>
                    <a:pt x="3828" y="8832"/>
                    <a:pt x="4747" y="8787"/>
                  </a:cubicBezTo>
                  <a:cubicBezTo>
                    <a:pt x="4757" y="8787"/>
                    <a:pt x="4768" y="8787"/>
                    <a:pt x="4778" y="8787"/>
                  </a:cubicBezTo>
                  <a:cubicBezTo>
                    <a:pt x="5245" y="8787"/>
                    <a:pt x="5620" y="9173"/>
                    <a:pt x="5603" y="9644"/>
                  </a:cubicBezTo>
                  <a:cubicBezTo>
                    <a:pt x="5558" y="10866"/>
                    <a:pt x="5451" y="12195"/>
                    <a:pt x="5639" y="13337"/>
                  </a:cubicBezTo>
                  <a:cubicBezTo>
                    <a:pt x="5701" y="13721"/>
                    <a:pt x="6031" y="14006"/>
                    <a:pt x="6415" y="14024"/>
                  </a:cubicBezTo>
                  <a:cubicBezTo>
                    <a:pt x="6809" y="14039"/>
                    <a:pt x="7223" y="14051"/>
                    <a:pt x="7645" y="14051"/>
                  </a:cubicBezTo>
                  <a:cubicBezTo>
                    <a:pt x="7976" y="14051"/>
                    <a:pt x="8311" y="14044"/>
                    <a:pt x="8645" y="14024"/>
                  </a:cubicBezTo>
                  <a:cubicBezTo>
                    <a:pt x="9064" y="14006"/>
                    <a:pt x="9394" y="13676"/>
                    <a:pt x="9421" y="13257"/>
                  </a:cubicBezTo>
                  <a:cubicBezTo>
                    <a:pt x="9501" y="12186"/>
                    <a:pt x="9412" y="10616"/>
                    <a:pt x="9243" y="9430"/>
                  </a:cubicBezTo>
                  <a:cubicBezTo>
                    <a:pt x="9174" y="8923"/>
                    <a:pt x="9569" y="8482"/>
                    <a:pt x="10068" y="8482"/>
                  </a:cubicBezTo>
                  <a:cubicBezTo>
                    <a:pt x="10087" y="8482"/>
                    <a:pt x="10106" y="8483"/>
                    <a:pt x="10126" y="8484"/>
                  </a:cubicBezTo>
                  <a:cubicBezTo>
                    <a:pt x="11098" y="8564"/>
                    <a:pt x="12124" y="8698"/>
                    <a:pt x="13043" y="8734"/>
                  </a:cubicBezTo>
                  <a:cubicBezTo>
                    <a:pt x="13053" y="8734"/>
                    <a:pt x="13064" y="8734"/>
                    <a:pt x="13074" y="8734"/>
                  </a:cubicBezTo>
                  <a:cubicBezTo>
                    <a:pt x="13533" y="8734"/>
                    <a:pt x="13908" y="8349"/>
                    <a:pt x="13891" y="7886"/>
                  </a:cubicBezTo>
                  <a:cubicBezTo>
                    <a:pt x="13873" y="7315"/>
                    <a:pt x="13784" y="6798"/>
                    <a:pt x="13694" y="6227"/>
                  </a:cubicBezTo>
                  <a:cubicBezTo>
                    <a:pt x="13632" y="5852"/>
                    <a:pt x="13338" y="5576"/>
                    <a:pt x="12972" y="5531"/>
                  </a:cubicBezTo>
                  <a:cubicBezTo>
                    <a:pt x="12085" y="5433"/>
                    <a:pt x="11114" y="5334"/>
                    <a:pt x="10224" y="5334"/>
                  </a:cubicBezTo>
                  <a:cubicBezTo>
                    <a:pt x="10066" y="5334"/>
                    <a:pt x="9912" y="5337"/>
                    <a:pt x="9760" y="5344"/>
                  </a:cubicBezTo>
                  <a:cubicBezTo>
                    <a:pt x="9744" y="5345"/>
                    <a:pt x="9727" y="5345"/>
                    <a:pt x="9711" y="5345"/>
                  </a:cubicBezTo>
                  <a:cubicBezTo>
                    <a:pt x="9270" y="5345"/>
                    <a:pt x="8912" y="4997"/>
                    <a:pt x="8895" y="4550"/>
                  </a:cubicBezTo>
                  <a:cubicBezTo>
                    <a:pt x="8859" y="3488"/>
                    <a:pt x="8743" y="2007"/>
                    <a:pt x="8636" y="785"/>
                  </a:cubicBezTo>
                  <a:cubicBezTo>
                    <a:pt x="8600" y="384"/>
                    <a:pt x="8279" y="63"/>
                    <a:pt x="7869" y="36"/>
                  </a:cubicBezTo>
                  <a:cubicBezTo>
                    <a:pt x="7583" y="15"/>
                    <a:pt x="7264"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4" name="Google Shape;9194;p52"/>
            <p:cNvSpPr/>
            <p:nvPr/>
          </p:nvSpPr>
          <p:spPr>
            <a:xfrm>
              <a:off x="4450400" y="4851100"/>
              <a:ext cx="341250" cy="77525"/>
            </a:xfrm>
            <a:custGeom>
              <a:avLst/>
              <a:gdLst/>
              <a:ahLst/>
              <a:cxnLst/>
              <a:rect l="l" t="t" r="r" b="b"/>
              <a:pathLst>
                <a:path w="13650" h="3101" extrusionOk="0">
                  <a:moveTo>
                    <a:pt x="12109" y="1"/>
                  </a:moveTo>
                  <a:cubicBezTo>
                    <a:pt x="12082" y="1"/>
                    <a:pt x="12054" y="2"/>
                    <a:pt x="12026" y="5"/>
                  </a:cubicBezTo>
                  <a:cubicBezTo>
                    <a:pt x="10960" y="112"/>
                    <a:pt x="8878" y="126"/>
                    <a:pt x="6755" y="126"/>
                  </a:cubicBezTo>
                  <a:cubicBezTo>
                    <a:pt x="5963" y="126"/>
                    <a:pt x="5166" y="124"/>
                    <a:pt x="4414" y="124"/>
                  </a:cubicBezTo>
                  <a:cubicBezTo>
                    <a:pt x="2982" y="124"/>
                    <a:pt x="1713"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3" y="3098"/>
                  </a:cubicBezTo>
                  <a:cubicBezTo>
                    <a:pt x="2675" y="3098"/>
                    <a:pt x="3579" y="3101"/>
                    <a:pt x="4531"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5" name="Google Shape;9195;p52"/>
            <p:cNvSpPr/>
            <p:nvPr/>
          </p:nvSpPr>
          <p:spPr>
            <a:xfrm>
              <a:off x="4382375" y="4494925"/>
              <a:ext cx="257725" cy="77375"/>
            </a:xfrm>
            <a:custGeom>
              <a:avLst/>
              <a:gdLst/>
              <a:ahLst/>
              <a:cxnLst/>
              <a:rect l="l" t="t" r="r" b="b"/>
              <a:pathLst>
                <a:path w="10309" h="3095" extrusionOk="0">
                  <a:moveTo>
                    <a:pt x="9149" y="0"/>
                  </a:moveTo>
                  <a:cubicBezTo>
                    <a:pt x="9127" y="0"/>
                    <a:pt x="9105" y="2"/>
                    <a:pt x="9082" y="5"/>
                  </a:cubicBezTo>
                  <a:cubicBezTo>
                    <a:pt x="8328" y="105"/>
                    <a:pt x="6898" y="123"/>
                    <a:pt x="5402" y="123"/>
                  </a:cubicBezTo>
                  <a:cubicBezTo>
                    <a:pt x="4619" y="123"/>
                    <a:pt x="3818" y="118"/>
                    <a:pt x="3085" y="118"/>
                  </a:cubicBezTo>
                  <a:cubicBezTo>
                    <a:pt x="2107" y="118"/>
                    <a:pt x="1251" y="126"/>
                    <a:pt x="723" y="165"/>
                  </a:cubicBezTo>
                  <a:cubicBezTo>
                    <a:pt x="456" y="183"/>
                    <a:pt x="215" y="433"/>
                    <a:pt x="153" y="781"/>
                  </a:cubicBezTo>
                  <a:cubicBezTo>
                    <a:pt x="45" y="1334"/>
                    <a:pt x="1" y="1959"/>
                    <a:pt x="81" y="2440"/>
                  </a:cubicBezTo>
                  <a:cubicBezTo>
                    <a:pt x="135" y="2824"/>
                    <a:pt x="402" y="3092"/>
                    <a:pt x="697" y="3092"/>
                  </a:cubicBezTo>
                  <a:cubicBezTo>
                    <a:pt x="896" y="3090"/>
                    <a:pt x="1113" y="3089"/>
                    <a:pt x="1346" y="3089"/>
                  </a:cubicBezTo>
                  <a:cubicBezTo>
                    <a:pt x="2012" y="3089"/>
                    <a:pt x="2803" y="3094"/>
                    <a:pt x="3634" y="3094"/>
                  </a:cubicBezTo>
                  <a:cubicBezTo>
                    <a:pt x="5737" y="3094"/>
                    <a:pt x="8099" y="3063"/>
                    <a:pt x="9368" y="2842"/>
                  </a:cubicBezTo>
                  <a:cubicBezTo>
                    <a:pt x="10309" y="2676"/>
                    <a:pt x="10067" y="0"/>
                    <a:pt x="9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6" name="Google Shape;9196;p52"/>
            <p:cNvSpPr/>
            <p:nvPr/>
          </p:nvSpPr>
          <p:spPr>
            <a:xfrm>
              <a:off x="4382375" y="4383875"/>
              <a:ext cx="257775" cy="77575"/>
            </a:xfrm>
            <a:custGeom>
              <a:avLst/>
              <a:gdLst/>
              <a:ahLst/>
              <a:cxnLst/>
              <a:rect l="l" t="t" r="r" b="b"/>
              <a:pathLst>
                <a:path w="10311" h="3103" extrusionOk="0">
                  <a:moveTo>
                    <a:pt x="9145" y="0"/>
                  </a:moveTo>
                  <a:cubicBezTo>
                    <a:pt x="9125" y="0"/>
                    <a:pt x="9104" y="2"/>
                    <a:pt x="9082" y="4"/>
                  </a:cubicBezTo>
                  <a:cubicBezTo>
                    <a:pt x="8277" y="111"/>
                    <a:pt x="6705" y="126"/>
                    <a:pt x="5102" y="126"/>
                  </a:cubicBezTo>
                  <a:cubicBezTo>
                    <a:pt x="4505" y="126"/>
                    <a:pt x="3903" y="124"/>
                    <a:pt x="3335" y="124"/>
                  </a:cubicBezTo>
                  <a:cubicBezTo>
                    <a:pt x="2254" y="124"/>
                    <a:pt x="1295" y="131"/>
                    <a:pt x="723" y="174"/>
                  </a:cubicBezTo>
                  <a:cubicBezTo>
                    <a:pt x="456" y="192"/>
                    <a:pt x="215" y="441"/>
                    <a:pt x="153" y="789"/>
                  </a:cubicBezTo>
                  <a:cubicBezTo>
                    <a:pt x="45" y="1342"/>
                    <a:pt x="1" y="1958"/>
                    <a:pt x="81" y="2449"/>
                  </a:cubicBezTo>
                  <a:cubicBezTo>
                    <a:pt x="135" y="2832"/>
                    <a:pt x="402" y="3100"/>
                    <a:pt x="697" y="3100"/>
                  </a:cubicBezTo>
                  <a:cubicBezTo>
                    <a:pt x="896" y="3098"/>
                    <a:pt x="1113" y="3098"/>
                    <a:pt x="1346" y="3098"/>
                  </a:cubicBezTo>
                  <a:cubicBezTo>
                    <a:pt x="2012" y="3098"/>
                    <a:pt x="2803" y="3103"/>
                    <a:pt x="3634" y="3103"/>
                  </a:cubicBezTo>
                  <a:cubicBezTo>
                    <a:pt x="5737" y="3103"/>
                    <a:pt x="8099" y="3071"/>
                    <a:pt x="9368" y="2850"/>
                  </a:cubicBezTo>
                  <a:cubicBezTo>
                    <a:pt x="10310"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7" name="Google Shape;9197;p52"/>
            <p:cNvSpPr/>
            <p:nvPr/>
          </p:nvSpPr>
          <p:spPr>
            <a:xfrm>
              <a:off x="5083000" y="4305650"/>
              <a:ext cx="312625" cy="304025"/>
            </a:xfrm>
            <a:custGeom>
              <a:avLst/>
              <a:gdLst/>
              <a:ahLst/>
              <a:cxnLst/>
              <a:rect l="l" t="t" r="r" b="b"/>
              <a:pathLst>
                <a:path w="12505" h="12161" extrusionOk="0">
                  <a:moveTo>
                    <a:pt x="10515" y="0"/>
                  </a:moveTo>
                  <a:cubicBezTo>
                    <a:pt x="10266" y="0"/>
                    <a:pt x="10020" y="100"/>
                    <a:pt x="9837" y="287"/>
                  </a:cubicBezTo>
                  <a:cubicBezTo>
                    <a:pt x="7464" y="2687"/>
                    <a:pt x="2530" y="7460"/>
                    <a:pt x="711" y="9824"/>
                  </a:cubicBezTo>
                  <a:cubicBezTo>
                    <a:pt x="1" y="10738"/>
                    <a:pt x="1450" y="12161"/>
                    <a:pt x="2555" y="12161"/>
                  </a:cubicBezTo>
                  <a:cubicBezTo>
                    <a:pt x="2853" y="12161"/>
                    <a:pt x="3126" y="12058"/>
                    <a:pt x="3324" y="11813"/>
                  </a:cubicBezTo>
                  <a:cubicBezTo>
                    <a:pt x="4948" y="9833"/>
                    <a:pt x="10479" y="4596"/>
                    <a:pt x="12183" y="2696"/>
                  </a:cubicBezTo>
                  <a:cubicBezTo>
                    <a:pt x="12460" y="2384"/>
                    <a:pt x="12504" y="1938"/>
                    <a:pt x="12290" y="1581"/>
                  </a:cubicBezTo>
                  <a:cubicBezTo>
                    <a:pt x="11960" y="1019"/>
                    <a:pt x="11505" y="466"/>
                    <a:pt x="11023" y="154"/>
                  </a:cubicBezTo>
                  <a:cubicBezTo>
                    <a:pt x="10868" y="50"/>
                    <a:pt x="10691" y="0"/>
                    <a:pt x="105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8" name="Google Shape;9198;p52"/>
            <p:cNvSpPr/>
            <p:nvPr/>
          </p:nvSpPr>
          <p:spPr>
            <a:xfrm>
              <a:off x="5114625" y="4291650"/>
              <a:ext cx="85225" cy="76200"/>
            </a:xfrm>
            <a:custGeom>
              <a:avLst/>
              <a:gdLst/>
              <a:ahLst/>
              <a:cxnLst/>
              <a:rect l="l" t="t" r="r" b="b"/>
              <a:pathLst>
                <a:path w="3409" h="3048" extrusionOk="0">
                  <a:moveTo>
                    <a:pt x="1462" y="0"/>
                  </a:moveTo>
                  <a:cubicBezTo>
                    <a:pt x="677" y="0"/>
                    <a:pt x="1" y="809"/>
                    <a:pt x="347"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9" name="Google Shape;9199;p52"/>
            <p:cNvSpPr/>
            <p:nvPr/>
          </p:nvSpPr>
          <p:spPr>
            <a:xfrm>
              <a:off x="5291700" y="4533525"/>
              <a:ext cx="85375" cy="76150"/>
            </a:xfrm>
            <a:custGeom>
              <a:avLst/>
              <a:gdLst/>
              <a:ahLst/>
              <a:cxnLst/>
              <a:rect l="l" t="t" r="r" b="b"/>
              <a:pathLst>
                <a:path w="3415" h="3046" extrusionOk="0">
                  <a:moveTo>
                    <a:pt x="1463" y="1"/>
                  </a:moveTo>
                  <a:cubicBezTo>
                    <a:pt x="678" y="1"/>
                    <a:pt x="1" y="812"/>
                    <a:pt x="347" y="2333"/>
                  </a:cubicBezTo>
                  <a:cubicBezTo>
                    <a:pt x="461" y="2827"/>
                    <a:pt x="913" y="3046"/>
                    <a:pt x="1418" y="3046"/>
                  </a:cubicBezTo>
                  <a:cubicBezTo>
                    <a:pt x="2331" y="3046"/>
                    <a:pt x="3415" y="2328"/>
                    <a:pt x="2961" y="1235"/>
                  </a:cubicBezTo>
                  <a:cubicBezTo>
                    <a:pt x="2619" y="400"/>
                    <a:pt x="2014"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0" name="Google Shape;9200;p52"/>
            <p:cNvSpPr/>
            <p:nvPr/>
          </p:nvSpPr>
          <p:spPr>
            <a:xfrm>
              <a:off x="50793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6" y="442"/>
                    <a:pt x="196" y="790"/>
                  </a:cubicBezTo>
                  <a:cubicBezTo>
                    <a:pt x="54" y="1343"/>
                    <a:pt x="0" y="1958"/>
                    <a:pt x="98" y="2449"/>
                  </a:cubicBezTo>
                  <a:cubicBezTo>
                    <a:pt x="170" y="2833"/>
                    <a:pt x="518" y="3100"/>
                    <a:pt x="910" y="3100"/>
                  </a:cubicBezTo>
                  <a:cubicBezTo>
                    <a:pt x="1206" y="3099"/>
                    <a:pt x="1532" y="3098"/>
                    <a:pt x="1883" y="3098"/>
                  </a:cubicBezTo>
                  <a:cubicBezTo>
                    <a:pt x="2666" y="3098"/>
                    <a:pt x="3571" y="3101"/>
                    <a:pt x="4523" y="3101"/>
                  </a:cubicBezTo>
                  <a:cubicBezTo>
                    <a:pt x="7381" y="3101"/>
                    <a:pt x="10670" y="3073"/>
                    <a:pt x="12409" y="2851"/>
                  </a:cubicBezTo>
                  <a:cubicBezTo>
                    <a:pt x="13648" y="2685"/>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1" name="Google Shape;9201;p52"/>
            <p:cNvSpPr/>
            <p:nvPr/>
          </p:nvSpPr>
          <p:spPr>
            <a:xfrm>
              <a:off x="52086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7" y="2654"/>
                    <a:pt x="2971" y="2028"/>
                    <a:pt x="2580" y="1078"/>
                  </a:cubicBezTo>
                  <a:cubicBezTo>
                    <a:pt x="2281" y="350"/>
                    <a:pt x="1754"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2" name="Google Shape;9202;p52"/>
            <p:cNvSpPr/>
            <p:nvPr/>
          </p:nvSpPr>
          <p:spPr>
            <a:xfrm>
              <a:off x="5486800" y="4536675"/>
              <a:ext cx="347725" cy="351175"/>
            </a:xfrm>
            <a:custGeom>
              <a:avLst/>
              <a:gdLst/>
              <a:ahLst/>
              <a:cxnLst/>
              <a:rect l="l" t="t" r="r" b="b"/>
              <a:pathLst>
                <a:path w="13909" h="14047" extrusionOk="0">
                  <a:moveTo>
                    <a:pt x="6982" y="1"/>
                  </a:moveTo>
                  <a:cubicBezTo>
                    <a:pt x="6335" y="1"/>
                    <a:pt x="5672" y="52"/>
                    <a:pt x="5220" y="208"/>
                  </a:cubicBezTo>
                  <a:cubicBezTo>
                    <a:pt x="4872" y="333"/>
                    <a:pt x="4658" y="681"/>
                    <a:pt x="4684" y="1047"/>
                  </a:cubicBezTo>
                  <a:cubicBezTo>
                    <a:pt x="4791" y="2403"/>
                    <a:pt x="5452" y="4856"/>
                    <a:pt x="5300" y="5418"/>
                  </a:cubicBezTo>
                  <a:cubicBezTo>
                    <a:pt x="5184" y="5846"/>
                    <a:pt x="536" y="5766"/>
                    <a:pt x="260" y="6248"/>
                  </a:cubicBezTo>
                  <a:cubicBezTo>
                    <a:pt x="1" y="6703"/>
                    <a:pt x="331" y="7854"/>
                    <a:pt x="643" y="8639"/>
                  </a:cubicBezTo>
                  <a:cubicBezTo>
                    <a:pt x="773" y="8953"/>
                    <a:pt x="1075" y="9155"/>
                    <a:pt x="1406" y="9155"/>
                  </a:cubicBezTo>
                  <a:cubicBezTo>
                    <a:pt x="1460" y="9155"/>
                    <a:pt x="1516" y="9150"/>
                    <a:pt x="1571" y="9138"/>
                  </a:cubicBezTo>
                  <a:cubicBezTo>
                    <a:pt x="2749" y="8915"/>
                    <a:pt x="3837" y="8826"/>
                    <a:pt x="4756" y="8790"/>
                  </a:cubicBezTo>
                  <a:cubicBezTo>
                    <a:pt x="4771" y="8789"/>
                    <a:pt x="4786" y="8789"/>
                    <a:pt x="4801" y="8789"/>
                  </a:cubicBezTo>
                  <a:cubicBezTo>
                    <a:pt x="5262" y="8789"/>
                    <a:pt x="5630" y="9180"/>
                    <a:pt x="5612" y="9647"/>
                  </a:cubicBezTo>
                  <a:cubicBezTo>
                    <a:pt x="5568" y="10869"/>
                    <a:pt x="5452" y="12189"/>
                    <a:pt x="5648" y="13331"/>
                  </a:cubicBezTo>
                  <a:cubicBezTo>
                    <a:pt x="5710" y="13715"/>
                    <a:pt x="6032" y="14000"/>
                    <a:pt x="6424" y="14018"/>
                  </a:cubicBezTo>
                  <a:cubicBezTo>
                    <a:pt x="6847" y="14034"/>
                    <a:pt x="7292" y="14047"/>
                    <a:pt x="7745" y="14047"/>
                  </a:cubicBezTo>
                  <a:cubicBezTo>
                    <a:pt x="8046" y="14047"/>
                    <a:pt x="8351" y="14041"/>
                    <a:pt x="8654" y="14027"/>
                  </a:cubicBezTo>
                  <a:cubicBezTo>
                    <a:pt x="9065" y="14000"/>
                    <a:pt x="9395" y="13670"/>
                    <a:pt x="9430" y="13260"/>
                  </a:cubicBezTo>
                  <a:cubicBezTo>
                    <a:pt x="9502" y="12180"/>
                    <a:pt x="9422" y="10610"/>
                    <a:pt x="9252" y="9424"/>
                  </a:cubicBezTo>
                  <a:cubicBezTo>
                    <a:pt x="9175" y="8921"/>
                    <a:pt x="9570" y="8484"/>
                    <a:pt x="10064" y="8484"/>
                  </a:cubicBezTo>
                  <a:cubicBezTo>
                    <a:pt x="10087" y="8484"/>
                    <a:pt x="10111" y="8485"/>
                    <a:pt x="10135" y="8487"/>
                  </a:cubicBezTo>
                  <a:cubicBezTo>
                    <a:pt x="11108" y="8558"/>
                    <a:pt x="12134" y="8692"/>
                    <a:pt x="13043" y="8728"/>
                  </a:cubicBezTo>
                  <a:cubicBezTo>
                    <a:pt x="13054" y="8728"/>
                    <a:pt x="13064" y="8728"/>
                    <a:pt x="13074" y="8728"/>
                  </a:cubicBezTo>
                  <a:cubicBezTo>
                    <a:pt x="13533" y="8728"/>
                    <a:pt x="13909" y="8343"/>
                    <a:pt x="13900" y="7880"/>
                  </a:cubicBezTo>
                  <a:cubicBezTo>
                    <a:pt x="13882" y="7318"/>
                    <a:pt x="13793" y="6792"/>
                    <a:pt x="13695" y="6221"/>
                  </a:cubicBezTo>
                  <a:cubicBezTo>
                    <a:pt x="13641" y="5855"/>
                    <a:pt x="13347" y="5570"/>
                    <a:pt x="12972" y="5525"/>
                  </a:cubicBezTo>
                  <a:cubicBezTo>
                    <a:pt x="12094" y="5428"/>
                    <a:pt x="11141" y="5336"/>
                    <a:pt x="10260" y="5336"/>
                  </a:cubicBezTo>
                  <a:cubicBezTo>
                    <a:pt x="10094" y="5336"/>
                    <a:pt x="9930" y="5340"/>
                    <a:pt x="9769" y="5347"/>
                  </a:cubicBezTo>
                  <a:cubicBezTo>
                    <a:pt x="9758" y="5347"/>
                    <a:pt x="9747" y="5347"/>
                    <a:pt x="9736" y="5347"/>
                  </a:cubicBezTo>
                  <a:cubicBezTo>
                    <a:pt x="9287" y="5347"/>
                    <a:pt x="8922" y="4997"/>
                    <a:pt x="8904" y="4544"/>
                  </a:cubicBezTo>
                  <a:cubicBezTo>
                    <a:pt x="8868" y="3482"/>
                    <a:pt x="8752" y="2001"/>
                    <a:pt x="8645" y="779"/>
                  </a:cubicBezTo>
                  <a:cubicBezTo>
                    <a:pt x="8610" y="378"/>
                    <a:pt x="8280" y="57"/>
                    <a:pt x="7878" y="30"/>
                  </a:cubicBezTo>
                  <a:cubicBezTo>
                    <a:pt x="7600" y="13"/>
                    <a:pt x="7293" y="1"/>
                    <a:pt x="69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3" name="Google Shape;9203;p52"/>
            <p:cNvSpPr/>
            <p:nvPr/>
          </p:nvSpPr>
          <p:spPr>
            <a:xfrm>
              <a:off x="5591850" y="3965725"/>
              <a:ext cx="331450" cy="295925"/>
            </a:xfrm>
            <a:custGeom>
              <a:avLst/>
              <a:gdLst/>
              <a:ahLst/>
              <a:cxnLst/>
              <a:rect l="l" t="t" r="r" b="b"/>
              <a:pathLst>
                <a:path w="13258" h="11837" extrusionOk="0">
                  <a:moveTo>
                    <a:pt x="9567" y="1"/>
                  </a:moveTo>
                  <a:cubicBezTo>
                    <a:pt x="9350" y="1"/>
                    <a:pt x="9135" y="88"/>
                    <a:pt x="8975" y="253"/>
                  </a:cubicBezTo>
                  <a:cubicBezTo>
                    <a:pt x="8253" y="1003"/>
                    <a:pt x="7468"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49" y="649"/>
                    <a:pt x="2197" y="649"/>
                  </a:cubicBezTo>
                  <a:cubicBezTo>
                    <a:pt x="1967" y="649"/>
                    <a:pt x="1741" y="745"/>
                    <a:pt x="1580" y="922"/>
                  </a:cubicBezTo>
                  <a:cubicBezTo>
                    <a:pt x="1027"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3" y="11137"/>
                    <a:pt x="3150" y="11574"/>
                    <a:pt x="3953" y="11806"/>
                  </a:cubicBezTo>
                  <a:cubicBezTo>
                    <a:pt x="4026" y="11827"/>
                    <a:pt x="4100" y="11837"/>
                    <a:pt x="4173" y="11837"/>
                  </a:cubicBezTo>
                  <a:cubicBezTo>
                    <a:pt x="4475" y="11837"/>
                    <a:pt x="4764" y="11665"/>
                    <a:pt x="4907" y="11378"/>
                  </a:cubicBezTo>
                  <a:cubicBezTo>
                    <a:pt x="5443"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3" y="10821"/>
                    <a:pt x="11042" y="10821"/>
                  </a:cubicBezTo>
                  <a:cubicBezTo>
                    <a:pt x="11277" y="10821"/>
                    <a:pt x="11508" y="10720"/>
                    <a:pt x="11669" y="10530"/>
                  </a:cubicBezTo>
                  <a:cubicBezTo>
                    <a:pt x="12115" y="9995"/>
                    <a:pt x="12597" y="9406"/>
                    <a:pt x="13025" y="8782"/>
                  </a:cubicBezTo>
                  <a:cubicBezTo>
                    <a:pt x="13257" y="8443"/>
                    <a:pt x="13195" y="7988"/>
                    <a:pt x="12892" y="7711"/>
                  </a:cubicBezTo>
                  <a:cubicBezTo>
                    <a:pt x="12098" y="6997"/>
                    <a:pt x="10813" y="6114"/>
                    <a:pt x="9787" y="5534"/>
                  </a:cubicBezTo>
                  <a:cubicBezTo>
                    <a:pt x="9323" y="5276"/>
                    <a:pt x="9225" y="4660"/>
                    <a:pt x="9582" y="4268"/>
                  </a:cubicBezTo>
                  <a:cubicBezTo>
                    <a:pt x="10224" y="3554"/>
                    <a:pt x="10947" y="2831"/>
                    <a:pt x="11536"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4" name="Google Shape;9204;p52"/>
            <p:cNvSpPr/>
            <p:nvPr/>
          </p:nvSpPr>
          <p:spPr>
            <a:xfrm>
              <a:off x="4707100" y="3984400"/>
              <a:ext cx="441175" cy="378250"/>
            </a:xfrm>
            <a:custGeom>
              <a:avLst/>
              <a:gdLst/>
              <a:ahLst/>
              <a:cxnLst/>
              <a:rect l="l" t="t" r="r" b="b"/>
              <a:pathLst>
                <a:path w="17647" h="15130" extrusionOk="0">
                  <a:moveTo>
                    <a:pt x="13768" y="0"/>
                  </a:moveTo>
                  <a:cubicBezTo>
                    <a:pt x="11887" y="0"/>
                    <a:pt x="9681" y="69"/>
                    <a:pt x="9145" y="291"/>
                  </a:cubicBezTo>
                  <a:cubicBezTo>
                    <a:pt x="8271" y="657"/>
                    <a:pt x="8074" y="7357"/>
                    <a:pt x="7432" y="11621"/>
                  </a:cubicBezTo>
                  <a:cubicBezTo>
                    <a:pt x="7409" y="11800"/>
                    <a:pt x="7266" y="11891"/>
                    <a:pt x="7121" y="11891"/>
                  </a:cubicBezTo>
                  <a:cubicBezTo>
                    <a:pt x="6991" y="11891"/>
                    <a:pt x="6858" y="11817"/>
                    <a:pt x="6808" y="11666"/>
                  </a:cubicBezTo>
                  <a:cubicBezTo>
                    <a:pt x="5960" y="8864"/>
                    <a:pt x="5773" y="7758"/>
                    <a:pt x="4667" y="5349"/>
                  </a:cubicBezTo>
                  <a:cubicBezTo>
                    <a:pt x="4515" y="5019"/>
                    <a:pt x="4176" y="4805"/>
                    <a:pt x="3801" y="4805"/>
                  </a:cubicBezTo>
                  <a:cubicBezTo>
                    <a:pt x="2392" y="4814"/>
                    <a:pt x="875" y="5233"/>
                    <a:pt x="224" y="6536"/>
                  </a:cubicBezTo>
                  <a:cubicBezTo>
                    <a:pt x="1" y="7178"/>
                    <a:pt x="233" y="7562"/>
                    <a:pt x="536" y="8026"/>
                  </a:cubicBezTo>
                  <a:cubicBezTo>
                    <a:pt x="640" y="8182"/>
                    <a:pt x="814" y="8265"/>
                    <a:pt x="988" y="8265"/>
                  </a:cubicBezTo>
                  <a:cubicBezTo>
                    <a:pt x="1113" y="8265"/>
                    <a:pt x="1239" y="8222"/>
                    <a:pt x="1339" y="8133"/>
                  </a:cubicBezTo>
                  <a:cubicBezTo>
                    <a:pt x="2005" y="7559"/>
                    <a:pt x="2808" y="7165"/>
                    <a:pt x="3243" y="7165"/>
                  </a:cubicBezTo>
                  <a:cubicBezTo>
                    <a:pt x="3396" y="7165"/>
                    <a:pt x="3503" y="7214"/>
                    <a:pt x="3543" y="7321"/>
                  </a:cubicBezTo>
                  <a:cubicBezTo>
                    <a:pt x="4238" y="9239"/>
                    <a:pt x="5139" y="13485"/>
                    <a:pt x="5728" y="14645"/>
                  </a:cubicBezTo>
                  <a:cubicBezTo>
                    <a:pt x="5882" y="14953"/>
                    <a:pt x="6554" y="15129"/>
                    <a:pt x="7250" y="15129"/>
                  </a:cubicBezTo>
                  <a:cubicBezTo>
                    <a:pt x="7963" y="15129"/>
                    <a:pt x="8701" y="14945"/>
                    <a:pt x="8931" y="14529"/>
                  </a:cubicBezTo>
                  <a:cubicBezTo>
                    <a:pt x="10403" y="11853"/>
                    <a:pt x="10358" y="6233"/>
                    <a:pt x="11108" y="2843"/>
                  </a:cubicBezTo>
                  <a:cubicBezTo>
                    <a:pt x="11206" y="2397"/>
                    <a:pt x="11598" y="2067"/>
                    <a:pt x="12053" y="2058"/>
                  </a:cubicBezTo>
                  <a:lnTo>
                    <a:pt x="14319" y="1995"/>
                  </a:lnTo>
                  <a:cubicBezTo>
                    <a:pt x="14819" y="2147"/>
                    <a:pt x="15060" y="2736"/>
                    <a:pt x="15176" y="3199"/>
                  </a:cubicBezTo>
                  <a:cubicBezTo>
                    <a:pt x="15261" y="3534"/>
                    <a:pt x="15571" y="3754"/>
                    <a:pt x="15904" y="3754"/>
                  </a:cubicBezTo>
                  <a:cubicBezTo>
                    <a:pt x="15917" y="3754"/>
                    <a:pt x="15930" y="3753"/>
                    <a:pt x="15943" y="3753"/>
                  </a:cubicBezTo>
                  <a:cubicBezTo>
                    <a:pt x="16255" y="3735"/>
                    <a:pt x="16594" y="3717"/>
                    <a:pt x="16888" y="3699"/>
                  </a:cubicBezTo>
                  <a:cubicBezTo>
                    <a:pt x="17317" y="3681"/>
                    <a:pt x="17647" y="3307"/>
                    <a:pt x="17593" y="2878"/>
                  </a:cubicBezTo>
                  <a:cubicBezTo>
                    <a:pt x="17513" y="2147"/>
                    <a:pt x="17272" y="1478"/>
                    <a:pt x="17040" y="978"/>
                  </a:cubicBezTo>
                  <a:cubicBezTo>
                    <a:pt x="16790" y="407"/>
                    <a:pt x="16228" y="41"/>
                    <a:pt x="15604" y="24"/>
                  </a:cubicBezTo>
                  <a:cubicBezTo>
                    <a:pt x="15100" y="9"/>
                    <a:pt x="14456" y="0"/>
                    <a:pt x="137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5" name="Google Shape;9205;p52"/>
            <p:cNvSpPr/>
            <p:nvPr/>
          </p:nvSpPr>
          <p:spPr>
            <a:xfrm>
              <a:off x="5257550" y="3787050"/>
              <a:ext cx="341175" cy="77375"/>
            </a:xfrm>
            <a:custGeom>
              <a:avLst/>
              <a:gdLst/>
              <a:ahLst/>
              <a:cxnLst/>
              <a:rect l="l" t="t" r="r" b="b"/>
              <a:pathLst>
                <a:path w="13647" h="3095" extrusionOk="0">
                  <a:moveTo>
                    <a:pt x="12114" y="0"/>
                  </a:moveTo>
                  <a:cubicBezTo>
                    <a:pt x="12085" y="0"/>
                    <a:pt x="12056" y="2"/>
                    <a:pt x="12026" y="5"/>
                  </a:cubicBezTo>
                  <a:cubicBezTo>
                    <a:pt x="11000" y="103"/>
                    <a:pt x="9034" y="119"/>
                    <a:pt x="6997" y="119"/>
                  </a:cubicBezTo>
                  <a:cubicBezTo>
                    <a:pt x="6092" y="119"/>
                    <a:pt x="5172" y="116"/>
                    <a:pt x="4315" y="116"/>
                  </a:cubicBezTo>
                  <a:cubicBezTo>
                    <a:pt x="2921" y="116"/>
                    <a:pt x="1692" y="124"/>
                    <a:pt x="955" y="165"/>
                  </a:cubicBezTo>
                  <a:cubicBezTo>
                    <a:pt x="598" y="183"/>
                    <a:pt x="286" y="433"/>
                    <a:pt x="196" y="781"/>
                  </a:cubicBezTo>
                  <a:cubicBezTo>
                    <a:pt x="54" y="1334"/>
                    <a:pt x="0" y="1958"/>
                    <a:pt x="98" y="2440"/>
                  </a:cubicBezTo>
                  <a:cubicBezTo>
                    <a:pt x="178" y="2824"/>
                    <a:pt x="526" y="3091"/>
                    <a:pt x="919" y="3091"/>
                  </a:cubicBezTo>
                  <a:cubicBezTo>
                    <a:pt x="1183" y="3090"/>
                    <a:pt x="1471" y="3089"/>
                    <a:pt x="1780" y="3089"/>
                  </a:cubicBezTo>
                  <a:cubicBezTo>
                    <a:pt x="2663" y="3089"/>
                    <a:pt x="3711" y="3094"/>
                    <a:pt x="4812" y="3094"/>
                  </a:cubicBezTo>
                  <a:cubicBezTo>
                    <a:pt x="7599" y="3094"/>
                    <a:pt x="10727" y="3063"/>
                    <a:pt x="12409" y="2842"/>
                  </a:cubicBezTo>
                  <a:cubicBezTo>
                    <a:pt x="13646" y="2676"/>
                    <a:pt x="13326" y="0"/>
                    <a:pt x="121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6" name="Google Shape;9206;p52"/>
            <p:cNvSpPr/>
            <p:nvPr/>
          </p:nvSpPr>
          <p:spPr>
            <a:xfrm>
              <a:off x="5189525" y="3430650"/>
              <a:ext cx="257525" cy="77475"/>
            </a:xfrm>
            <a:custGeom>
              <a:avLst/>
              <a:gdLst/>
              <a:ahLst/>
              <a:cxnLst/>
              <a:rect l="l" t="t" r="r" b="b"/>
              <a:pathLst>
                <a:path w="10301" h="3099" extrusionOk="0">
                  <a:moveTo>
                    <a:pt x="9144" y="1"/>
                  </a:moveTo>
                  <a:cubicBezTo>
                    <a:pt x="9123" y="1"/>
                    <a:pt x="9103" y="2"/>
                    <a:pt x="9082" y="5"/>
                  </a:cubicBezTo>
                  <a:cubicBezTo>
                    <a:pt x="8300" y="109"/>
                    <a:pt x="6795" y="126"/>
                    <a:pt x="5241" y="126"/>
                  </a:cubicBezTo>
                  <a:cubicBezTo>
                    <a:pt x="4500" y="126"/>
                    <a:pt x="3748" y="122"/>
                    <a:pt x="3059" y="122"/>
                  </a:cubicBezTo>
                  <a:cubicBezTo>
                    <a:pt x="2090" y="122"/>
                    <a:pt x="1243" y="129"/>
                    <a:pt x="723" y="166"/>
                  </a:cubicBezTo>
                  <a:cubicBezTo>
                    <a:pt x="446" y="192"/>
                    <a:pt x="214" y="433"/>
                    <a:pt x="152" y="790"/>
                  </a:cubicBezTo>
                  <a:cubicBezTo>
                    <a:pt x="45" y="1334"/>
                    <a:pt x="0" y="1959"/>
                    <a:pt x="72" y="2449"/>
                  </a:cubicBezTo>
                  <a:cubicBezTo>
                    <a:pt x="133" y="2827"/>
                    <a:pt x="384" y="3092"/>
                    <a:pt x="673" y="3092"/>
                  </a:cubicBezTo>
                  <a:cubicBezTo>
                    <a:pt x="678" y="3092"/>
                    <a:pt x="682" y="3092"/>
                    <a:pt x="687" y="3092"/>
                  </a:cubicBezTo>
                  <a:cubicBezTo>
                    <a:pt x="792" y="3091"/>
                    <a:pt x="903" y="3091"/>
                    <a:pt x="1018" y="3091"/>
                  </a:cubicBezTo>
                  <a:cubicBezTo>
                    <a:pt x="1743" y="3091"/>
                    <a:pt x="2652" y="3098"/>
                    <a:pt x="3616" y="3098"/>
                  </a:cubicBezTo>
                  <a:cubicBezTo>
                    <a:pt x="5725" y="3098"/>
                    <a:pt x="8095" y="306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7" name="Google Shape;9207;p52"/>
            <p:cNvSpPr/>
            <p:nvPr/>
          </p:nvSpPr>
          <p:spPr>
            <a:xfrm>
              <a:off x="5890050" y="3241375"/>
              <a:ext cx="312700" cy="304150"/>
            </a:xfrm>
            <a:custGeom>
              <a:avLst/>
              <a:gdLst/>
              <a:ahLst/>
              <a:cxnLst/>
              <a:rect l="l" t="t" r="r" b="b"/>
              <a:pathLst>
                <a:path w="12508" h="12166" extrusionOk="0">
                  <a:moveTo>
                    <a:pt x="10518" y="0"/>
                  </a:moveTo>
                  <a:cubicBezTo>
                    <a:pt x="10270" y="0"/>
                    <a:pt x="10023" y="100"/>
                    <a:pt x="9840" y="287"/>
                  </a:cubicBezTo>
                  <a:cubicBezTo>
                    <a:pt x="7467" y="2687"/>
                    <a:pt x="2525" y="7460"/>
                    <a:pt x="705" y="9824"/>
                  </a:cubicBezTo>
                  <a:cubicBezTo>
                    <a:pt x="1" y="10739"/>
                    <a:pt x="1458" y="12165"/>
                    <a:pt x="2564" y="12165"/>
                  </a:cubicBezTo>
                  <a:cubicBezTo>
                    <a:pt x="2859" y="12165"/>
                    <a:pt x="3130" y="12063"/>
                    <a:pt x="3328" y="11822"/>
                  </a:cubicBezTo>
                  <a:cubicBezTo>
                    <a:pt x="4951" y="9833"/>
                    <a:pt x="10482" y="4596"/>
                    <a:pt x="12177" y="2696"/>
                  </a:cubicBezTo>
                  <a:cubicBezTo>
                    <a:pt x="12454" y="2393"/>
                    <a:pt x="12507" y="1938"/>
                    <a:pt x="12293" y="1581"/>
                  </a:cubicBezTo>
                  <a:cubicBezTo>
                    <a:pt x="11963" y="1019"/>
                    <a:pt x="11499" y="466"/>
                    <a:pt x="11027" y="154"/>
                  </a:cubicBezTo>
                  <a:cubicBezTo>
                    <a:pt x="10871" y="50"/>
                    <a:pt x="10694" y="0"/>
                    <a:pt x="105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8" name="Google Shape;9208;p52"/>
            <p:cNvSpPr/>
            <p:nvPr/>
          </p:nvSpPr>
          <p:spPr>
            <a:xfrm>
              <a:off x="5886250" y="3787050"/>
              <a:ext cx="341175" cy="77375"/>
            </a:xfrm>
            <a:custGeom>
              <a:avLst/>
              <a:gdLst/>
              <a:ahLst/>
              <a:cxnLst/>
              <a:rect l="l" t="t" r="r" b="b"/>
              <a:pathLst>
                <a:path w="13647" h="3095" extrusionOk="0">
                  <a:moveTo>
                    <a:pt x="12123" y="0"/>
                  </a:moveTo>
                  <a:cubicBezTo>
                    <a:pt x="12094" y="0"/>
                    <a:pt x="12065" y="2"/>
                    <a:pt x="12035" y="5"/>
                  </a:cubicBezTo>
                  <a:cubicBezTo>
                    <a:pt x="11006" y="103"/>
                    <a:pt x="9039" y="119"/>
                    <a:pt x="7002" y="119"/>
                  </a:cubicBezTo>
                  <a:cubicBezTo>
                    <a:pt x="6096" y="119"/>
                    <a:pt x="5177" y="116"/>
                    <a:pt x="4319" y="116"/>
                  </a:cubicBezTo>
                  <a:cubicBezTo>
                    <a:pt x="2926" y="116"/>
                    <a:pt x="1695" y="124"/>
                    <a:pt x="955" y="165"/>
                  </a:cubicBezTo>
                  <a:cubicBezTo>
                    <a:pt x="598" y="183"/>
                    <a:pt x="286" y="433"/>
                    <a:pt x="197" y="781"/>
                  </a:cubicBezTo>
                  <a:cubicBezTo>
                    <a:pt x="63" y="1334"/>
                    <a:pt x="0" y="1958"/>
                    <a:pt x="99" y="2440"/>
                  </a:cubicBezTo>
                  <a:cubicBezTo>
                    <a:pt x="179" y="2824"/>
                    <a:pt x="527" y="3091"/>
                    <a:pt x="919" y="3091"/>
                  </a:cubicBezTo>
                  <a:cubicBezTo>
                    <a:pt x="1183" y="3090"/>
                    <a:pt x="1472" y="3089"/>
                    <a:pt x="1780" y="3089"/>
                  </a:cubicBezTo>
                  <a:cubicBezTo>
                    <a:pt x="2664" y="3089"/>
                    <a:pt x="3713" y="3094"/>
                    <a:pt x="4814" y="3094"/>
                  </a:cubicBezTo>
                  <a:cubicBezTo>
                    <a:pt x="7603" y="3094"/>
                    <a:pt x="10733" y="3063"/>
                    <a:pt x="12410" y="2842"/>
                  </a:cubicBezTo>
                  <a:cubicBezTo>
                    <a:pt x="13647" y="2676"/>
                    <a:pt x="13327"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9" name="Google Shape;9209;p52"/>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0" name="Google Shape;9210;p52"/>
            <p:cNvSpPr/>
            <p:nvPr/>
          </p:nvSpPr>
          <p:spPr>
            <a:xfrm>
              <a:off x="4484575" y="3469250"/>
              <a:ext cx="85450" cy="76250"/>
            </a:xfrm>
            <a:custGeom>
              <a:avLst/>
              <a:gdLst/>
              <a:ahLst/>
              <a:cxnLst/>
              <a:rect l="l" t="t" r="r" b="b"/>
              <a:pathLst>
                <a:path w="3418" h="3050" extrusionOk="0">
                  <a:moveTo>
                    <a:pt x="1465" y="1"/>
                  </a:moveTo>
                  <a:cubicBezTo>
                    <a:pt x="677" y="1"/>
                    <a:pt x="1" y="812"/>
                    <a:pt x="347" y="2333"/>
                  </a:cubicBezTo>
                  <a:cubicBezTo>
                    <a:pt x="461" y="2830"/>
                    <a:pt x="913" y="3050"/>
                    <a:pt x="1417" y="3050"/>
                  </a:cubicBezTo>
                  <a:cubicBezTo>
                    <a:pt x="2332" y="3050"/>
                    <a:pt x="3418" y="2328"/>
                    <a:pt x="2969" y="1235"/>
                  </a:cubicBezTo>
                  <a:cubicBezTo>
                    <a:pt x="2624" y="400"/>
                    <a:pt x="2017" y="1"/>
                    <a:pt x="1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1" name="Google Shape;9211;p52"/>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2" name="Google Shape;9212;p52"/>
            <p:cNvSpPr/>
            <p:nvPr/>
          </p:nvSpPr>
          <p:spPr>
            <a:xfrm>
              <a:off x="4401550" y="3698750"/>
              <a:ext cx="74400" cy="66425"/>
            </a:xfrm>
            <a:custGeom>
              <a:avLst/>
              <a:gdLst/>
              <a:ahLst/>
              <a:cxnLst/>
              <a:rect l="l" t="t" r="r" b="b"/>
              <a:pathLst>
                <a:path w="2976" h="2657" extrusionOk="0">
                  <a:moveTo>
                    <a:pt x="1272" y="0"/>
                  </a:moveTo>
                  <a:cubicBezTo>
                    <a:pt x="588" y="0"/>
                    <a:pt x="1" y="704"/>
                    <a:pt x="304" y="2029"/>
                  </a:cubicBezTo>
                  <a:cubicBezTo>
                    <a:pt x="403" y="2464"/>
                    <a:pt x="798" y="2656"/>
                    <a:pt x="1237" y="2656"/>
                  </a:cubicBezTo>
                  <a:cubicBezTo>
                    <a:pt x="2033" y="2656"/>
                    <a:pt x="2976"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3" name="Google Shape;9213;p52"/>
            <p:cNvSpPr/>
            <p:nvPr/>
          </p:nvSpPr>
          <p:spPr>
            <a:xfrm>
              <a:off x="4401550" y="3890675"/>
              <a:ext cx="74425" cy="66375"/>
            </a:xfrm>
            <a:custGeom>
              <a:avLst/>
              <a:gdLst/>
              <a:ahLst/>
              <a:cxnLst/>
              <a:rect l="l" t="t" r="r" b="b"/>
              <a:pathLst>
                <a:path w="2977" h="2655" extrusionOk="0">
                  <a:moveTo>
                    <a:pt x="1273" y="0"/>
                  </a:moveTo>
                  <a:cubicBezTo>
                    <a:pt x="589" y="0"/>
                    <a:pt x="1" y="707"/>
                    <a:pt x="304" y="2033"/>
                  </a:cubicBezTo>
                  <a:cubicBezTo>
                    <a:pt x="403"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4" name="Google Shape;9214;p52"/>
            <p:cNvSpPr/>
            <p:nvPr/>
          </p:nvSpPr>
          <p:spPr>
            <a:xfrm>
              <a:off x="4679900" y="3472475"/>
              <a:ext cx="347725" cy="351275"/>
            </a:xfrm>
            <a:custGeom>
              <a:avLst/>
              <a:gdLst/>
              <a:ahLst/>
              <a:cxnLst/>
              <a:rect l="l" t="t" r="r" b="b"/>
              <a:pathLst>
                <a:path w="13909" h="14051" extrusionOk="0">
                  <a:moveTo>
                    <a:pt x="6940" y="1"/>
                  </a:moveTo>
                  <a:cubicBezTo>
                    <a:pt x="6305" y="1"/>
                    <a:pt x="5654" y="55"/>
                    <a:pt x="5210" y="214"/>
                  </a:cubicBezTo>
                  <a:cubicBezTo>
                    <a:pt x="4863" y="330"/>
                    <a:pt x="4657" y="678"/>
                    <a:pt x="4684" y="1044"/>
                  </a:cubicBezTo>
                  <a:cubicBezTo>
                    <a:pt x="4782" y="2400"/>
                    <a:pt x="5442" y="4853"/>
                    <a:pt x="5291" y="5424"/>
                  </a:cubicBezTo>
                  <a:cubicBezTo>
                    <a:pt x="5175" y="5843"/>
                    <a:pt x="536" y="5763"/>
                    <a:pt x="259" y="6245"/>
                  </a:cubicBezTo>
                  <a:cubicBezTo>
                    <a:pt x="1" y="6700"/>
                    <a:pt x="322" y="7851"/>
                    <a:pt x="634" y="8636"/>
                  </a:cubicBezTo>
                  <a:cubicBezTo>
                    <a:pt x="764" y="8950"/>
                    <a:pt x="1065" y="9152"/>
                    <a:pt x="1397" y="9152"/>
                  </a:cubicBezTo>
                  <a:cubicBezTo>
                    <a:pt x="1451" y="9152"/>
                    <a:pt x="1506" y="9147"/>
                    <a:pt x="1562" y="9135"/>
                  </a:cubicBezTo>
                  <a:cubicBezTo>
                    <a:pt x="2739" y="8912"/>
                    <a:pt x="3828" y="8823"/>
                    <a:pt x="4747" y="8787"/>
                  </a:cubicBezTo>
                  <a:cubicBezTo>
                    <a:pt x="4762" y="8786"/>
                    <a:pt x="4777" y="8786"/>
                    <a:pt x="4792" y="8786"/>
                  </a:cubicBezTo>
                  <a:cubicBezTo>
                    <a:pt x="5253" y="8786"/>
                    <a:pt x="5620" y="9177"/>
                    <a:pt x="5603" y="9644"/>
                  </a:cubicBezTo>
                  <a:cubicBezTo>
                    <a:pt x="5558" y="10866"/>
                    <a:pt x="5451" y="12186"/>
                    <a:pt x="5639" y="13337"/>
                  </a:cubicBezTo>
                  <a:cubicBezTo>
                    <a:pt x="5701" y="13721"/>
                    <a:pt x="6031" y="13997"/>
                    <a:pt x="6415" y="14015"/>
                  </a:cubicBezTo>
                  <a:cubicBezTo>
                    <a:pt x="6823" y="14036"/>
                    <a:pt x="7253" y="14050"/>
                    <a:pt x="7690" y="14050"/>
                  </a:cubicBezTo>
                  <a:cubicBezTo>
                    <a:pt x="8006" y="14050"/>
                    <a:pt x="8326" y="14043"/>
                    <a:pt x="8645" y="14024"/>
                  </a:cubicBezTo>
                  <a:cubicBezTo>
                    <a:pt x="9064" y="13997"/>
                    <a:pt x="9394" y="13667"/>
                    <a:pt x="9421" y="13257"/>
                  </a:cubicBezTo>
                  <a:cubicBezTo>
                    <a:pt x="9501" y="12177"/>
                    <a:pt x="9412" y="10607"/>
                    <a:pt x="9243" y="9430"/>
                  </a:cubicBezTo>
                  <a:cubicBezTo>
                    <a:pt x="9175" y="8927"/>
                    <a:pt x="9562" y="8481"/>
                    <a:pt x="10056" y="8481"/>
                  </a:cubicBezTo>
                  <a:cubicBezTo>
                    <a:pt x="10079" y="8481"/>
                    <a:pt x="10102" y="8482"/>
                    <a:pt x="10126" y="8484"/>
                  </a:cubicBezTo>
                  <a:cubicBezTo>
                    <a:pt x="11098" y="8555"/>
                    <a:pt x="12124" y="8698"/>
                    <a:pt x="13043" y="8725"/>
                  </a:cubicBezTo>
                  <a:cubicBezTo>
                    <a:pt x="13053" y="8725"/>
                    <a:pt x="13064" y="8725"/>
                    <a:pt x="13074" y="8725"/>
                  </a:cubicBezTo>
                  <a:cubicBezTo>
                    <a:pt x="13533" y="8725"/>
                    <a:pt x="13908" y="8340"/>
                    <a:pt x="13891" y="7877"/>
                  </a:cubicBezTo>
                  <a:cubicBezTo>
                    <a:pt x="13873" y="7315"/>
                    <a:pt x="13784" y="6789"/>
                    <a:pt x="13694" y="6218"/>
                  </a:cubicBezTo>
                  <a:cubicBezTo>
                    <a:pt x="13632" y="5852"/>
                    <a:pt x="13338" y="5567"/>
                    <a:pt x="12972" y="5531"/>
                  </a:cubicBezTo>
                  <a:cubicBezTo>
                    <a:pt x="12093" y="5426"/>
                    <a:pt x="11132" y="5334"/>
                    <a:pt x="10249" y="5334"/>
                  </a:cubicBezTo>
                  <a:cubicBezTo>
                    <a:pt x="10083" y="5334"/>
                    <a:pt x="9920" y="5337"/>
                    <a:pt x="9760" y="5344"/>
                  </a:cubicBezTo>
                  <a:cubicBezTo>
                    <a:pt x="9749" y="5344"/>
                    <a:pt x="9738" y="5344"/>
                    <a:pt x="9727" y="5344"/>
                  </a:cubicBezTo>
                  <a:cubicBezTo>
                    <a:pt x="9278" y="5344"/>
                    <a:pt x="8912" y="4994"/>
                    <a:pt x="8895" y="4550"/>
                  </a:cubicBezTo>
                  <a:cubicBezTo>
                    <a:pt x="8859" y="3479"/>
                    <a:pt x="8743" y="1998"/>
                    <a:pt x="8636" y="785"/>
                  </a:cubicBezTo>
                  <a:cubicBezTo>
                    <a:pt x="8600" y="375"/>
                    <a:pt x="8279" y="63"/>
                    <a:pt x="7869" y="36"/>
                  </a:cubicBezTo>
                  <a:cubicBezTo>
                    <a:pt x="7583" y="15"/>
                    <a:pt x="7264"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5" name="Google Shape;9215;p52"/>
            <p:cNvSpPr/>
            <p:nvPr/>
          </p:nvSpPr>
          <p:spPr>
            <a:xfrm>
              <a:off x="35754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3" y="126"/>
                  </a:cubicBezTo>
                  <a:cubicBezTo>
                    <a:pt x="4495" y="126"/>
                    <a:pt x="3894" y="124"/>
                    <a:pt x="3326" y="124"/>
                  </a:cubicBezTo>
                  <a:cubicBezTo>
                    <a:pt x="2244" y="124"/>
                    <a:pt x="1286" y="131"/>
                    <a:pt x="714" y="174"/>
                  </a:cubicBezTo>
                  <a:cubicBezTo>
                    <a:pt x="447" y="192"/>
                    <a:pt x="215" y="441"/>
                    <a:pt x="143" y="789"/>
                  </a:cubicBezTo>
                  <a:cubicBezTo>
                    <a:pt x="36" y="1342"/>
                    <a:pt x="1" y="1958"/>
                    <a:pt x="72" y="2449"/>
                  </a:cubicBezTo>
                  <a:cubicBezTo>
                    <a:pt x="125" y="2832"/>
                    <a:pt x="393" y="3100"/>
                    <a:pt x="687" y="3100"/>
                  </a:cubicBezTo>
                  <a:cubicBezTo>
                    <a:pt x="913" y="3098"/>
                    <a:pt x="1162" y="3097"/>
                    <a:pt x="1429" y="3097"/>
                  </a:cubicBezTo>
                  <a:cubicBezTo>
                    <a:pt x="2000" y="3097"/>
                    <a:pt x="2655" y="3100"/>
                    <a:pt x="3345" y="3100"/>
                  </a:cubicBezTo>
                  <a:cubicBezTo>
                    <a:pt x="5519" y="3100"/>
                    <a:pt x="8041" y="3072"/>
                    <a:pt x="9368" y="2841"/>
                  </a:cubicBezTo>
                  <a:cubicBezTo>
                    <a:pt x="10301" y="2684"/>
                    <a:pt x="10057" y="0"/>
                    <a:pt x="91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6" name="Google Shape;9216;p52"/>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7" name="Google Shape;9217;p52"/>
            <p:cNvSpPr/>
            <p:nvPr/>
          </p:nvSpPr>
          <p:spPr>
            <a:xfrm>
              <a:off x="3899975" y="791800"/>
              <a:ext cx="441175" cy="378250"/>
            </a:xfrm>
            <a:custGeom>
              <a:avLst/>
              <a:gdLst/>
              <a:ahLst/>
              <a:cxnLst/>
              <a:rect l="l" t="t" r="r" b="b"/>
              <a:pathLst>
                <a:path w="17647" h="15130" extrusionOk="0">
                  <a:moveTo>
                    <a:pt x="13777" y="0"/>
                  </a:moveTo>
                  <a:cubicBezTo>
                    <a:pt x="11895" y="0"/>
                    <a:pt x="9687" y="69"/>
                    <a:pt x="9145" y="291"/>
                  </a:cubicBezTo>
                  <a:cubicBezTo>
                    <a:pt x="8270" y="648"/>
                    <a:pt x="8074" y="7357"/>
                    <a:pt x="7441" y="11621"/>
                  </a:cubicBezTo>
                  <a:cubicBezTo>
                    <a:pt x="7412" y="11796"/>
                    <a:pt x="7266" y="11888"/>
                    <a:pt x="7120" y="11888"/>
                  </a:cubicBezTo>
                  <a:cubicBezTo>
                    <a:pt x="6991" y="11888"/>
                    <a:pt x="6862" y="11816"/>
                    <a:pt x="6816" y="11665"/>
                  </a:cubicBezTo>
                  <a:cubicBezTo>
                    <a:pt x="5969" y="8864"/>
                    <a:pt x="5773" y="7758"/>
                    <a:pt x="4666" y="5349"/>
                  </a:cubicBezTo>
                  <a:cubicBezTo>
                    <a:pt x="4518" y="5026"/>
                    <a:pt x="4189" y="4805"/>
                    <a:pt x="3831" y="4805"/>
                  </a:cubicBezTo>
                  <a:cubicBezTo>
                    <a:pt x="3824" y="4805"/>
                    <a:pt x="3817" y="4805"/>
                    <a:pt x="3810" y="4805"/>
                  </a:cubicBezTo>
                  <a:cubicBezTo>
                    <a:pt x="2391" y="4814"/>
                    <a:pt x="884" y="5233"/>
                    <a:pt x="224" y="6527"/>
                  </a:cubicBezTo>
                  <a:cubicBezTo>
                    <a:pt x="1" y="7169"/>
                    <a:pt x="233" y="7562"/>
                    <a:pt x="536" y="8026"/>
                  </a:cubicBezTo>
                  <a:cubicBezTo>
                    <a:pt x="645" y="8181"/>
                    <a:pt x="816" y="8261"/>
                    <a:pt x="990" y="8261"/>
                  </a:cubicBezTo>
                  <a:cubicBezTo>
                    <a:pt x="1116" y="8261"/>
                    <a:pt x="1243" y="8219"/>
                    <a:pt x="1348" y="8133"/>
                  </a:cubicBezTo>
                  <a:cubicBezTo>
                    <a:pt x="2008" y="7559"/>
                    <a:pt x="2814" y="7165"/>
                    <a:pt x="3247" y="7165"/>
                  </a:cubicBezTo>
                  <a:cubicBezTo>
                    <a:pt x="3399" y="7165"/>
                    <a:pt x="3505" y="7214"/>
                    <a:pt x="3542" y="7321"/>
                  </a:cubicBezTo>
                  <a:cubicBezTo>
                    <a:pt x="4238" y="9230"/>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5" y="2388"/>
                    <a:pt x="11598" y="2066"/>
                    <a:pt x="12053" y="2049"/>
                  </a:cubicBezTo>
                  <a:lnTo>
                    <a:pt x="14319" y="1986"/>
                  </a:lnTo>
                  <a:cubicBezTo>
                    <a:pt x="14819" y="2147"/>
                    <a:pt x="15068" y="2736"/>
                    <a:pt x="15184" y="3199"/>
                  </a:cubicBezTo>
                  <a:cubicBezTo>
                    <a:pt x="15262" y="3526"/>
                    <a:pt x="15571" y="3753"/>
                    <a:pt x="15913" y="3753"/>
                  </a:cubicBezTo>
                  <a:cubicBezTo>
                    <a:pt x="15926" y="3753"/>
                    <a:pt x="15939" y="3753"/>
                    <a:pt x="15951" y="3753"/>
                  </a:cubicBezTo>
                  <a:cubicBezTo>
                    <a:pt x="16255" y="3735"/>
                    <a:pt x="16603" y="3717"/>
                    <a:pt x="16897" y="3699"/>
                  </a:cubicBezTo>
                  <a:cubicBezTo>
                    <a:pt x="17316" y="3672"/>
                    <a:pt x="17646" y="3298"/>
                    <a:pt x="17602" y="2878"/>
                  </a:cubicBezTo>
                  <a:cubicBezTo>
                    <a:pt x="17513" y="2147"/>
                    <a:pt x="17272" y="1478"/>
                    <a:pt x="17049" y="978"/>
                  </a:cubicBezTo>
                  <a:cubicBezTo>
                    <a:pt x="16790" y="407"/>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8" name="Google Shape;9218;p52"/>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9" name="Google Shape;9219;p52"/>
            <p:cNvSpPr/>
            <p:nvPr/>
          </p:nvSpPr>
          <p:spPr>
            <a:xfrm>
              <a:off x="2693225" y="1098950"/>
              <a:ext cx="85475" cy="76250"/>
            </a:xfrm>
            <a:custGeom>
              <a:avLst/>
              <a:gdLst/>
              <a:ahLst/>
              <a:cxnLst/>
              <a:rect l="l" t="t" r="r" b="b"/>
              <a:pathLst>
                <a:path w="3419" h="3050" extrusionOk="0">
                  <a:moveTo>
                    <a:pt x="1465" y="0"/>
                  </a:moveTo>
                  <a:cubicBezTo>
                    <a:pt x="678" y="0"/>
                    <a:pt x="1" y="812"/>
                    <a:pt x="347" y="2332"/>
                  </a:cubicBezTo>
                  <a:cubicBezTo>
                    <a:pt x="461" y="2830"/>
                    <a:pt x="913" y="3050"/>
                    <a:pt x="1417" y="3050"/>
                  </a:cubicBezTo>
                  <a:cubicBezTo>
                    <a:pt x="2332" y="3050"/>
                    <a:pt x="3418" y="2328"/>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0" name="Google Shape;9220;p52"/>
            <p:cNvSpPr/>
            <p:nvPr/>
          </p:nvSpPr>
          <p:spPr>
            <a:xfrm>
              <a:off x="3170675" y="773125"/>
              <a:ext cx="331450" cy="295725"/>
            </a:xfrm>
            <a:custGeom>
              <a:avLst/>
              <a:gdLst/>
              <a:ahLst/>
              <a:cxnLst/>
              <a:rect l="l" t="t" r="r" b="b"/>
              <a:pathLst>
                <a:path w="13258" h="11829" extrusionOk="0">
                  <a:moveTo>
                    <a:pt x="9567" y="0"/>
                  </a:moveTo>
                  <a:cubicBezTo>
                    <a:pt x="9350" y="0"/>
                    <a:pt x="9136" y="87"/>
                    <a:pt x="8975" y="253"/>
                  </a:cubicBezTo>
                  <a:cubicBezTo>
                    <a:pt x="8253" y="994"/>
                    <a:pt x="7468" y="1841"/>
                    <a:pt x="6888" y="2653"/>
                  </a:cubicBezTo>
                  <a:cubicBezTo>
                    <a:pt x="6730" y="2881"/>
                    <a:pt x="6476" y="3004"/>
                    <a:pt x="6219" y="3004"/>
                  </a:cubicBezTo>
                  <a:cubicBezTo>
                    <a:pt x="6055" y="3004"/>
                    <a:pt x="5889" y="2954"/>
                    <a:pt x="5746" y="2849"/>
                  </a:cubicBezTo>
                  <a:cubicBezTo>
                    <a:pt x="4890" y="2234"/>
                    <a:pt x="3658" y="1422"/>
                    <a:pt x="2633" y="771"/>
                  </a:cubicBezTo>
                  <a:cubicBezTo>
                    <a:pt x="2498" y="685"/>
                    <a:pt x="2346" y="644"/>
                    <a:pt x="2196" y="644"/>
                  </a:cubicBezTo>
                  <a:cubicBezTo>
                    <a:pt x="1967" y="644"/>
                    <a:pt x="1741" y="739"/>
                    <a:pt x="1580" y="922"/>
                  </a:cubicBezTo>
                  <a:cubicBezTo>
                    <a:pt x="1018" y="1556"/>
                    <a:pt x="331" y="2448"/>
                    <a:pt x="117" y="3117"/>
                  </a:cubicBezTo>
                  <a:cubicBezTo>
                    <a:pt x="1" y="3456"/>
                    <a:pt x="144" y="3839"/>
                    <a:pt x="447" y="4036"/>
                  </a:cubicBezTo>
                  <a:cubicBezTo>
                    <a:pt x="1571" y="4776"/>
                    <a:pt x="3890" y="5740"/>
                    <a:pt x="4247" y="6203"/>
                  </a:cubicBezTo>
                  <a:cubicBezTo>
                    <a:pt x="4515" y="6551"/>
                    <a:pt x="1642" y="10147"/>
                    <a:pt x="1847" y="10655"/>
                  </a:cubicBezTo>
                  <a:cubicBezTo>
                    <a:pt x="2044"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69" y="8325"/>
                    <a:pt x="7225" y="8325"/>
                  </a:cubicBezTo>
                  <a:cubicBezTo>
                    <a:pt x="7409" y="8325"/>
                    <a:pt x="7596" y="8387"/>
                    <a:pt x="7753" y="8514"/>
                  </a:cubicBezTo>
                  <a:cubicBezTo>
                    <a:pt x="8681" y="9290"/>
                    <a:pt x="9644" y="10173"/>
                    <a:pt x="10661" y="10726"/>
                  </a:cubicBezTo>
                  <a:cubicBezTo>
                    <a:pt x="10779" y="10788"/>
                    <a:pt x="10907" y="10818"/>
                    <a:pt x="11033" y="10818"/>
                  </a:cubicBezTo>
                  <a:cubicBezTo>
                    <a:pt x="11271" y="10818"/>
                    <a:pt x="11507" y="10713"/>
                    <a:pt x="11670" y="10521"/>
                  </a:cubicBezTo>
                  <a:cubicBezTo>
                    <a:pt x="12116" y="9995"/>
                    <a:pt x="12597" y="9397"/>
                    <a:pt x="13026" y="8782"/>
                  </a:cubicBezTo>
                  <a:cubicBezTo>
                    <a:pt x="13258" y="8443"/>
                    <a:pt x="13195" y="7979"/>
                    <a:pt x="12892" y="7711"/>
                  </a:cubicBezTo>
                  <a:cubicBezTo>
                    <a:pt x="12089" y="6997"/>
                    <a:pt x="10813" y="6114"/>
                    <a:pt x="9778" y="5525"/>
                  </a:cubicBezTo>
                  <a:cubicBezTo>
                    <a:pt x="9323" y="5267"/>
                    <a:pt x="9225" y="4651"/>
                    <a:pt x="9573" y="4268"/>
                  </a:cubicBezTo>
                  <a:cubicBezTo>
                    <a:pt x="10224" y="3545"/>
                    <a:pt x="10947" y="2831"/>
                    <a:pt x="11527"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1" name="Google Shape;9221;p52"/>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2" name="Google Shape;9222;p52"/>
            <p:cNvSpPr/>
            <p:nvPr/>
          </p:nvSpPr>
          <p:spPr>
            <a:xfrm>
              <a:off x="35754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0" y="123"/>
                    <a:pt x="3808" y="118"/>
                    <a:pt x="3075" y="118"/>
                  </a:cubicBezTo>
                  <a:cubicBezTo>
                    <a:pt x="2097" y="118"/>
                    <a:pt x="1241" y="127"/>
                    <a:pt x="714" y="166"/>
                  </a:cubicBezTo>
                  <a:cubicBezTo>
                    <a:pt x="447" y="184"/>
                    <a:pt x="215" y="433"/>
                    <a:pt x="143" y="781"/>
                  </a:cubicBezTo>
                  <a:cubicBezTo>
                    <a:pt x="36" y="1334"/>
                    <a:pt x="1" y="1959"/>
                    <a:pt x="72" y="2441"/>
                  </a:cubicBezTo>
                  <a:cubicBezTo>
                    <a:pt x="125" y="2824"/>
                    <a:pt x="393" y="3092"/>
                    <a:pt x="687" y="3092"/>
                  </a:cubicBezTo>
                  <a:cubicBezTo>
                    <a:pt x="887" y="3090"/>
                    <a:pt x="1105" y="3090"/>
                    <a:pt x="1339" y="3090"/>
                  </a:cubicBezTo>
                  <a:cubicBezTo>
                    <a:pt x="2007" y="3090"/>
                    <a:pt x="2799" y="3095"/>
                    <a:pt x="3631" y="3095"/>
                  </a:cubicBezTo>
                  <a:cubicBezTo>
                    <a:pt x="5737" y="3095"/>
                    <a:pt x="8099" y="3063"/>
                    <a:pt x="9368" y="2842"/>
                  </a:cubicBezTo>
                  <a:cubicBezTo>
                    <a:pt x="10300" y="2685"/>
                    <a:pt x="10058" y="1"/>
                    <a:pt x="91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3" name="Google Shape;9223;p52"/>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4" name="Google Shape;9224;p52"/>
            <p:cNvSpPr/>
            <p:nvPr/>
          </p:nvSpPr>
          <p:spPr>
            <a:xfrm>
              <a:off x="3899975" y="2920125"/>
              <a:ext cx="441175" cy="378275"/>
            </a:xfrm>
            <a:custGeom>
              <a:avLst/>
              <a:gdLst/>
              <a:ahLst/>
              <a:cxnLst/>
              <a:rect l="l" t="t" r="r" b="b"/>
              <a:pathLst>
                <a:path w="17647" h="15131" extrusionOk="0">
                  <a:moveTo>
                    <a:pt x="13777" y="0"/>
                  </a:moveTo>
                  <a:cubicBezTo>
                    <a:pt x="11895" y="0"/>
                    <a:pt x="9687" y="69"/>
                    <a:pt x="9145" y="291"/>
                  </a:cubicBezTo>
                  <a:cubicBezTo>
                    <a:pt x="8270" y="657"/>
                    <a:pt x="8074" y="7357"/>
                    <a:pt x="7441" y="11621"/>
                  </a:cubicBezTo>
                  <a:cubicBezTo>
                    <a:pt x="7412" y="11801"/>
                    <a:pt x="7266" y="11895"/>
                    <a:pt x="7121" y="11895"/>
                  </a:cubicBezTo>
                  <a:cubicBezTo>
                    <a:pt x="6991" y="11895"/>
                    <a:pt x="6862" y="11821"/>
                    <a:pt x="6816" y="11666"/>
                  </a:cubicBezTo>
                  <a:cubicBezTo>
                    <a:pt x="5969" y="8864"/>
                    <a:pt x="5773" y="7767"/>
                    <a:pt x="4666" y="5358"/>
                  </a:cubicBezTo>
                  <a:cubicBezTo>
                    <a:pt x="4515" y="5019"/>
                    <a:pt x="4176" y="4805"/>
                    <a:pt x="3810" y="4805"/>
                  </a:cubicBezTo>
                  <a:cubicBezTo>
                    <a:pt x="2391" y="4823"/>
                    <a:pt x="884" y="5233"/>
                    <a:pt x="224" y="6536"/>
                  </a:cubicBezTo>
                  <a:cubicBezTo>
                    <a:pt x="1" y="7178"/>
                    <a:pt x="233" y="7571"/>
                    <a:pt x="536" y="8026"/>
                  </a:cubicBezTo>
                  <a:cubicBezTo>
                    <a:pt x="644" y="8185"/>
                    <a:pt x="814" y="8268"/>
                    <a:pt x="987" y="8268"/>
                  </a:cubicBezTo>
                  <a:cubicBezTo>
                    <a:pt x="1114" y="8268"/>
                    <a:pt x="1242" y="8223"/>
                    <a:pt x="1348" y="8133"/>
                  </a:cubicBezTo>
                  <a:cubicBezTo>
                    <a:pt x="2005" y="7561"/>
                    <a:pt x="2808" y="7173"/>
                    <a:pt x="3242" y="7173"/>
                  </a:cubicBezTo>
                  <a:cubicBezTo>
                    <a:pt x="3397" y="7173"/>
                    <a:pt x="3505" y="7222"/>
                    <a:pt x="3542" y="7330"/>
                  </a:cubicBezTo>
                  <a:cubicBezTo>
                    <a:pt x="4238" y="9239"/>
                    <a:pt x="5139" y="13485"/>
                    <a:pt x="5728" y="14654"/>
                  </a:cubicBezTo>
                  <a:cubicBezTo>
                    <a:pt x="5886" y="14957"/>
                    <a:pt x="6554" y="15130"/>
                    <a:pt x="7246" y="15130"/>
                  </a:cubicBezTo>
                  <a:cubicBezTo>
                    <a:pt x="7960" y="15130"/>
                    <a:pt x="8700" y="14946"/>
                    <a:pt x="8931" y="14529"/>
                  </a:cubicBezTo>
                  <a:cubicBezTo>
                    <a:pt x="10403" y="11853"/>
                    <a:pt x="10358" y="6242"/>
                    <a:pt x="11107" y="2843"/>
                  </a:cubicBezTo>
                  <a:cubicBezTo>
                    <a:pt x="11205" y="2397"/>
                    <a:pt x="11598" y="2067"/>
                    <a:pt x="12053" y="2058"/>
                  </a:cubicBezTo>
                  <a:lnTo>
                    <a:pt x="14319" y="1995"/>
                  </a:lnTo>
                  <a:cubicBezTo>
                    <a:pt x="14819" y="2147"/>
                    <a:pt x="15068" y="2736"/>
                    <a:pt x="15184" y="3199"/>
                  </a:cubicBezTo>
                  <a:cubicBezTo>
                    <a:pt x="15260" y="3529"/>
                    <a:pt x="15561" y="3755"/>
                    <a:pt x="15896" y="3755"/>
                  </a:cubicBezTo>
                  <a:cubicBezTo>
                    <a:pt x="15914" y="3755"/>
                    <a:pt x="15933" y="3754"/>
                    <a:pt x="15951" y="3753"/>
                  </a:cubicBezTo>
                  <a:cubicBezTo>
                    <a:pt x="16255" y="3735"/>
                    <a:pt x="16603" y="3717"/>
                    <a:pt x="16897" y="3708"/>
                  </a:cubicBezTo>
                  <a:cubicBezTo>
                    <a:pt x="17316" y="3681"/>
                    <a:pt x="17646" y="3307"/>
                    <a:pt x="17602" y="2878"/>
                  </a:cubicBezTo>
                  <a:cubicBezTo>
                    <a:pt x="17513" y="2156"/>
                    <a:pt x="17272" y="1487"/>
                    <a:pt x="17049" y="978"/>
                  </a:cubicBezTo>
                  <a:cubicBezTo>
                    <a:pt x="16790" y="416"/>
                    <a:pt x="16228" y="41"/>
                    <a:pt x="15612" y="24"/>
                  </a:cubicBezTo>
                  <a:cubicBezTo>
                    <a:pt x="15109" y="9"/>
                    <a:pt x="14465"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5" name="Google Shape;9225;p52"/>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6" name="Google Shape;9226;p52"/>
            <p:cNvSpPr/>
            <p:nvPr/>
          </p:nvSpPr>
          <p:spPr>
            <a:xfrm>
              <a:off x="2693225" y="3227375"/>
              <a:ext cx="85450" cy="76200"/>
            </a:xfrm>
            <a:custGeom>
              <a:avLst/>
              <a:gdLst/>
              <a:ahLst/>
              <a:cxnLst/>
              <a:rect l="l" t="t" r="r" b="b"/>
              <a:pathLst>
                <a:path w="3418" h="3048" extrusionOk="0">
                  <a:moveTo>
                    <a:pt x="1464" y="0"/>
                  </a:moveTo>
                  <a:cubicBezTo>
                    <a:pt x="677" y="0"/>
                    <a:pt x="1" y="809"/>
                    <a:pt x="347" y="2328"/>
                  </a:cubicBezTo>
                  <a:cubicBezTo>
                    <a:pt x="461" y="2827"/>
                    <a:pt x="915" y="3048"/>
                    <a:pt x="1421" y="3048"/>
                  </a:cubicBezTo>
                  <a:cubicBezTo>
                    <a:pt x="2335" y="3048"/>
                    <a:pt x="3418" y="2328"/>
                    <a:pt x="2970" y="1231"/>
                  </a:cubicBezTo>
                  <a:cubicBezTo>
                    <a:pt x="2624" y="399"/>
                    <a:pt x="2016" y="0"/>
                    <a:pt x="14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7" name="Google Shape;9227;p52"/>
            <p:cNvSpPr/>
            <p:nvPr/>
          </p:nvSpPr>
          <p:spPr>
            <a:xfrm>
              <a:off x="317067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88" y="2658"/>
                  </a:cubicBezTo>
                  <a:cubicBezTo>
                    <a:pt x="6732" y="2884"/>
                    <a:pt x="6482" y="3003"/>
                    <a:pt x="6227" y="3003"/>
                  </a:cubicBezTo>
                  <a:cubicBezTo>
                    <a:pt x="6060" y="3003"/>
                    <a:pt x="5891" y="2951"/>
                    <a:pt x="5746" y="2845"/>
                  </a:cubicBezTo>
                  <a:cubicBezTo>
                    <a:pt x="4890" y="2230"/>
                    <a:pt x="3658" y="1427"/>
                    <a:pt x="2633" y="776"/>
                  </a:cubicBezTo>
                  <a:cubicBezTo>
                    <a:pt x="2499" y="687"/>
                    <a:pt x="2348" y="645"/>
                    <a:pt x="2198" y="645"/>
                  </a:cubicBezTo>
                  <a:cubicBezTo>
                    <a:pt x="1969" y="645"/>
                    <a:pt x="1742" y="744"/>
                    <a:pt x="1580" y="927"/>
                  </a:cubicBezTo>
                  <a:cubicBezTo>
                    <a:pt x="1018" y="1552"/>
                    <a:pt x="331" y="2444"/>
                    <a:pt x="117" y="3113"/>
                  </a:cubicBezTo>
                  <a:cubicBezTo>
                    <a:pt x="1" y="3461"/>
                    <a:pt x="144" y="3835"/>
                    <a:pt x="447" y="4032"/>
                  </a:cubicBezTo>
                  <a:cubicBezTo>
                    <a:pt x="1571" y="4772"/>
                    <a:pt x="3890" y="5745"/>
                    <a:pt x="4247" y="6208"/>
                  </a:cubicBezTo>
                  <a:cubicBezTo>
                    <a:pt x="4515" y="6556"/>
                    <a:pt x="1642" y="10143"/>
                    <a:pt x="1847" y="10651"/>
                  </a:cubicBezTo>
                  <a:cubicBezTo>
                    <a:pt x="2044" y="11133"/>
                    <a:pt x="3150" y="11579"/>
                    <a:pt x="3953" y="11802"/>
                  </a:cubicBezTo>
                  <a:cubicBezTo>
                    <a:pt x="4026" y="11823"/>
                    <a:pt x="4100" y="11833"/>
                    <a:pt x="4174" y="11833"/>
                  </a:cubicBezTo>
                  <a:cubicBezTo>
                    <a:pt x="4476" y="11833"/>
                    <a:pt x="4764" y="11663"/>
                    <a:pt x="4907" y="11383"/>
                  </a:cubicBezTo>
                  <a:cubicBezTo>
                    <a:pt x="5443" y="10321"/>
                    <a:pt x="6031" y="9411"/>
                    <a:pt x="6558" y="8671"/>
                  </a:cubicBezTo>
                  <a:cubicBezTo>
                    <a:pt x="6719" y="8442"/>
                    <a:pt x="6971" y="8322"/>
                    <a:pt x="7228" y="8322"/>
                  </a:cubicBezTo>
                  <a:cubicBezTo>
                    <a:pt x="7411" y="8322"/>
                    <a:pt x="7597" y="8383"/>
                    <a:pt x="7753" y="8510"/>
                  </a:cubicBezTo>
                  <a:cubicBezTo>
                    <a:pt x="8681" y="9286"/>
                    <a:pt x="9644" y="10178"/>
                    <a:pt x="10661" y="10722"/>
                  </a:cubicBezTo>
                  <a:cubicBezTo>
                    <a:pt x="10782" y="10786"/>
                    <a:pt x="10913" y="10817"/>
                    <a:pt x="11043" y="10817"/>
                  </a:cubicBezTo>
                  <a:cubicBezTo>
                    <a:pt x="11277" y="10817"/>
                    <a:pt x="11509" y="10716"/>
                    <a:pt x="11670" y="10526"/>
                  </a:cubicBezTo>
                  <a:cubicBezTo>
                    <a:pt x="12116" y="9991"/>
                    <a:pt x="12597" y="9402"/>
                    <a:pt x="13026" y="8778"/>
                  </a:cubicBezTo>
                  <a:cubicBezTo>
                    <a:pt x="13258" y="8439"/>
                    <a:pt x="13195" y="7984"/>
                    <a:pt x="12892" y="7707"/>
                  </a:cubicBezTo>
                  <a:cubicBezTo>
                    <a:pt x="12089" y="6993"/>
                    <a:pt x="10813" y="6110"/>
                    <a:pt x="9778" y="5530"/>
                  </a:cubicBezTo>
                  <a:cubicBezTo>
                    <a:pt x="9323" y="5272"/>
                    <a:pt x="9225" y="4656"/>
                    <a:pt x="9573" y="4264"/>
                  </a:cubicBezTo>
                  <a:cubicBezTo>
                    <a:pt x="10224" y="3550"/>
                    <a:pt x="10947" y="2827"/>
                    <a:pt x="11527"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8" name="Google Shape;9228;p52"/>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9" name="Google Shape;9229;p52"/>
            <p:cNvSpPr/>
            <p:nvPr/>
          </p:nvSpPr>
          <p:spPr>
            <a:xfrm>
              <a:off x="2836375" y="2722775"/>
              <a:ext cx="341225" cy="77375"/>
            </a:xfrm>
            <a:custGeom>
              <a:avLst/>
              <a:gdLst/>
              <a:ahLst/>
              <a:cxnLst/>
              <a:rect l="l" t="t" r="r" b="b"/>
              <a:pathLst>
                <a:path w="13649" h="3095" extrusionOk="0">
                  <a:moveTo>
                    <a:pt x="12108" y="1"/>
                  </a:moveTo>
                  <a:cubicBezTo>
                    <a:pt x="12081" y="1"/>
                    <a:pt x="12054" y="2"/>
                    <a:pt x="12026" y="5"/>
                  </a:cubicBezTo>
                  <a:cubicBezTo>
                    <a:pt x="10991" y="109"/>
                    <a:pt x="8997" y="125"/>
                    <a:pt x="6940" y="125"/>
                  </a:cubicBezTo>
                  <a:cubicBezTo>
                    <a:pt x="5959" y="125"/>
                    <a:pt x="4963" y="122"/>
                    <a:pt x="4050" y="122"/>
                  </a:cubicBezTo>
                  <a:cubicBezTo>
                    <a:pt x="2766" y="122"/>
                    <a:pt x="1645" y="129"/>
                    <a:pt x="955" y="165"/>
                  </a:cubicBezTo>
                  <a:cubicBezTo>
                    <a:pt x="589" y="183"/>
                    <a:pt x="286" y="433"/>
                    <a:pt x="196" y="790"/>
                  </a:cubicBezTo>
                  <a:cubicBezTo>
                    <a:pt x="54" y="1334"/>
                    <a:pt x="0" y="1958"/>
                    <a:pt x="98" y="2449"/>
                  </a:cubicBezTo>
                  <a:cubicBezTo>
                    <a:pt x="169" y="2826"/>
                    <a:pt x="506" y="3092"/>
                    <a:pt x="891" y="3092"/>
                  </a:cubicBezTo>
                  <a:cubicBezTo>
                    <a:pt x="897" y="3092"/>
                    <a:pt x="904" y="3091"/>
                    <a:pt x="910" y="3091"/>
                  </a:cubicBezTo>
                  <a:cubicBezTo>
                    <a:pt x="1175" y="3090"/>
                    <a:pt x="1464" y="3089"/>
                    <a:pt x="1773" y="3089"/>
                  </a:cubicBezTo>
                  <a:cubicBezTo>
                    <a:pt x="2659" y="3089"/>
                    <a:pt x="3708" y="3094"/>
                    <a:pt x="4809" y="3094"/>
                  </a:cubicBezTo>
                  <a:cubicBezTo>
                    <a:pt x="7599" y="3094"/>
                    <a:pt x="10727" y="3063"/>
                    <a:pt x="12409" y="2842"/>
                  </a:cubicBezTo>
                  <a:cubicBezTo>
                    <a:pt x="13649" y="2684"/>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0" name="Google Shape;9230;p52"/>
            <p:cNvSpPr/>
            <p:nvPr/>
          </p:nvSpPr>
          <p:spPr>
            <a:xfrm>
              <a:off x="2768350" y="2366375"/>
              <a:ext cx="257550" cy="77525"/>
            </a:xfrm>
            <a:custGeom>
              <a:avLst/>
              <a:gdLst/>
              <a:ahLst/>
              <a:cxnLst/>
              <a:rect l="l" t="t" r="r" b="b"/>
              <a:pathLst>
                <a:path w="10302" h="3101" extrusionOk="0">
                  <a:moveTo>
                    <a:pt x="9144" y="1"/>
                  </a:moveTo>
                  <a:cubicBezTo>
                    <a:pt x="9124" y="1"/>
                    <a:pt x="9103" y="2"/>
                    <a:pt x="9082" y="5"/>
                  </a:cubicBezTo>
                  <a:cubicBezTo>
                    <a:pt x="8296" y="109"/>
                    <a:pt x="6790" y="126"/>
                    <a:pt x="5237" y="126"/>
                  </a:cubicBezTo>
                  <a:cubicBezTo>
                    <a:pt x="4497" y="126"/>
                    <a:pt x="3746" y="122"/>
                    <a:pt x="3057" y="122"/>
                  </a:cubicBezTo>
                  <a:cubicBezTo>
                    <a:pt x="2089" y="122"/>
                    <a:pt x="1243" y="129"/>
                    <a:pt x="723" y="166"/>
                  </a:cubicBezTo>
                  <a:cubicBezTo>
                    <a:pt x="446" y="192"/>
                    <a:pt x="214" y="442"/>
                    <a:pt x="152" y="790"/>
                  </a:cubicBezTo>
                  <a:cubicBezTo>
                    <a:pt x="45" y="1343"/>
                    <a:pt x="0" y="1959"/>
                    <a:pt x="72" y="2449"/>
                  </a:cubicBezTo>
                  <a:cubicBezTo>
                    <a:pt x="134" y="2833"/>
                    <a:pt x="393" y="3101"/>
                    <a:pt x="687" y="3101"/>
                  </a:cubicBezTo>
                  <a:cubicBezTo>
                    <a:pt x="913" y="3099"/>
                    <a:pt x="1162" y="3098"/>
                    <a:pt x="1429" y="3098"/>
                  </a:cubicBezTo>
                  <a:cubicBezTo>
                    <a:pt x="2000" y="3098"/>
                    <a:pt x="2655" y="3101"/>
                    <a:pt x="3344" y="3101"/>
                  </a:cubicBezTo>
                  <a:cubicBezTo>
                    <a:pt x="5519" y="3101"/>
                    <a:pt x="8041" y="3073"/>
                    <a:pt x="9367" y="2842"/>
                  </a:cubicBezTo>
                  <a:cubicBezTo>
                    <a:pt x="10301" y="2685"/>
                    <a:pt x="10057" y="1"/>
                    <a:pt x="9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1" name="Google Shape;9231;p52"/>
            <p:cNvSpPr/>
            <p:nvPr/>
          </p:nvSpPr>
          <p:spPr>
            <a:xfrm>
              <a:off x="2768350" y="2255550"/>
              <a:ext cx="257550" cy="77450"/>
            </a:xfrm>
            <a:custGeom>
              <a:avLst/>
              <a:gdLst/>
              <a:ahLst/>
              <a:cxnLst/>
              <a:rect l="l" t="t" r="r" b="b"/>
              <a:pathLst>
                <a:path w="10302" h="3098" extrusionOk="0">
                  <a:moveTo>
                    <a:pt x="9144" y="0"/>
                  </a:moveTo>
                  <a:cubicBezTo>
                    <a:pt x="9124" y="0"/>
                    <a:pt x="9103" y="1"/>
                    <a:pt x="9082" y="4"/>
                  </a:cubicBezTo>
                  <a:cubicBezTo>
                    <a:pt x="8296" y="108"/>
                    <a:pt x="6790" y="125"/>
                    <a:pt x="5237" y="125"/>
                  </a:cubicBezTo>
                  <a:cubicBezTo>
                    <a:pt x="4497" y="125"/>
                    <a:pt x="3746" y="121"/>
                    <a:pt x="3057" y="121"/>
                  </a:cubicBezTo>
                  <a:cubicBezTo>
                    <a:pt x="2089" y="121"/>
                    <a:pt x="1243" y="129"/>
                    <a:pt x="723" y="165"/>
                  </a:cubicBezTo>
                  <a:cubicBezTo>
                    <a:pt x="446" y="183"/>
                    <a:pt x="214" y="432"/>
                    <a:pt x="152" y="789"/>
                  </a:cubicBezTo>
                  <a:cubicBezTo>
                    <a:pt x="45" y="1333"/>
                    <a:pt x="0" y="1958"/>
                    <a:pt x="72" y="2449"/>
                  </a:cubicBezTo>
                  <a:cubicBezTo>
                    <a:pt x="133" y="2826"/>
                    <a:pt x="384" y="3091"/>
                    <a:pt x="673" y="3091"/>
                  </a:cubicBezTo>
                  <a:cubicBezTo>
                    <a:pt x="678" y="3091"/>
                    <a:pt x="682" y="3091"/>
                    <a:pt x="687" y="3091"/>
                  </a:cubicBezTo>
                  <a:cubicBezTo>
                    <a:pt x="792" y="3090"/>
                    <a:pt x="903" y="3090"/>
                    <a:pt x="1018" y="3090"/>
                  </a:cubicBezTo>
                  <a:cubicBezTo>
                    <a:pt x="1743" y="3090"/>
                    <a:pt x="2652" y="3098"/>
                    <a:pt x="3616" y="3098"/>
                  </a:cubicBezTo>
                  <a:cubicBezTo>
                    <a:pt x="5725" y="3098"/>
                    <a:pt x="8096" y="3063"/>
                    <a:pt x="9367" y="2841"/>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2" name="Google Shape;9232;p52"/>
            <p:cNvSpPr/>
            <p:nvPr/>
          </p:nvSpPr>
          <p:spPr>
            <a:xfrm>
              <a:off x="34689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1" y="10743"/>
                    <a:pt x="1449" y="12164"/>
                    <a:pt x="2553" y="12164"/>
                  </a:cubicBezTo>
                  <a:cubicBezTo>
                    <a:pt x="2849" y="12164"/>
                    <a:pt x="3120" y="12062"/>
                    <a:pt x="3318" y="11820"/>
                  </a:cubicBezTo>
                  <a:cubicBezTo>
                    <a:pt x="4950" y="9831"/>
                    <a:pt x="10481" y="4594"/>
                    <a:pt x="12176" y="2694"/>
                  </a:cubicBezTo>
                  <a:cubicBezTo>
                    <a:pt x="12453" y="2391"/>
                    <a:pt x="12507" y="1936"/>
                    <a:pt x="12292" y="1579"/>
                  </a:cubicBezTo>
                  <a:cubicBezTo>
                    <a:pt x="11953" y="1017"/>
                    <a:pt x="11498" y="473"/>
                    <a:pt x="11026" y="152"/>
                  </a:cubicBezTo>
                  <a:cubicBezTo>
                    <a:pt x="10872" y="49"/>
                    <a:pt x="10698"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3" name="Google Shape;9233;p52"/>
            <p:cNvSpPr/>
            <p:nvPr/>
          </p:nvSpPr>
          <p:spPr>
            <a:xfrm>
              <a:off x="3500375" y="2163225"/>
              <a:ext cx="85375" cy="76150"/>
            </a:xfrm>
            <a:custGeom>
              <a:avLst/>
              <a:gdLst/>
              <a:ahLst/>
              <a:cxnLst/>
              <a:rect l="l" t="t" r="r" b="b"/>
              <a:pathLst>
                <a:path w="3415" h="3046" extrusionOk="0">
                  <a:moveTo>
                    <a:pt x="1462" y="0"/>
                  </a:moveTo>
                  <a:cubicBezTo>
                    <a:pt x="677" y="0"/>
                    <a:pt x="0" y="812"/>
                    <a:pt x="346" y="2332"/>
                  </a:cubicBezTo>
                  <a:cubicBezTo>
                    <a:pt x="460" y="2827"/>
                    <a:pt x="913" y="3046"/>
                    <a:pt x="1417" y="3046"/>
                  </a:cubicBezTo>
                  <a:cubicBezTo>
                    <a:pt x="2331" y="3046"/>
                    <a:pt x="3414" y="2327"/>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4" name="Google Shape;9234;p52"/>
            <p:cNvSpPr/>
            <p:nvPr/>
          </p:nvSpPr>
          <p:spPr>
            <a:xfrm>
              <a:off x="3677675" y="2405075"/>
              <a:ext cx="85225" cy="76225"/>
            </a:xfrm>
            <a:custGeom>
              <a:avLst/>
              <a:gdLst/>
              <a:ahLst/>
              <a:cxnLst/>
              <a:rect l="l" t="t" r="r" b="b"/>
              <a:pathLst>
                <a:path w="3409" h="3049" extrusionOk="0">
                  <a:moveTo>
                    <a:pt x="1461" y="0"/>
                  </a:moveTo>
                  <a:cubicBezTo>
                    <a:pt x="676" y="0"/>
                    <a:pt x="0" y="809"/>
                    <a:pt x="346" y="2329"/>
                  </a:cubicBezTo>
                  <a:cubicBezTo>
                    <a:pt x="458" y="2828"/>
                    <a:pt x="910" y="3048"/>
                    <a:pt x="1414" y="3048"/>
                  </a:cubicBezTo>
                  <a:cubicBezTo>
                    <a:pt x="2325"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5" name="Google Shape;9235;p52"/>
            <p:cNvSpPr/>
            <p:nvPr/>
          </p:nvSpPr>
          <p:spPr>
            <a:xfrm>
              <a:off x="34650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6" name="Google Shape;9236;p52"/>
            <p:cNvSpPr/>
            <p:nvPr/>
          </p:nvSpPr>
          <p:spPr>
            <a:xfrm>
              <a:off x="3594550" y="2634525"/>
              <a:ext cx="74350" cy="66375"/>
            </a:xfrm>
            <a:custGeom>
              <a:avLst/>
              <a:gdLst/>
              <a:ahLst/>
              <a:cxnLst/>
              <a:rect l="l" t="t" r="r" b="b"/>
              <a:pathLst>
                <a:path w="2974" h="2655" extrusionOk="0">
                  <a:moveTo>
                    <a:pt x="1273" y="1"/>
                  </a:moveTo>
                  <a:cubicBezTo>
                    <a:pt x="589" y="1"/>
                    <a:pt x="0" y="706"/>
                    <a:pt x="299" y="2027"/>
                  </a:cubicBezTo>
                  <a:cubicBezTo>
                    <a:pt x="398" y="2462"/>
                    <a:pt x="792" y="2654"/>
                    <a:pt x="1233" y="2654"/>
                  </a:cubicBezTo>
                  <a:cubicBezTo>
                    <a:pt x="2029" y="2654"/>
                    <a:pt x="2974" y="2026"/>
                    <a:pt x="2583" y="1072"/>
                  </a:cubicBezTo>
                  <a:cubicBezTo>
                    <a:pt x="2281" y="348"/>
                    <a:pt x="1754" y="1"/>
                    <a:pt x="12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7" name="Google Shape;9237;p52"/>
            <p:cNvSpPr/>
            <p:nvPr/>
          </p:nvSpPr>
          <p:spPr>
            <a:xfrm>
              <a:off x="3594550" y="2826500"/>
              <a:ext cx="74350" cy="66425"/>
            </a:xfrm>
            <a:custGeom>
              <a:avLst/>
              <a:gdLst/>
              <a:ahLst/>
              <a:cxnLst/>
              <a:rect l="l" t="t" r="r" b="b"/>
              <a:pathLst>
                <a:path w="2974" h="2657" extrusionOk="0">
                  <a:moveTo>
                    <a:pt x="1271" y="0"/>
                  </a:moveTo>
                  <a:cubicBezTo>
                    <a:pt x="587" y="0"/>
                    <a:pt x="1" y="704"/>
                    <a:pt x="299" y="2029"/>
                  </a:cubicBezTo>
                  <a:cubicBezTo>
                    <a:pt x="398" y="2464"/>
                    <a:pt x="792" y="2656"/>
                    <a:pt x="1233" y="2656"/>
                  </a:cubicBezTo>
                  <a:cubicBezTo>
                    <a:pt x="2029" y="2656"/>
                    <a:pt x="2974" y="2028"/>
                    <a:pt x="2583" y="1074"/>
                  </a:cubicBezTo>
                  <a:cubicBezTo>
                    <a:pt x="2281" y="349"/>
                    <a:pt x="1752" y="0"/>
                    <a:pt x="1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8" name="Google Shape;9238;p52"/>
            <p:cNvSpPr/>
            <p:nvPr/>
          </p:nvSpPr>
          <p:spPr>
            <a:xfrm>
              <a:off x="3872775" y="2408200"/>
              <a:ext cx="347700" cy="351275"/>
            </a:xfrm>
            <a:custGeom>
              <a:avLst/>
              <a:gdLst/>
              <a:ahLst/>
              <a:cxnLst/>
              <a:rect l="l" t="t" r="r" b="b"/>
              <a:pathLst>
                <a:path w="13908" h="14051" extrusionOk="0">
                  <a:moveTo>
                    <a:pt x="6940" y="1"/>
                  </a:moveTo>
                  <a:cubicBezTo>
                    <a:pt x="6304" y="1"/>
                    <a:pt x="5654" y="55"/>
                    <a:pt x="5210" y="214"/>
                  </a:cubicBezTo>
                  <a:cubicBezTo>
                    <a:pt x="4871" y="339"/>
                    <a:pt x="4657" y="678"/>
                    <a:pt x="4684" y="1044"/>
                  </a:cubicBezTo>
                  <a:cubicBezTo>
                    <a:pt x="4782" y="2400"/>
                    <a:pt x="5442" y="4853"/>
                    <a:pt x="5290" y="5424"/>
                  </a:cubicBezTo>
                  <a:cubicBezTo>
                    <a:pt x="5174" y="5852"/>
                    <a:pt x="536" y="5772"/>
                    <a:pt x="259" y="6245"/>
                  </a:cubicBezTo>
                  <a:cubicBezTo>
                    <a:pt x="0" y="6700"/>
                    <a:pt x="321" y="7851"/>
                    <a:pt x="634" y="8636"/>
                  </a:cubicBezTo>
                  <a:cubicBezTo>
                    <a:pt x="766" y="8954"/>
                    <a:pt x="1081" y="9158"/>
                    <a:pt x="1413" y="9158"/>
                  </a:cubicBezTo>
                  <a:cubicBezTo>
                    <a:pt x="1462" y="9158"/>
                    <a:pt x="1512" y="9153"/>
                    <a:pt x="1561" y="9144"/>
                  </a:cubicBezTo>
                  <a:cubicBezTo>
                    <a:pt x="2739" y="8912"/>
                    <a:pt x="3827" y="8832"/>
                    <a:pt x="4746" y="8787"/>
                  </a:cubicBezTo>
                  <a:cubicBezTo>
                    <a:pt x="4757" y="8787"/>
                    <a:pt x="4767" y="8787"/>
                    <a:pt x="4778" y="8787"/>
                  </a:cubicBezTo>
                  <a:cubicBezTo>
                    <a:pt x="5245" y="8787"/>
                    <a:pt x="5629" y="9173"/>
                    <a:pt x="5612" y="9644"/>
                  </a:cubicBezTo>
                  <a:cubicBezTo>
                    <a:pt x="5558" y="10866"/>
                    <a:pt x="5451" y="12186"/>
                    <a:pt x="5638" y="13337"/>
                  </a:cubicBezTo>
                  <a:cubicBezTo>
                    <a:pt x="5701" y="13721"/>
                    <a:pt x="6031" y="14006"/>
                    <a:pt x="6415" y="14015"/>
                  </a:cubicBezTo>
                  <a:cubicBezTo>
                    <a:pt x="6823" y="14036"/>
                    <a:pt x="7253" y="14050"/>
                    <a:pt x="7691" y="14050"/>
                  </a:cubicBezTo>
                  <a:cubicBezTo>
                    <a:pt x="8009" y="14050"/>
                    <a:pt x="8331" y="14043"/>
                    <a:pt x="8654" y="14024"/>
                  </a:cubicBezTo>
                  <a:cubicBezTo>
                    <a:pt x="9064" y="14006"/>
                    <a:pt x="9394" y="13667"/>
                    <a:pt x="9421" y="13257"/>
                  </a:cubicBezTo>
                  <a:cubicBezTo>
                    <a:pt x="9501" y="12177"/>
                    <a:pt x="9412" y="10616"/>
                    <a:pt x="9242"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18"/>
                  </a:cubicBezTo>
                  <a:cubicBezTo>
                    <a:pt x="13632" y="5852"/>
                    <a:pt x="13337" y="5567"/>
                    <a:pt x="12971" y="5531"/>
                  </a:cubicBezTo>
                  <a:cubicBezTo>
                    <a:pt x="12084" y="5433"/>
                    <a:pt x="11114" y="5334"/>
                    <a:pt x="10223" y="5334"/>
                  </a:cubicBezTo>
                  <a:cubicBezTo>
                    <a:pt x="10066" y="5334"/>
                    <a:pt x="9911" y="5337"/>
                    <a:pt x="9760" y="5344"/>
                  </a:cubicBezTo>
                  <a:cubicBezTo>
                    <a:pt x="9744" y="5345"/>
                    <a:pt x="9729" y="5345"/>
                    <a:pt x="9713" y="5345"/>
                  </a:cubicBezTo>
                  <a:cubicBezTo>
                    <a:pt x="9278" y="5345"/>
                    <a:pt x="8912" y="4989"/>
                    <a:pt x="8903" y="4550"/>
                  </a:cubicBezTo>
                  <a:cubicBezTo>
                    <a:pt x="8868" y="3488"/>
                    <a:pt x="8752" y="1998"/>
                    <a:pt x="8645"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9" name="Google Shape;9239;p52"/>
            <p:cNvSpPr/>
            <p:nvPr/>
          </p:nvSpPr>
          <p:spPr>
            <a:xfrm>
              <a:off x="3977825" y="1837375"/>
              <a:ext cx="331425" cy="295725"/>
            </a:xfrm>
            <a:custGeom>
              <a:avLst/>
              <a:gdLst/>
              <a:ahLst/>
              <a:cxnLst/>
              <a:rect l="l" t="t" r="r" b="b"/>
              <a:pathLst>
                <a:path w="13257" h="11829" extrusionOk="0">
                  <a:moveTo>
                    <a:pt x="9563" y="1"/>
                  </a:moveTo>
                  <a:cubicBezTo>
                    <a:pt x="9348" y="1"/>
                    <a:pt x="9134" y="86"/>
                    <a:pt x="8975" y="245"/>
                  </a:cubicBezTo>
                  <a:cubicBezTo>
                    <a:pt x="8252" y="995"/>
                    <a:pt x="7458" y="1833"/>
                    <a:pt x="6887" y="2654"/>
                  </a:cubicBezTo>
                  <a:cubicBezTo>
                    <a:pt x="6730" y="2882"/>
                    <a:pt x="6477" y="3001"/>
                    <a:pt x="6220" y="3001"/>
                  </a:cubicBezTo>
                  <a:cubicBezTo>
                    <a:pt x="6055" y="3001"/>
                    <a:pt x="5889" y="2951"/>
                    <a:pt x="5745" y="2850"/>
                  </a:cubicBezTo>
                  <a:cubicBezTo>
                    <a:pt x="4889" y="2235"/>
                    <a:pt x="3649" y="1423"/>
                    <a:pt x="2632" y="772"/>
                  </a:cubicBezTo>
                  <a:cubicBezTo>
                    <a:pt x="2497" y="686"/>
                    <a:pt x="2346" y="645"/>
                    <a:pt x="2195" y="645"/>
                  </a:cubicBezTo>
                  <a:cubicBezTo>
                    <a:pt x="1967" y="645"/>
                    <a:pt x="1740" y="740"/>
                    <a:pt x="1579" y="923"/>
                  </a:cubicBezTo>
                  <a:cubicBezTo>
                    <a:pt x="1017" y="1557"/>
                    <a:pt x="330" y="2449"/>
                    <a:pt x="107" y="3118"/>
                  </a:cubicBezTo>
                  <a:cubicBezTo>
                    <a:pt x="0" y="3457"/>
                    <a:pt x="143" y="3831"/>
                    <a:pt x="446" y="4037"/>
                  </a:cubicBezTo>
                  <a:cubicBezTo>
                    <a:pt x="1570" y="4777"/>
                    <a:pt x="3890" y="5741"/>
                    <a:pt x="4247" y="6204"/>
                  </a:cubicBezTo>
                  <a:cubicBezTo>
                    <a:pt x="4505" y="6552"/>
                    <a:pt x="1633" y="10148"/>
                    <a:pt x="1847" y="10647"/>
                  </a:cubicBezTo>
                  <a:cubicBezTo>
                    <a:pt x="2043" y="11129"/>
                    <a:pt x="3140" y="11575"/>
                    <a:pt x="3943" y="11798"/>
                  </a:cubicBezTo>
                  <a:cubicBezTo>
                    <a:pt x="4018" y="11819"/>
                    <a:pt x="4094" y="11829"/>
                    <a:pt x="4168" y="11829"/>
                  </a:cubicBezTo>
                  <a:cubicBezTo>
                    <a:pt x="4475" y="11829"/>
                    <a:pt x="4763" y="11659"/>
                    <a:pt x="4907" y="11379"/>
                  </a:cubicBezTo>
                  <a:cubicBezTo>
                    <a:pt x="5442" y="10317"/>
                    <a:pt x="6031" y="9407"/>
                    <a:pt x="6557" y="8667"/>
                  </a:cubicBezTo>
                  <a:cubicBezTo>
                    <a:pt x="6712" y="8440"/>
                    <a:pt x="6962" y="8320"/>
                    <a:pt x="7217" y="8320"/>
                  </a:cubicBezTo>
                  <a:cubicBezTo>
                    <a:pt x="7402" y="8320"/>
                    <a:pt x="7589" y="8383"/>
                    <a:pt x="7744" y="8515"/>
                  </a:cubicBezTo>
                  <a:cubicBezTo>
                    <a:pt x="8680" y="9291"/>
                    <a:pt x="9644" y="10174"/>
                    <a:pt x="10661" y="10718"/>
                  </a:cubicBezTo>
                  <a:cubicBezTo>
                    <a:pt x="10781" y="10785"/>
                    <a:pt x="10912" y="10817"/>
                    <a:pt x="11041" y="10817"/>
                  </a:cubicBezTo>
                  <a:cubicBezTo>
                    <a:pt x="11276" y="10817"/>
                    <a:pt x="11508" y="10712"/>
                    <a:pt x="11669" y="10522"/>
                  </a:cubicBezTo>
                  <a:cubicBezTo>
                    <a:pt x="12115" y="9987"/>
                    <a:pt x="12597" y="9398"/>
                    <a:pt x="13025" y="8774"/>
                  </a:cubicBezTo>
                  <a:cubicBezTo>
                    <a:pt x="13257" y="8435"/>
                    <a:pt x="13194" y="7980"/>
                    <a:pt x="12891" y="7712"/>
                  </a:cubicBezTo>
                  <a:cubicBezTo>
                    <a:pt x="12088" y="6998"/>
                    <a:pt x="10812" y="6115"/>
                    <a:pt x="9778" y="5526"/>
                  </a:cubicBezTo>
                  <a:cubicBezTo>
                    <a:pt x="9323" y="5268"/>
                    <a:pt x="9224" y="4652"/>
                    <a:pt x="9572" y="4260"/>
                  </a:cubicBezTo>
                  <a:cubicBezTo>
                    <a:pt x="10224" y="3546"/>
                    <a:pt x="10946" y="2823"/>
                    <a:pt x="11526" y="2128"/>
                  </a:cubicBezTo>
                  <a:cubicBezTo>
                    <a:pt x="11829" y="1771"/>
                    <a:pt x="11758" y="1227"/>
                    <a:pt x="11374" y="950"/>
                  </a:cubicBezTo>
                  <a:cubicBezTo>
                    <a:pt x="10919" y="620"/>
                    <a:pt x="10456" y="379"/>
                    <a:pt x="9956" y="102"/>
                  </a:cubicBezTo>
                  <a:cubicBezTo>
                    <a:pt x="9833" y="34"/>
                    <a:pt x="9697" y="1"/>
                    <a:pt x="95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0" name="Google Shape;9240;p52"/>
            <p:cNvSpPr/>
            <p:nvPr/>
          </p:nvSpPr>
          <p:spPr>
            <a:xfrm>
              <a:off x="3092850" y="1855850"/>
              <a:ext cx="441400" cy="378350"/>
            </a:xfrm>
            <a:custGeom>
              <a:avLst/>
              <a:gdLst/>
              <a:ahLst/>
              <a:cxnLst/>
              <a:rect l="l" t="t" r="r" b="b"/>
              <a:pathLst>
                <a:path w="17656" h="15134" extrusionOk="0">
                  <a:moveTo>
                    <a:pt x="13777" y="0"/>
                  </a:moveTo>
                  <a:cubicBezTo>
                    <a:pt x="11895" y="0"/>
                    <a:pt x="9689" y="69"/>
                    <a:pt x="9153" y="291"/>
                  </a:cubicBezTo>
                  <a:cubicBezTo>
                    <a:pt x="8270" y="657"/>
                    <a:pt x="8083" y="7366"/>
                    <a:pt x="7441" y="11621"/>
                  </a:cubicBezTo>
                  <a:cubicBezTo>
                    <a:pt x="7412" y="11801"/>
                    <a:pt x="7266" y="11895"/>
                    <a:pt x="7120" y="11895"/>
                  </a:cubicBezTo>
                  <a:cubicBezTo>
                    <a:pt x="6991" y="11895"/>
                    <a:pt x="6862" y="11821"/>
                    <a:pt x="6816" y="11666"/>
                  </a:cubicBezTo>
                  <a:cubicBezTo>
                    <a:pt x="5969" y="8873"/>
                    <a:pt x="5772" y="7767"/>
                    <a:pt x="4666" y="5358"/>
                  </a:cubicBezTo>
                  <a:cubicBezTo>
                    <a:pt x="4514" y="5019"/>
                    <a:pt x="4175" y="4805"/>
                    <a:pt x="3810" y="4805"/>
                  </a:cubicBezTo>
                  <a:cubicBezTo>
                    <a:pt x="2391" y="4823"/>
                    <a:pt x="884" y="5233"/>
                    <a:pt x="232" y="6536"/>
                  </a:cubicBezTo>
                  <a:cubicBezTo>
                    <a:pt x="0" y="7178"/>
                    <a:pt x="232" y="7571"/>
                    <a:pt x="545" y="8026"/>
                  </a:cubicBezTo>
                  <a:cubicBezTo>
                    <a:pt x="648" y="8185"/>
                    <a:pt x="816" y="8268"/>
                    <a:pt x="988" y="8268"/>
                  </a:cubicBezTo>
                  <a:cubicBezTo>
                    <a:pt x="1114" y="8268"/>
                    <a:pt x="1242" y="8223"/>
                    <a:pt x="1347" y="8133"/>
                  </a:cubicBezTo>
                  <a:cubicBezTo>
                    <a:pt x="2012" y="7561"/>
                    <a:pt x="2812" y="7173"/>
                    <a:pt x="3247" y="7173"/>
                  </a:cubicBezTo>
                  <a:cubicBezTo>
                    <a:pt x="3402" y="7173"/>
                    <a:pt x="3511" y="7222"/>
                    <a:pt x="3551" y="7330"/>
                  </a:cubicBezTo>
                  <a:cubicBezTo>
                    <a:pt x="4247" y="9239"/>
                    <a:pt x="5139" y="13485"/>
                    <a:pt x="5728" y="14654"/>
                  </a:cubicBezTo>
                  <a:cubicBezTo>
                    <a:pt x="5885" y="14960"/>
                    <a:pt x="6550" y="15134"/>
                    <a:pt x="7240" y="15134"/>
                  </a:cubicBezTo>
                  <a:cubicBezTo>
                    <a:pt x="7956" y="15134"/>
                    <a:pt x="8699" y="14947"/>
                    <a:pt x="8930" y="14529"/>
                  </a:cubicBezTo>
                  <a:cubicBezTo>
                    <a:pt x="10402" y="11862"/>
                    <a:pt x="10358" y="6242"/>
                    <a:pt x="11107" y="2852"/>
                  </a:cubicBezTo>
                  <a:cubicBezTo>
                    <a:pt x="11205" y="2397"/>
                    <a:pt x="11598" y="2075"/>
                    <a:pt x="12062" y="2058"/>
                  </a:cubicBezTo>
                  <a:lnTo>
                    <a:pt x="14319" y="1995"/>
                  </a:lnTo>
                  <a:cubicBezTo>
                    <a:pt x="14827" y="2147"/>
                    <a:pt x="15068" y="2736"/>
                    <a:pt x="15184" y="3199"/>
                  </a:cubicBezTo>
                  <a:cubicBezTo>
                    <a:pt x="15270" y="3535"/>
                    <a:pt x="15572" y="3762"/>
                    <a:pt x="15913" y="3762"/>
                  </a:cubicBezTo>
                  <a:cubicBezTo>
                    <a:pt x="15926" y="3762"/>
                    <a:pt x="15938" y="3762"/>
                    <a:pt x="15951" y="3762"/>
                  </a:cubicBezTo>
                  <a:cubicBezTo>
                    <a:pt x="16263" y="3744"/>
                    <a:pt x="16602" y="3726"/>
                    <a:pt x="16897" y="3708"/>
                  </a:cubicBezTo>
                  <a:cubicBezTo>
                    <a:pt x="17325" y="3681"/>
                    <a:pt x="17655" y="3307"/>
                    <a:pt x="17602" y="2887"/>
                  </a:cubicBezTo>
                  <a:cubicBezTo>
                    <a:pt x="17512" y="2156"/>
                    <a:pt x="17272" y="1487"/>
                    <a:pt x="17049" y="987"/>
                  </a:cubicBezTo>
                  <a:cubicBezTo>
                    <a:pt x="16790" y="416"/>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1" name="Google Shape;9241;p52"/>
            <p:cNvSpPr/>
            <p:nvPr/>
          </p:nvSpPr>
          <p:spPr>
            <a:xfrm>
              <a:off x="3643275" y="1658500"/>
              <a:ext cx="341450" cy="77525"/>
            </a:xfrm>
            <a:custGeom>
              <a:avLst/>
              <a:gdLst/>
              <a:ahLst/>
              <a:cxnLst/>
              <a:rect l="l" t="t" r="r" b="b"/>
              <a:pathLst>
                <a:path w="13658" h="3101" extrusionOk="0">
                  <a:moveTo>
                    <a:pt x="12118" y="1"/>
                  </a:moveTo>
                  <a:cubicBezTo>
                    <a:pt x="12091"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1" y="1958"/>
                    <a:pt x="99" y="2449"/>
                  </a:cubicBezTo>
                  <a:cubicBezTo>
                    <a:pt x="179" y="2833"/>
                    <a:pt x="527" y="3100"/>
                    <a:pt x="919" y="3100"/>
                  </a:cubicBezTo>
                  <a:cubicBezTo>
                    <a:pt x="1217" y="3098"/>
                    <a:pt x="1547" y="3098"/>
                    <a:pt x="1900" y="3098"/>
                  </a:cubicBezTo>
                  <a:cubicBezTo>
                    <a:pt x="2655" y="3098"/>
                    <a:pt x="3522" y="3101"/>
                    <a:pt x="4436" y="3101"/>
                  </a:cubicBezTo>
                  <a:cubicBezTo>
                    <a:pt x="7316" y="3101"/>
                    <a:pt x="10660" y="3073"/>
                    <a:pt x="12419"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2" name="Google Shape;9242;p52"/>
            <p:cNvSpPr/>
            <p:nvPr/>
          </p:nvSpPr>
          <p:spPr>
            <a:xfrm>
              <a:off x="35754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3" y="127"/>
                  </a:cubicBezTo>
                  <a:cubicBezTo>
                    <a:pt x="4495" y="127"/>
                    <a:pt x="3894" y="125"/>
                    <a:pt x="3326" y="125"/>
                  </a:cubicBezTo>
                  <a:cubicBezTo>
                    <a:pt x="2244" y="125"/>
                    <a:pt x="1286" y="132"/>
                    <a:pt x="714" y="174"/>
                  </a:cubicBezTo>
                  <a:cubicBezTo>
                    <a:pt x="447" y="192"/>
                    <a:pt x="215" y="442"/>
                    <a:pt x="143" y="790"/>
                  </a:cubicBezTo>
                  <a:cubicBezTo>
                    <a:pt x="36" y="1343"/>
                    <a:pt x="1" y="1959"/>
                    <a:pt x="72" y="2449"/>
                  </a:cubicBezTo>
                  <a:cubicBezTo>
                    <a:pt x="125" y="2833"/>
                    <a:pt x="393" y="3101"/>
                    <a:pt x="687" y="3101"/>
                  </a:cubicBezTo>
                  <a:cubicBezTo>
                    <a:pt x="911" y="3099"/>
                    <a:pt x="1158" y="3098"/>
                    <a:pt x="1424" y="3098"/>
                  </a:cubicBezTo>
                  <a:cubicBezTo>
                    <a:pt x="2016" y="3098"/>
                    <a:pt x="2699" y="3101"/>
                    <a:pt x="3418" y="3101"/>
                  </a:cubicBezTo>
                  <a:cubicBezTo>
                    <a:pt x="5575" y="3101"/>
                    <a:pt x="8056" y="3073"/>
                    <a:pt x="9368" y="2851"/>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3" name="Google Shape;9243;p52"/>
            <p:cNvSpPr/>
            <p:nvPr/>
          </p:nvSpPr>
          <p:spPr>
            <a:xfrm>
              <a:off x="4276025" y="1112900"/>
              <a:ext cx="312450" cy="304100"/>
            </a:xfrm>
            <a:custGeom>
              <a:avLst/>
              <a:gdLst/>
              <a:ahLst/>
              <a:cxnLst/>
              <a:rect l="l" t="t" r="r" b="b"/>
              <a:pathLst>
                <a:path w="12498" h="12164" extrusionOk="0">
                  <a:moveTo>
                    <a:pt x="10526" y="0"/>
                  </a:moveTo>
                  <a:cubicBezTo>
                    <a:pt x="10274" y="0"/>
                    <a:pt x="10021" y="103"/>
                    <a:pt x="9831" y="293"/>
                  </a:cubicBezTo>
                  <a:cubicBezTo>
                    <a:pt x="7458" y="2684"/>
                    <a:pt x="2524" y="7457"/>
                    <a:pt x="704" y="9830"/>
                  </a:cubicBezTo>
                  <a:cubicBezTo>
                    <a:pt x="1" y="10744"/>
                    <a:pt x="1449" y="12163"/>
                    <a:pt x="2552" y="12163"/>
                  </a:cubicBezTo>
                  <a:cubicBezTo>
                    <a:pt x="2849"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4" name="Google Shape;9244;p52"/>
            <p:cNvSpPr/>
            <p:nvPr/>
          </p:nvSpPr>
          <p:spPr>
            <a:xfrm>
              <a:off x="4272200" y="1658500"/>
              <a:ext cx="341250" cy="77525"/>
            </a:xfrm>
            <a:custGeom>
              <a:avLst/>
              <a:gdLst/>
              <a:ahLst/>
              <a:cxnLst/>
              <a:rect l="l" t="t" r="r" b="b"/>
              <a:pathLst>
                <a:path w="13650" h="3101" extrusionOk="0">
                  <a:moveTo>
                    <a:pt x="12109" y="1"/>
                  </a:moveTo>
                  <a:cubicBezTo>
                    <a:pt x="12082" y="1"/>
                    <a:pt x="12054" y="2"/>
                    <a:pt x="12026" y="5"/>
                  </a:cubicBezTo>
                  <a:cubicBezTo>
                    <a:pt x="10992" y="109"/>
                    <a:pt x="8998" y="125"/>
                    <a:pt x="6940" y="125"/>
                  </a:cubicBezTo>
                  <a:cubicBezTo>
                    <a:pt x="5959" y="125"/>
                    <a:pt x="4964" y="122"/>
                    <a:pt x="4051" y="122"/>
                  </a:cubicBezTo>
                  <a:cubicBezTo>
                    <a:pt x="2767" y="122"/>
                    <a:pt x="1646" y="129"/>
                    <a:pt x="955" y="165"/>
                  </a:cubicBezTo>
                  <a:cubicBezTo>
                    <a:pt x="599" y="192"/>
                    <a:pt x="286" y="442"/>
                    <a:pt x="197" y="790"/>
                  </a:cubicBezTo>
                  <a:cubicBezTo>
                    <a:pt x="54" y="1334"/>
                    <a:pt x="1" y="1958"/>
                    <a:pt x="99" y="2449"/>
                  </a:cubicBezTo>
                  <a:cubicBezTo>
                    <a:pt x="170" y="2833"/>
                    <a:pt x="527" y="3100"/>
                    <a:pt x="911" y="3100"/>
                  </a:cubicBezTo>
                  <a:cubicBezTo>
                    <a:pt x="1210" y="3098"/>
                    <a:pt x="1540" y="3098"/>
                    <a:pt x="1894" y="3098"/>
                  </a:cubicBezTo>
                  <a:cubicBezTo>
                    <a:pt x="2650" y="3098"/>
                    <a:pt x="3517" y="3101"/>
                    <a:pt x="4431"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5" name="Google Shape;9245;p52"/>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6" name="Google Shape;9246;p52"/>
            <p:cNvSpPr/>
            <p:nvPr/>
          </p:nvSpPr>
          <p:spPr>
            <a:xfrm>
              <a:off x="2870550" y="1340800"/>
              <a:ext cx="85350" cy="76225"/>
            </a:xfrm>
            <a:custGeom>
              <a:avLst/>
              <a:gdLst/>
              <a:ahLst/>
              <a:cxnLst/>
              <a:rect l="l" t="t" r="r" b="b"/>
              <a:pathLst>
                <a:path w="3414" h="3049" extrusionOk="0">
                  <a:moveTo>
                    <a:pt x="1461" y="0"/>
                  </a:moveTo>
                  <a:cubicBezTo>
                    <a:pt x="676" y="0"/>
                    <a:pt x="0" y="809"/>
                    <a:pt x="346" y="2329"/>
                  </a:cubicBezTo>
                  <a:cubicBezTo>
                    <a:pt x="460" y="2828"/>
                    <a:pt x="915" y="3048"/>
                    <a:pt x="1420" y="3048"/>
                  </a:cubicBezTo>
                  <a:cubicBezTo>
                    <a:pt x="2333" y="3048"/>
                    <a:pt x="3414" y="2328"/>
                    <a:pt x="2960" y="1231"/>
                  </a:cubicBezTo>
                  <a:cubicBezTo>
                    <a:pt x="2618"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7" name="Google Shape;9247;p52"/>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8" name="Google Shape;9248;p52"/>
            <p:cNvSpPr/>
            <p:nvPr/>
          </p:nvSpPr>
          <p:spPr>
            <a:xfrm>
              <a:off x="2787425" y="1570250"/>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9" name="Google Shape;9249;p52"/>
            <p:cNvSpPr/>
            <p:nvPr/>
          </p:nvSpPr>
          <p:spPr>
            <a:xfrm>
              <a:off x="2787425" y="1762275"/>
              <a:ext cx="74350" cy="66375"/>
            </a:xfrm>
            <a:custGeom>
              <a:avLst/>
              <a:gdLst/>
              <a:ahLst/>
              <a:cxnLst/>
              <a:rect l="l" t="t" r="r" b="b"/>
              <a:pathLst>
                <a:path w="2974" h="2655" extrusionOk="0">
                  <a:moveTo>
                    <a:pt x="1277" y="1"/>
                  </a:moveTo>
                  <a:cubicBezTo>
                    <a:pt x="592" y="1"/>
                    <a:pt x="0" y="706"/>
                    <a:pt x="299" y="2027"/>
                  </a:cubicBezTo>
                  <a:cubicBezTo>
                    <a:pt x="401" y="2462"/>
                    <a:pt x="796" y="2654"/>
                    <a:pt x="1236" y="2654"/>
                  </a:cubicBezTo>
                  <a:cubicBezTo>
                    <a:pt x="2032" y="2654"/>
                    <a:pt x="2973" y="2026"/>
                    <a:pt x="2583" y="1072"/>
                  </a:cubicBezTo>
                  <a:cubicBezTo>
                    <a:pt x="2285" y="348"/>
                    <a:pt x="1758" y="1"/>
                    <a:pt x="12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0" name="Google Shape;9250;p52"/>
            <p:cNvSpPr/>
            <p:nvPr/>
          </p:nvSpPr>
          <p:spPr>
            <a:xfrm>
              <a:off x="3065650" y="1343925"/>
              <a:ext cx="347700" cy="351300"/>
            </a:xfrm>
            <a:custGeom>
              <a:avLst/>
              <a:gdLst/>
              <a:ahLst/>
              <a:cxnLst/>
              <a:rect l="l" t="t" r="r" b="b"/>
              <a:pathLst>
                <a:path w="13908" h="14052" extrusionOk="0">
                  <a:moveTo>
                    <a:pt x="6944" y="1"/>
                  </a:moveTo>
                  <a:cubicBezTo>
                    <a:pt x="6309" y="1"/>
                    <a:pt x="5662" y="55"/>
                    <a:pt x="5219" y="214"/>
                  </a:cubicBezTo>
                  <a:cubicBezTo>
                    <a:pt x="4871" y="339"/>
                    <a:pt x="4657" y="687"/>
                    <a:pt x="4684" y="1044"/>
                  </a:cubicBezTo>
                  <a:cubicBezTo>
                    <a:pt x="4791" y="2400"/>
                    <a:pt x="5451" y="4853"/>
                    <a:pt x="5290" y="5424"/>
                  </a:cubicBezTo>
                  <a:cubicBezTo>
                    <a:pt x="5183" y="5852"/>
                    <a:pt x="535" y="5772"/>
                    <a:pt x="259" y="6254"/>
                  </a:cubicBezTo>
                  <a:cubicBezTo>
                    <a:pt x="0" y="6700"/>
                    <a:pt x="321" y="7860"/>
                    <a:pt x="642" y="8636"/>
                  </a:cubicBezTo>
                  <a:cubicBezTo>
                    <a:pt x="766" y="8961"/>
                    <a:pt x="1078" y="9158"/>
                    <a:pt x="1415" y="9158"/>
                  </a:cubicBezTo>
                  <a:cubicBezTo>
                    <a:pt x="1466" y="9158"/>
                    <a:pt x="1518" y="9154"/>
                    <a:pt x="1570" y="9144"/>
                  </a:cubicBezTo>
                  <a:cubicBezTo>
                    <a:pt x="2748" y="8921"/>
                    <a:pt x="3836" y="8832"/>
                    <a:pt x="4746" y="8787"/>
                  </a:cubicBezTo>
                  <a:cubicBezTo>
                    <a:pt x="4757" y="8787"/>
                    <a:pt x="4767" y="8787"/>
                    <a:pt x="4778" y="8787"/>
                  </a:cubicBezTo>
                  <a:cubicBezTo>
                    <a:pt x="5254" y="8787"/>
                    <a:pt x="5629" y="9173"/>
                    <a:pt x="5611" y="9644"/>
                  </a:cubicBezTo>
                  <a:cubicBezTo>
                    <a:pt x="5567" y="10866"/>
                    <a:pt x="5451" y="12195"/>
                    <a:pt x="5638" y="13337"/>
                  </a:cubicBezTo>
                  <a:cubicBezTo>
                    <a:pt x="5709" y="13721"/>
                    <a:pt x="6031" y="14006"/>
                    <a:pt x="6423" y="14024"/>
                  </a:cubicBezTo>
                  <a:cubicBezTo>
                    <a:pt x="6813" y="14039"/>
                    <a:pt x="7227" y="14051"/>
                    <a:pt x="7650" y="14051"/>
                  </a:cubicBezTo>
                  <a:cubicBezTo>
                    <a:pt x="7982" y="14051"/>
                    <a:pt x="8320" y="14044"/>
                    <a:pt x="8653" y="14024"/>
                  </a:cubicBezTo>
                  <a:cubicBezTo>
                    <a:pt x="9064" y="14006"/>
                    <a:pt x="9394" y="13676"/>
                    <a:pt x="9430" y="13257"/>
                  </a:cubicBezTo>
                  <a:cubicBezTo>
                    <a:pt x="9501" y="12186"/>
                    <a:pt x="9421" y="10616"/>
                    <a:pt x="9251" y="9430"/>
                  </a:cubicBezTo>
                  <a:cubicBezTo>
                    <a:pt x="9174" y="8923"/>
                    <a:pt x="9576" y="8482"/>
                    <a:pt x="10076" y="8482"/>
                  </a:cubicBezTo>
                  <a:cubicBezTo>
                    <a:pt x="10096" y="8482"/>
                    <a:pt x="10115" y="8483"/>
                    <a:pt x="10134" y="8484"/>
                  </a:cubicBezTo>
                  <a:cubicBezTo>
                    <a:pt x="11107" y="8564"/>
                    <a:pt x="12133" y="8698"/>
                    <a:pt x="13043" y="8734"/>
                  </a:cubicBezTo>
                  <a:cubicBezTo>
                    <a:pt x="13053" y="8734"/>
                    <a:pt x="13063" y="8734"/>
                    <a:pt x="13074" y="8734"/>
                  </a:cubicBezTo>
                  <a:cubicBezTo>
                    <a:pt x="13532" y="8734"/>
                    <a:pt x="13908" y="8349"/>
                    <a:pt x="13899" y="7886"/>
                  </a:cubicBezTo>
                  <a:cubicBezTo>
                    <a:pt x="13881" y="7315"/>
                    <a:pt x="13792" y="6798"/>
                    <a:pt x="13694" y="6227"/>
                  </a:cubicBezTo>
                  <a:cubicBezTo>
                    <a:pt x="13640" y="5852"/>
                    <a:pt x="13346" y="5576"/>
                    <a:pt x="12971" y="5531"/>
                  </a:cubicBezTo>
                  <a:cubicBezTo>
                    <a:pt x="12084" y="5433"/>
                    <a:pt x="11113" y="5334"/>
                    <a:pt x="10229" y="5334"/>
                  </a:cubicBezTo>
                  <a:cubicBezTo>
                    <a:pt x="10072" y="5334"/>
                    <a:pt x="9919" y="5337"/>
                    <a:pt x="9769" y="5344"/>
                  </a:cubicBezTo>
                  <a:cubicBezTo>
                    <a:pt x="9752" y="5345"/>
                    <a:pt x="9736" y="5345"/>
                    <a:pt x="9720" y="5345"/>
                  </a:cubicBezTo>
                  <a:cubicBezTo>
                    <a:pt x="9278" y="5345"/>
                    <a:pt x="8920" y="4997"/>
                    <a:pt x="8903" y="4550"/>
                  </a:cubicBezTo>
                  <a:cubicBezTo>
                    <a:pt x="8868" y="3488"/>
                    <a:pt x="8752" y="2007"/>
                    <a:pt x="8645" y="785"/>
                  </a:cubicBezTo>
                  <a:cubicBezTo>
                    <a:pt x="8609" y="384"/>
                    <a:pt x="8279" y="63"/>
                    <a:pt x="7877" y="36"/>
                  </a:cubicBezTo>
                  <a:cubicBezTo>
                    <a:pt x="7588" y="15"/>
                    <a:pt x="7268" y="1"/>
                    <a:pt x="6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1" name="Google Shape;9251;p52"/>
            <p:cNvSpPr/>
            <p:nvPr/>
          </p:nvSpPr>
          <p:spPr>
            <a:xfrm>
              <a:off x="2836375" y="4851100"/>
              <a:ext cx="341225" cy="77525"/>
            </a:xfrm>
            <a:custGeom>
              <a:avLst/>
              <a:gdLst/>
              <a:ahLst/>
              <a:cxnLst/>
              <a:rect l="l" t="t" r="r" b="b"/>
              <a:pathLst>
                <a:path w="13649" h="3101" extrusionOk="0">
                  <a:moveTo>
                    <a:pt x="12108" y="1"/>
                  </a:moveTo>
                  <a:cubicBezTo>
                    <a:pt x="12081" y="1"/>
                    <a:pt x="12054" y="2"/>
                    <a:pt x="12026" y="5"/>
                  </a:cubicBezTo>
                  <a:cubicBezTo>
                    <a:pt x="10959" y="112"/>
                    <a:pt x="8875" y="126"/>
                    <a:pt x="6751" y="126"/>
                  </a:cubicBezTo>
                  <a:cubicBezTo>
                    <a:pt x="5959" y="126"/>
                    <a:pt x="5162" y="124"/>
                    <a:pt x="4409" y="124"/>
                  </a:cubicBezTo>
                  <a:cubicBezTo>
                    <a:pt x="2977" y="124"/>
                    <a:pt x="1709" y="132"/>
                    <a:pt x="955" y="174"/>
                  </a:cubicBezTo>
                  <a:cubicBezTo>
                    <a:pt x="589" y="192"/>
                    <a:pt x="286" y="442"/>
                    <a:pt x="196" y="790"/>
                  </a:cubicBezTo>
                  <a:cubicBezTo>
                    <a:pt x="54" y="1343"/>
                    <a:pt x="0" y="1958"/>
                    <a:pt x="98" y="2449"/>
                  </a:cubicBezTo>
                  <a:cubicBezTo>
                    <a:pt x="170" y="2833"/>
                    <a:pt x="518" y="3100"/>
                    <a:pt x="910" y="3100"/>
                  </a:cubicBezTo>
                  <a:cubicBezTo>
                    <a:pt x="1207" y="3099"/>
                    <a:pt x="1534" y="3098"/>
                    <a:pt x="1885" y="3098"/>
                  </a:cubicBezTo>
                  <a:cubicBezTo>
                    <a:pt x="2670" y="3098"/>
                    <a:pt x="3575" y="3101"/>
                    <a:pt x="4527" y="3101"/>
                  </a:cubicBezTo>
                  <a:cubicBezTo>
                    <a:pt x="7385" y="3101"/>
                    <a:pt x="10670" y="3073"/>
                    <a:pt x="12409" y="2851"/>
                  </a:cubicBezTo>
                  <a:cubicBezTo>
                    <a:pt x="13649" y="2685"/>
                    <a:pt x="13326"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2" name="Google Shape;9252;p52"/>
            <p:cNvSpPr/>
            <p:nvPr/>
          </p:nvSpPr>
          <p:spPr>
            <a:xfrm>
              <a:off x="2768350" y="4494925"/>
              <a:ext cx="257500" cy="77375"/>
            </a:xfrm>
            <a:custGeom>
              <a:avLst/>
              <a:gdLst/>
              <a:ahLst/>
              <a:cxnLst/>
              <a:rect l="l" t="t" r="r" b="b"/>
              <a:pathLst>
                <a:path w="10300" h="3095" extrusionOk="0">
                  <a:moveTo>
                    <a:pt x="9148" y="0"/>
                  </a:moveTo>
                  <a:cubicBezTo>
                    <a:pt x="9126" y="0"/>
                    <a:pt x="9104" y="2"/>
                    <a:pt x="9082" y="5"/>
                  </a:cubicBezTo>
                  <a:cubicBezTo>
                    <a:pt x="8323" y="105"/>
                    <a:pt x="6892" y="123"/>
                    <a:pt x="5395" y="123"/>
                  </a:cubicBezTo>
                  <a:cubicBezTo>
                    <a:pt x="4612" y="123"/>
                    <a:pt x="3810" y="118"/>
                    <a:pt x="3078" y="118"/>
                  </a:cubicBezTo>
                  <a:cubicBezTo>
                    <a:pt x="2101" y="118"/>
                    <a:pt x="1247" y="126"/>
                    <a:pt x="723" y="165"/>
                  </a:cubicBezTo>
                  <a:cubicBezTo>
                    <a:pt x="446" y="183"/>
                    <a:pt x="214" y="433"/>
                    <a:pt x="152" y="781"/>
                  </a:cubicBezTo>
                  <a:cubicBezTo>
                    <a:pt x="45" y="1334"/>
                    <a:pt x="0" y="1959"/>
                    <a:pt x="72" y="2440"/>
                  </a:cubicBezTo>
                  <a:cubicBezTo>
                    <a:pt x="134" y="2824"/>
                    <a:pt x="393" y="3092"/>
                    <a:pt x="687" y="3092"/>
                  </a:cubicBezTo>
                  <a:cubicBezTo>
                    <a:pt x="887" y="3090"/>
                    <a:pt x="1105" y="3089"/>
                    <a:pt x="1338" y="3089"/>
                  </a:cubicBezTo>
                  <a:cubicBezTo>
                    <a:pt x="2007" y="3089"/>
                    <a:pt x="2799" y="3094"/>
                    <a:pt x="3630" y="3094"/>
                  </a:cubicBezTo>
                  <a:cubicBezTo>
                    <a:pt x="5736" y="3094"/>
                    <a:pt x="8099" y="3063"/>
                    <a:pt x="9367" y="2842"/>
                  </a:cubicBezTo>
                  <a:cubicBezTo>
                    <a:pt x="10300" y="2676"/>
                    <a:pt x="10058" y="0"/>
                    <a:pt x="9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3" name="Google Shape;9253;p52"/>
            <p:cNvSpPr/>
            <p:nvPr/>
          </p:nvSpPr>
          <p:spPr>
            <a:xfrm>
              <a:off x="2768350" y="4383875"/>
              <a:ext cx="257550" cy="77575"/>
            </a:xfrm>
            <a:custGeom>
              <a:avLst/>
              <a:gdLst/>
              <a:ahLst/>
              <a:cxnLst/>
              <a:rect l="l" t="t" r="r" b="b"/>
              <a:pathLst>
                <a:path w="10302" h="3103" extrusionOk="0">
                  <a:moveTo>
                    <a:pt x="9144" y="0"/>
                  </a:moveTo>
                  <a:cubicBezTo>
                    <a:pt x="9124" y="0"/>
                    <a:pt x="9103" y="2"/>
                    <a:pt x="9082" y="4"/>
                  </a:cubicBezTo>
                  <a:cubicBezTo>
                    <a:pt x="8272" y="111"/>
                    <a:pt x="6698" y="126"/>
                    <a:pt x="5095" y="126"/>
                  </a:cubicBezTo>
                  <a:cubicBezTo>
                    <a:pt x="4497" y="126"/>
                    <a:pt x="3896" y="124"/>
                    <a:pt x="3328" y="124"/>
                  </a:cubicBezTo>
                  <a:cubicBezTo>
                    <a:pt x="2248" y="124"/>
                    <a:pt x="1292" y="131"/>
                    <a:pt x="723" y="174"/>
                  </a:cubicBezTo>
                  <a:cubicBezTo>
                    <a:pt x="446" y="192"/>
                    <a:pt x="214" y="441"/>
                    <a:pt x="152" y="789"/>
                  </a:cubicBezTo>
                  <a:cubicBezTo>
                    <a:pt x="45" y="1342"/>
                    <a:pt x="0" y="1958"/>
                    <a:pt x="72" y="2449"/>
                  </a:cubicBezTo>
                  <a:cubicBezTo>
                    <a:pt x="134" y="2832"/>
                    <a:pt x="393" y="3100"/>
                    <a:pt x="687" y="3100"/>
                  </a:cubicBezTo>
                  <a:cubicBezTo>
                    <a:pt x="887" y="3098"/>
                    <a:pt x="1105" y="3098"/>
                    <a:pt x="1338" y="3098"/>
                  </a:cubicBezTo>
                  <a:cubicBezTo>
                    <a:pt x="2007" y="3098"/>
                    <a:pt x="2799" y="3103"/>
                    <a:pt x="3630" y="3103"/>
                  </a:cubicBezTo>
                  <a:cubicBezTo>
                    <a:pt x="5736" y="3103"/>
                    <a:pt x="8099" y="3071"/>
                    <a:pt x="9367" y="2850"/>
                  </a:cubicBezTo>
                  <a:cubicBezTo>
                    <a:pt x="10301" y="2684"/>
                    <a:pt x="10057" y="0"/>
                    <a:pt x="9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4" name="Google Shape;9254;p52"/>
            <p:cNvSpPr/>
            <p:nvPr/>
          </p:nvSpPr>
          <p:spPr>
            <a:xfrm>
              <a:off x="34689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49" y="12161"/>
                  </a:cubicBezTo>
                  <a:cubicBezTo>
                    <a:pt x="2846" y="12161"/>
                    <a:pt x="3118" y="12058"/>
                    <a:pt x="3317" y="11813"/>
                  </a:cubicBezTo>
                  <a:cubicBezTo>
                    <a:pt x="4949" y="9833"/>
                    <a:pt x="10480" y="4596"/>
                    <a:pt x="12175" y="2696"/>
                  </a:cubicBezTo>
                  <a:cubicBezTo>
                    <a:pt x="12452" y="2384"/>
                    <a:pt x="12506" y="1938"/>
                    <a:pt x="12291" y="1581"/>
                  </a:cubicBezTo>
                  <a:cubicBezTo>
                    <a:pt x="11952" y="1019"/>
                    <a:pt x="11497" y="466"/>
                    <a:pt x="11025"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5" name="Google Shape;9255;p52"/>
            <p:cNvSpPr/>
            <p:nvPr/>
          </p:nvSpPr>
          <p:spPr>
            <a:xfrm>
              <a:off x="3500375" y="4291650"/>
              <a:ext cx="85350" cy="76200"/>
            </a:xfrm>
            <a:custGeom>
              <a:avLst/>
              <a:gdLst/>
              <a:ahLst/>
              <a:cxnLst/>
              <a:rect l="l" t="t" r="r" b="b"/>
              <a:pathLst>
                <a:path w="3414" h="3048" extrusionOk="0">
                  <a:moveTo>
                    <a:pt x="1461" y="0"/>
                  </a:moveTo>
                  <a:cubicBezTo>
                    <a:pt x="676" y="0"/>
                    <a:pt x="0" y="809"/>
                    <a:pt x="346" y="2328"/>
                  </a:cubicBezTo>
                  <a:cubicBezTo>
                    <a:pt x="460" y="2827"/>
                    <a:pt x="915" y="3048"/>
                    <a:pt x="1420" y="3048"/>
                  </a:cubicBezTo>
                  <a:cubicBezTo>
                    <a:pt x="2333" y="3048"/>
                    <a:pt x="3414" y="2328"/>
                    <a:pt x="2960" y="1231"/>
                  </a:cubicBezTo>
                  <a:cubicBezTo>
                    <a:pt x="2618" y="399"/>
                    <a:pt x="2012"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6" name="Google Shape;9256;p52"/>
            <p:cNvSpPr/>
            <p:nvPr/>
          </p:nvSpPr>
          <p:spPr>
            <a:xfrm>
              <a:off x="36776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9" y="2328"/>
                    <a:pt x="2960" y="1235"/>
                  </a:cubicBezTo>
                  <a:cubicBezTo>
                    <a:pt x="2618" y="400"/>
                    <a:pt x="2014"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7" name="Google Shape;9257;p52"/>
            <p:cNvSpPr/>
            <p:nvPr/>
          </p:nvSpPr>
          <p:spPr>
            <a:xfrm>
              <a:off x="34650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5" y="126"/>
                  </a:cubicBezTo>
                  <a:cubicBezTo>
                    <a:pt x="5963" y="126"/>
                    <a:pt x="5166"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19"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8" name="Google Shape;9258;p52"/>
            <p:cNvSpPr/>
            <p:nvPr/>
          </p:nvSpPr>
          <p:spPr>
            <a:xfrm>
              <a:off x="3594550" y="4762925"/>
              <a:ext cx="74375" cy="66375"/>
            </a:xfrm>
            <a:custGeom>
              <a:avLst/>
              <a:gdLst/>
              <a:ahLst/>
              <a:cxnLst/>
              <a:rect l="l" t="t" r="r" b="b"/>
              <a:pathLst>
                <a:path w="2975"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9" name="Google Shape;9259;p52"/>
            <p:cNvSpPr/>
            <p:nvPr/>
          </p:nvSpPr>
          <p:spPr>
            <a:xfrm>
              <a:off x="38727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82" y="2403"/>
                    <a:pt x="5442" y="4856"/>
                    <a:pt x="5290" y="5418"/>
                  </a:cubicBezTo>
                  <a:cubicBezTo>
                    <a:pt x="5174" y="5846"/>
                    <a:pt x="536" y="5766"/>
                    <a:pt x="259" y="6248"/>
                  </a:cubicBezTo>
                  <a:cubicBezTo>
                    <a:pt x="0" y="6703"/>
                    <a:pt x="321" y="7854"/>
                    <a:pt x="634" y="8639"/>
                  </a:cubicBezTo>
                  <a:cubicBezTo>
                    <a:pt x="764" y="8953"/>
                    <a:pt x="1072" y="9155"/>
                    <a:pt x="1399" y="9155"/>
                  </a:cubicBezTo>
                  <a:cubicBezTo>
                    <a:pt x="1453" y="9155"/>
                    <a:pt x="1507" y="9150"/>
                    <a:pt x="1561" y="9138"/>
                  </a:cubicBezTo>
                  <a:cubicBezTo>
                    <a:pt x="2739" y="8915"/>
                    <a:pt x="3827" y="8826"/>
                    <a:pt x="4746" y="8790"/>
                  </a:cubicBezTo>
                  <a:cubicBezTo>
                    <a:pt x="4762" y="8789"/>
                    <a:pt x="4777" y="8789"/>
                    <a:pt x="4792" y="8789"/>
                  </a:cubicBezTo>
                  <a:cubicBezTo>
                    <a:pt x="5253" y="8789"/>
                    <a:pt x="5629" y="9180"/>
                    <a:pt x="5612" y="9647"/>
                  </a:cubicBezTo>
                  <a:cubicBezTo>
                    <a:pt x="5558" y="10869"/>
                    <a:pt x="5451" y="12189"/>
                    <a:pt x="5638" y="13331"/>
                  </a:cubicBezTo>
                  <a:cubicBezTo>
                    <a:pt x="5701" y="13715"/>
                    <a:pt x="6031" y="14000"/>
                    <a:pt x="6415" y="14018"/>
                  </a:cubicBezTo>
                  <a:cubicBezTo>
                    <a:pt x="6837" y="14034"/>
                    <a:pt x="7283" y="14047"/>
                    <a:pt x="7737" y="14047"/>
                  </a:cubicBezTo>
                  <a:cubicBezTo>
                    <a:pt x="8040" y="14047"/>
                    <a:pt x="8347" y="14041"/>
                    <a:pt x="8654" y="14027"/>
                  </a:cubicBezTo>
                  <a:cubicBezTo>
                    <a:pt x="9064" y="14000"/>
                    <a:pt x="9394" y="13670"/>
                    <a:pt x="9421" y="13260"/>
                  </a:cubicBezTo>
                  <a:cubicBezTo>
                    <a:pt x="9501" y="12180"/>
                    <a:pt x="9412" y="10610"/>
                    <a:pt x="9242" y="9424"/>
                  </a:cubicBezTo>
                  <a:cubicBezTo>
                    <a:pt x="9174" y="8921"/>
                    <a:pt x="9561" y="8484"/>
                    <a:pt x="10062" y="8484"/>
                  </a:cubicBezTo>
                  <a:cubicBezTo>
                    <a:pt x="10086" y="8484"/>
                    <a:pt x="10110" y="8485"/>
                    <a:pt x="10135" y="8487"/>
                  </a:cubicBezTo>
                  <a:cubicBezTo>
                    <a:pt x="11098" y="8558"/>
                    <a:pt x="12124" y="8692"/>
                    <a:pt x="13043" y="8728"/>
                  </a:cubicBezTo>
                  <a:cubicBezTo>
                    <a:pt x="13053" y="8728"/>
                    <a:pt x="13064" y="8728"/>
                    <a:pt x="13074" y="8728"/>
                  </a:cubicBezTo>
                  <a:cubicBezTo>
                    <a:pt x="13533" y="8728"/>
                    <a:pt x="13908" y="8343"/>
                    <a:pt x="13890" y="7880"/>
                  </a:cubicBezTo>
                  <a:cubicBezTo>
                    <a:pt x="13873" y="7318"/>
                    <a:pt x="13783" y="6792"/>
                    <a:pt x="13694" y="6221"/>
                  </a:cubicBezTo>
                  <a:cubicBezTo>
                    <a:pt x="13632" y="5855"/>
                    <a:pt x="13337" y="5570"/>
                    <a:pt x="12971" y="5525"/>
                  </a:cubicBezTo>
                  <a:cubicBezTo>
                    <a:pt x="12094" y="5428"/>
                    <a:pt x="11134" y="5336"/>
                    <a:pt x="10251" y="5336"/>
                  </a:cubicBezTo>
                  <a:cubicBezTo>
                    <a:pt x="10084" y="5336"/>
                    <a:pt x="9920" y="5340"/>
                    <a:pt x="9760" y="5347"/>
                  </a:cubicBezTo>
                  <a:cubicBezTo>
                    <a:pt x="9749" y="5347"/>
                    <a:pt x="9738" y="5347"/>
                    <a:pt x="9727" y="5347"/>
                  </a:cubicBezTo>
                  <a:cubicBezTo>
                    <a:pt x="9286" y="5347"/>
                    <a:pt x="8912" y="4997"/>
                    <a:pt x="8903" y="4544"/>
                  </a:cubicBezTo>
                  <a:cubicBezTo>
                    <a:pt x="8868" y="3482"/>
                    <a:pt x="8752" y="2001"/>
                    <a:pt x="8645" y="779"/>
                  </a:cubicBezTo>
                  <a:cubicBezTo>
                    <a:pt x="8600" y="378"/>
                    <a:pt x="8279" y="57"/>
                    <a:pt x="7869" y="30"/>
                  </a:cubicBezTo>
                  <a:cubicBezTo>
                    <a:pt x="7594" y="13"/>
                    <a:pt x="7288"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0" name="Google Shape;9260;p52"/>
            <p:cNvSpPr/>
            <p:nvPr/>
          </p:nvSpPr>
          <p:spPr>
            <a:xfrm>
              <a:off x="3977825" y="3965725"/>
              <a:ext cx="331425" cy="295925"/>
            </a:xfrm>
            <a:custGeom>
              <a:avLst/>
              <a:gdLst/>
              <a:ahLst/>
              <a:cxnLst/>
              <a:rect l="l" t="t" r="r" b="b"/>
              <a:pathLst>
                <a:path w="13257" h="11837" extrusionOk="0">
                  <a:moveTo>
                    <a:pt x="9566" y="1"/>
                  </a:moveTo>
                  <a:cubicBezTo>
                    <a:pt x="9350" y="1"/>
                    <a:pt x="9135" y="88"/>
                    <a:pt x="8975" y="253"/>
                  </a:cubicBezTo>
                  <a:cubicBezTo>
                    <a:pt x="8252" y="1003"/>
                    <a:pt x="7458" y="1841"/>
                    <a:pt x="6887" y="2653"/>
                  </a:cubicBezTo>
                  <a:cubicBezTo>
                    <a:pt x="6729" y="2881"/>
                    <a:pt x="6475" y="3004"/>
                    <a:pt x="6218" y="3004"/>
                  </a:cubicBezTo>
                  <a:cubicBezTo>
                    <a:pt x="6054" y="3004"/>
                    <a:pt x="5888" y="2954"/>
                    <a:pt x="5745" y="2849"/>
                  </a:cubicBezTo>
                  <a:cubicBezTo>
                    <a:pt x="4889" y="2234"/>
                    <a:pt x="3649" y="1431"/>
                    <a:pt x="2632" y="780"/>
                  </a:cubicBezTo>
                  <a:cubicBezTo>
                    <a:pt x="2497" y="691"/>
                    <a:pt x="2345" y="649"/>
                    <a:pt x="2194" y="649"/>
                  </a:cubicBezTo>
                  <a:cubicBezTo>
                    <a:pt x="1966" y="649"/>
                    <a:pt x="1740" y="745"/>
                    <a:pt x="1579" y="922"/>
                  </a:cubicBezTo>
                  <a:cubicBezTo>
                    <a:pt x="1017" y="1556"/>
                    <a:pt x="330" y="2448"/>
                    <a:pt x="107" y="3117"/>
                  </a:cubicBezTo>
                  <a:cubicBezTo>
                    <a:pt x="0" y="3465"/>
                    <a:pt x="143" y="3839"/>
                    <a:pt x="446" y="4036"/>
                  </a:cubicBezTo>
                  <a:cubicBezTo>
                    <a:pt x="1570" y="4776"/>
                    <a:pt x="3890" y="5740"/>
                    <a:pt x="4247" y="6212"/>
                  </a:cubicBezTo>
                  <a:cubicBezTo>
                    <a:pt x="4505" y="6560"/>
                    <a:pt x="1633" y="10147"/>
                    <a:pt x="1847" y="10655"/>
                  </a:cubicBezTo>
                  <a:cubicBezTo>
                    <a:pt x="2043" y="11137"/>
                    <a:pt x="3140" y="11574"/>
                    <a:pt x="3943" y="11806"/>
                  </a:cubicBezTo>
                  <a:cubicBezTo>
                    <a:pt x="4018" y="11827"/>
                    <a:pt x="4093" y="11837"/>
                    <a:pt x="4167" y="11837"/>
                  </a:cubicBezTo>
                  <a:cubicBezTo>
                    <a:pt x="4475" y="11837"/>
                    <a:pt x="4763" y="11665"/>
                    <a:pt x="4907" y="11378"/>
                  </a:cubicBezTo>
                  <a:cubicBezTo>
                    <a:pt x="5442" y="10325"/>
                    <a:pt x="6031" y="9415"/>
                    <a:pt x="6557" y="8675"/>
                  </a:cubicBezTo>
                  <a:cubicBezTo>
                    <a:pt x="6713" y="8446"/>
                    <a:pt x="6966" y="8326"/>
                    <a:pt x="7222" y="8326"/>
                  </a:cubicBezTo>
                  <a:cubicBezTo>
                    <a:pt x="7406" y="8326"/>
                    <a:pt x="7591" y="8387"/>
                    <a:pt x="7744" y="8514"/>
                  </a:cubicBezTo>
                  <a:cubicBezTo>
                    <a:pt x="8680" y="9290"/>
                    <a:pt x="9644" y="10182"/>
                    <a:pt x="10661" y="10726"/>
                  </a:cubicBezTo>
                  <a:cubicBezTo>
                    <a:pt x="10781" y="10790"/>
                    <a:pt x="10912" y="10821"/>
                    <a:pt x="11042" y="10821"/>
                  </a:cubicBezTo>
                  <a:cubicBezTo>
                    <a:pt x="11277" y="10821"/>
                    <a:pt x="11508" y="10720"/>
                    <a:pt x="11669" y="10530"/>
                  </a:cubicBezTo>
                  <a:cubicBezTo>
                    <a:pt x="12115" y="9995"/>
                    <a:pt x="12597" y="9406"/>
                    <a:pt x="13025" y="8782"/>
                  </a:cubicBezTo>
                  <a:cubicBezTo>
                    <a:pt x="13257" y="8443"/>
                    <a:pt x="13194" y="7988"/>
                    <a:pt x="12891" y="7711"/>
                  </a:cubicBezTo>
                  <a:cubicBezTo>
                    <a:pt x="12088" y="6997"/>
                    <a:pt x="10812" y="6114"/>
                    <a:pt x="9778" y="5534"/>
                  </a:cubicBezTo>
                  <a:cubicBezTo>
                    <a:pt x="9323" y="5276"/>
                    <a:pt x="9224" y="4660"/>
                    <a:pt x="9572" y="4268"/>
                  </a:cubicBezTo>
                  <a:cubicBezTo>
                    <a:pt x="10224" y="3554"/>
                    <a:pt x="10946" y="2831"/>
                    <a:pt x="11526" y="2136"/>
                  </a:cubicBezTo>
                  <a:cubicBezTo>
                    <a:pt x="11829" y="1770"/>
                    <a:pt x="11758" y="1226"/>
                    <a:pt x="11374" y="949"/>
                  </a:cubicBezTo>
                  <a:cubicBezTo>
                    <a:pt x="10919" y="619"/>
                    <a:pt x="10456" y="378"/>
                    <a:pt x="9956" y="102"/>
                  </a:cubicBezTo>
                  <a:cubicBezTo>
                    <a:pt x="9834" y="34"/>
                    <a:pt x="9700" y="1"/>
                    <a:pt x="9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1" name="Google Shape;9261;p52"/>
            <p:cNvSpPr/>
            <p:nvPr/>
          </p:nvSpPr>
          <p:spPr>
            <a:xfrm>
              <a:off x="3092850" y="3984400"/>
              <a:ext cx="441400" cy="378250"/>
            </a:xfrm>
            <a:custGeom>
              <a:avLst/>
              <a:gdLst/>
              <a:ahLst/>
              <a:cxnLst/>
              <a:rect l="l" t="t" r="r" b="b"/>
              <a:pathLst>
                <a:path w="17656" h="15130" extrusionOk="0">
                  <a:moveTo>
                    <a:pt x="13777" y="0"/>
                  </a:moveTo>
                  <a:cubicBezTo>
                    <a:pt x="11895" y="0"/>
                    <a:pt x="9689" y="69"/>
                    <a:pt x="9153" y="291"/>
                  </a:cubicBezTo>
                  <a:cubicBezTo>
                    <a:pt x="8270" y="657"/>
                    <a:pt x="8083" y="7357"/>
                    <a:pt x="7441" y="11621"/>
                  </a:cubicBezTo>
                  <a:cubicBezTo>
                    <a:pt x="7412" y="11800"/>
                    <a:pt x="7268" y="11891"/>
                    <a:pt x="7123" y="11891"/>
                  </a:cubicBezTo>
                  <a:cubicBezTo>
                    <a:pt x="6993" y="11891"/>
                    <a:pt x="6862" y="11817"/>
                    <a:pt x="6816" y="11666"/>
                  </a:cubicBezTo>
                  <a:cubicBezTo>
                    <a:pt x="5969" y="8864"/>
                    <a:pt x="5772" y="7758"/>
                    <a:pt x="4666" y="5349"/>
                  </a:cubicBezTo>
                  <a:cubicBezTo>
                    <a:pt x="4514" y="5019"/>
                    <a:pt x="4175" y="4805"/>
                    <a:pt x="3810" y="4805"/>
                  </a:cubicBezTo>
                  <a:cubicBezTo>
                    <a:pt x="2391" y="4814"/>
                    <a:pt x="884" y="5233"/>
                    <a:pt x="232" y="6536"/>
                  </a:cubicBezTo>
                  <a:cubicBezTo>
                    <a:pt x="0" y="7178"/>
                    <a:pt x="232" y="7562"/>
                    <a:pt x="545" y="8026"/>
                  </a:cubicBezTo>
                  <a:cubicBezTo>
                    <a:pt x="649"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97"/>
                    <a:pt x="11598" y="2067"/>
                    <a:pt x="12062" y="2058"/>
                  </a:cubicBezTo>
                  <a:lnTo>
                    <a:pt x="14319" y="1995"/>
                  </a:lnTo>
                  <a:cubicBezTo>
                    <a:pt x="14827" y="2147"/>
                    <a:pt x="15068" y="2736"/>
                    <a:pt x="15184" y="3199"/>
                  </a:cubicBezTo>
                  <a:cubicBezTo>
                    <a:pt x="15270" y="3534"/>
                    <a:pt x="15571" y="3754"/>
                    <a:pt x="15911" y="3754"/>
                  </a:cubicBezTo>
                  <a:cubicBezTo>
                    <a:pt x="15925" y="3754"/>
                    <a:pt x="15938" y="3753"/>
                    <a:pt x="15951" y="3753"/>
                  </a:cubicBezTo>
                  <a:cubicBezTo>
                    <a:pt x="16263" y="3735"/>
                    <a:pt x="16602" y="3717"/>
                    <a:pt x="16897" y="3699"/>
                  </a:cubicBezTo>
                  <a:cubicBezTo>
                    <a:pt x="17325" y="3681"/>
                    <a:pt x="17655" y="3307"/>
                    <a:pt x="17602" y="2878"/>
                  </a:cubicBezTo>
                  <a:cubicBezTo>
                    <a:pt x="17512" y="2147"/>
                    <a:pt x="17272" y="1478"/>
                    <a:pt x="17049" y="978"/>
                  </a:cubicBezTo>
                  <a:cubicBezTo>
                    <a:pt x="16790" y="407"/>
                    <a:pt x="16237"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2" name="Google Shape;9262;p52"/>
            <p:cNvSpPr/>
            <p:nvPr/>
          </p:nvSpPr>
          <p:spPr>
            <a:xfrm>
              <a:off x="3643275" y="3787050"/>
              <a:ext cx="341400" cy="77375"/>
            </a:xfrm>
            <a:custGeom>
              <a:avLst/>
              <a:gdLst/>
              <a:ahLst/>
              <a:cxnLst/>
              <a:rect l="l" t="t" r="r" b="b"/>
              <a:pathLst>
                <a:path w="13656" h="3095" extrusionOk="0">
                  <a:moveTo>
                    <a:pt x="12123" y="0"/>
                  </a:moveTo>
                  <a:cubicBezTo>
                    <a:pt x="12094" y="0"/>
                    <a:pt x="12065" y="2"/>
                    <a:pt x="12035" y="5"/>
                  </a:cubicBezTo>
                  <a:cubicBezTo>
                    <a:pt x="11006" y="103"/>
                    <a:pt x="9039" y="119"/>
                    <a:pt x="7003" y="119"/>
                  </a:cubicBezTo>
                  <a:cubicBezTo>
                    <a:pt x="6098" y="119"/>
                    <a:pt x="5179" y="116"/>
                    <a:pt x="4322" y="116"/>
                  </a:cubicBezTo>
                  <a:cubicBezTo>
                    <a:pt x="2930" y="116"/>
                    <a:pt x="1701" y="124"/>
                    <a:pt x="964" y="165"/>
                  </a:cubicBezTo>
                  <a:cubicBezTo>
                    <a:pt x="598" y="183"/>
                    <a:pt x="286" y="433"/>
                    <a:pt x="206" y="781"/>
                  </a:cubicBezTo>
                  <a:cubicBezTo>
                    <a:pt x="63" y="1334"/>
                    <a:pt x="1" y="1958"/>
                    <a:pt x="99" y="2440"/>
                  </a:cubicBezTo>
                  <a:cubicBezTo>
                    <a:pt x="179" y="2824"/>
                    <a:pt x="527" y="3091"/>
                    <a:pt x="919" y="3091"/>
                  </a:cubicBezTo>
                  <a:cubicBezTo>
                    <a:pt x="1183" y="3090"/>
                    <a:pt x="1472" y="3089"/>
                    <a:pt x="1780" y="3089"/>
                  </a:cubicBezTo>
                  <a:cubicBezTo>
                    <a:pt x="2665" y="3089"/>
                    <a:pt x="3713" y="3094"/>
                    <a:pt x="4815" y="3094"/>
                  </a:cubicBezTo>
                  <a:cubicBezTo>
                    <a:pt x="7604" y="3094"/>
                    <a:pt x="10737" y="3063"/>
                    <a:pt x="12419"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3" name="Google Shape;9263;p52"/>
            <p:cNvSpPr/>
            <p:nvPr/>
          </p:nvSpPr>
          <p:spPr>
            <a:xfrm>
              <a:off x="35754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5" y="126"/>
                  </a:cubicBezTo>
                  <a:cubicBezTo>
                    <a:pt x="4495" y="126"/>
                    <a:pt x="3744" y="122"/>
                    <a:pt x="3054" y="122"/>
                  </a:cubicBezTo>
                  <a:cubicBezTo>
                    <a:pt x="2085" y="122"/>
                    <a:pt x="1238" y="129"/>
                    <a:pt x="714" y="166"/>
                  </a:cubicBezTo>
                  <a:cubicBezTo>
                    <a:pt x="447" y="192"/>
                    <a:pt x="215" y="433"/>
                    <a:pt x="143" y="790"/>
                  </a:cubicBezTo>
                  <a:cubicBezTo>
                    <a:pt x="36" y="1334"/>
                    <a:pt x="1" y="1959"/>
                    <a:pt x="72" y="2449"/>
                  </a:cubicBezTo>
                  <a:cubicBezTo>
                    <a:pt x="125"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8" y="2842"/>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4" name="Google Shape;9264;p52"/>
            <p:cNvSpPr/>
            <p:nvPr/>
          </p:nvSpPr>
          <p:spPr>
            <a:xfrm>
              <a:off x="4276025" y="3241375"/>
              <a:ext cx="312450" cy="304150"/>
            </a:xfrm>
            <a:custGeom>
              <a:avLst/>
              <a:gdLst/>
              <a:ahLst/>
              <a:cxnLst/>
              <a:rect l="l" t="t" r="r" b="b"/>
              <a:pathLst>
                <a:path w="12498" h="12166" extrusionOk="0">
                  <a:moveTo>
                    <a:pt x="10517" y="0"/>
                  </a:moveTo>
                  <a:cubicBezTo>
                    <a:pt x="10268" y="0"/>
                    <a:pt x="10018" y="100"/>
                    <a:pt x="9831" y="287"/>
                  </a:cubicBezTo>
                  <a:cubicBezTo>
                    <a:pt x="7458" y="2687"/>
                    <a:pt x="2524" y="7460"/>
                    <a:pt x="704" y="9824"/>
                  </a:cubicBezTo>
                  <a:cubicBezTo>
                    <a:pt x="0" y="10739"/>
                    <a:pt x="1451" y="12165"/>
                    <a:pt x="2555" y="12165"/>
                  </a:cubicBezTo>
                  <a:cubicBezTo>
                    <a:pt x="2850" y="12165"/>
                    <a:pt x="3121"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1"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5" name="Google Shape;9265;p52"/>
            <p:cNvSpPr/>
            <p:nvPr/>
          </p:nvSpPr>
          <p:spPr>
            <a:xfrm>
              <a:off x="42722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9" y="183"/>
                    <a:pt x="286" y="433"/>
                    <a:pt x="197" y="781"/>
                  </a:cubicBezTo>
                  <a:cubicBezTo>
                    <a:pt x="54" y="1334"/>
                    <a:pt x="1" y="1958"/>
                    <a:pt x="99" y="2440"/>
                  </a:cubicBezTo>
                  <a:cubicBezTo>
                    <a:pt x="170" y="2824"/>
                    <a:pt x="527" y="3091"/>
                    <a:pt x="911" y="3091"/>
                  </a:cubicBezTo>
                  <a:cubicBezTo>
                    <a:pt x="1175" y="3090"/>
                    <a:pt x="1465" y="3089"/>
                    <a:pt x="1774" y="3089"/>
                  </a:cubicBezTo>
                  <a:cubicBezTo>
                    <a:pt x="2659" y="3089"/>
                    <a:pt x="3708" y="3094"/>
                    <a:pt x="4810"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6" name="Google Shape;9266;p52"/>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7" name="Google Shape;9267;p52"/>
            <p:cNvSpPr/>
            <p:nvPr/>
          </p:nvSpPr>
          <p:spPr>
            <a:xfrm>
              <a:off x="2870550" y="3469250"/>
              <a:ext cx="85375" cy="76250"/>
            </a:xfrm>
            <a:custGeom>
              <a:avLst/>
              <a:gdLst/>
              <a:ahLst/>
              <a:cxnLst/>
              <a:rect l="l" t="t" r="r" b="b"/>
              <a:pathLst>
                <a:path w="3415" h="3050" extrusionOk="0">
                  <a:moveTo>
                    <a:pt x="1462" y="1"/>
                  </a:moveTo>
                  <a:cubicBezTo>
                    <a:pt x="677" y="1"/>
                    <a:pt x="0" y="812"/>
                    <a:pt x="346" y="2333"/>
                  </a:cubicBezTo>
                  <a:cubicBezTo>
                    <a:pt x="460" y="2830"/>
                    <a:pt x="912" y="3050"/>
                    <a:pt x="1416" y="3050"/>
                  </a:cubicBezTo>
                  <a:cubicBezTo>
                    <a:pt x="2330" y="3050"/>
                    <a:pt x="3414"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8" name="Google Shape;9268;p52"/>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9" name="Google Shape;9269;p52"/>
            <p:cNvSpPr/>
            <p:nvPr/>
          </p:nvSpPr>
          <p:spPr>
            <a:xfrm>
              <a:off x="2787425" y="3698750"/>
              <a:ext cx="74350" cy="66425"/>
            </a:xfrm>
            <a:custGeom>
              <a:avLst/>
              <a:gdLst/>
              <a:ahLst/>
              <a:cxnLst/>
              <a:rect l="l" t="t" r="r" b="b"/>
              <a:pathLst>
                <a:path w="2974" h="2657" extrusionOk="0">
                  <a:moveTo>
                    <a:pt x="1275" y="0"/>
                  </a:moveTo>
                  <a:cubicBezTo>
                    <a:pt x="590" y="0"/>
                    <a:pt x="0" y="704"/>
                    <a:pt x="299" y="2029"/>
                  </a:cubicBezTo>
                  <a:cubicBezTo>
                    <a:pt x="401" y="2464"/>
                    <a:pt x="796" y="2656"/>
                    <a:pt x="1236" y="2656"/>
                  </a:cubicBezTo>
                  <a:cubicBezTo>
                    <a:pt x="2032" y="2656"/>
                    <a:pt x="2973" y="2028"/>
                    <a:pt x="2583" y="1074"/>
                  </a:cubicBezTo>
                  <a:cubicBezTo>
                    <a:pt x="2284" y="349"/>
                    <a:pt x="1756" y="0"/>
                    <a:pt x="12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0" name="Google Shape;9270;p52"/>
            <p:cNvSpPr/>
            <p:nvPr/>
          </p:nvSpPr>
          <p:spPr>
            <a:xfrm>
              <a:off x="2787425" y="3890675"/>
              <a:ext cx="74350" cy="66375"/>
            </a:xfrm>
            <a:custGeom>
              <a:avLst/>
              <a:gdLst/>
              <a:ahLst/>
              <a:cxnLst/>
              <a:rect l="l" t="t" r="r" b="b"/>
              <a:pathLst>
                <a:path w="2974" h="2655" extrusionOk="0">
                  <a:moveTo>
                    <a:pt x="1276" y="0"/>
                  </a:moveTo>
                  <a:cubicBezTo>
                    <a:pt x="591" y="0"/>
                    <a:pt x="0" y="707"/>
                    <a:pt x="299" y="2033"/>
                  </a:cubicBezTo>
                  <a:cubicBezTo>
                    <a:pt x="400" y="2464"/>
                    <a:pt x="794" y="2654"/>
                    <a:pt x="1233" y="2654"/>
                  </a:cubicBezTo>
                  <a:cubicBezTo>
                    <a:pt x="2030" y="2654"/>
                    <a:pt x="2974" y="2028"/>
                    <a:pt x="2583" y="1078"/>
                  </a:cubicBezTo>
                  <a:cubicBezTo>
                    <a:pt x="2284" y="350"/>
                    <a:pt x="1757" y="0"/>
                    <a:pt x="12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1" name="Google Shape;9271;p52"/>
            <p:cNvSpPr/>
            <p:nvPr/>
          </p:nvSpPr>
          <p:spPr>
            <a:xfrm>
              <a:off x="3065650" y="3472475"/>
              <a:ext cx="347700" cy="351275"/>
            </a:xfrm>
            <a:custGeom>
              <a:avLst/>
              <a:gdLst/>
              <a:ahLst/>
              <a:cxnLst/>
              <a:rect l="l" t="t" r="r" b="b"/>
              <a:pathLst>
                <a:path w="13908" h="14051" extrusionOk="0">
                  <a:moveTo>
                    <a:pt x="6944" y="1"/>
                  </a:moveTo>
                  <a:cubicBezTo>
                    <a:pt x="6309" y="1"/>
                    <a:pt x="5662" y="55"/>
                    <a:pt x="5219" y="214"/>
                  </a:cubicBezTo>
                  <a:cubicBezTo>
                    <a:pt x="4871" y="330"/>
                    <a:pt x="4657" y="678"/>
                    <a:pt x="4684" y="1044"/>
                  </a:cubicBezTo>
                  <a:cubicBezTo>
                    <a:pt x="4791" y="2400"/>
                    <a:pt x="5451" y="4853"/>
                    <a:pt x="5290" y="5424"/>
                  </a:cubicBezTo>
                  <a:cubicBezTo>
                    <a:pt x="5183" y="5843"/>
                    <a:pt x="535" y="5763"/>
                    <a:pt x="259" y="6245"/>
                  </a:cubicBezTo>
                  <a:cubicBezTo>
                    <a:pt x="0" y="6700"/>
                    <a:pt x="321" y="7851"/>
                    <a:pt x="642" y="8636"/>
                  </a:cubicBezTo>
                  <a:cubicBezTo>
                    <a:pt x="765" y="8950"/>
                    <a:pt x="1072" y="9152"/>
                    <a:pt x="1405" y="9152"/>
                  </a:cubicBezTo>
                  <a:cubicBezTo>
                    <a:pt x="1459" y="9152"/>
                    <a:pt x="1515" y="9147"/>
                    <a:pt x="1570" y="9135"/>
                  </a:cubicBezTo>
                  <a:cubicBezTo>
                    <a:pt x="2748" y="8912"/>
                    <a:pt x="3836" y="8823"/>
                    <a:pt x="4746" y="8787"/>
                  </a:cubicBezTo>
                  <a:cubicBezTo>
                    <a:pt x="4762" y="8786"/>
                    <a:pt x="4777" y="8786"/>
                    <a:pt x="4792" y="8786"/>
                  </a:cubicBezTo>
                  <a:cubicBezTo>
                    <a:pt x="5261" y="8786"/>
                    <a:pt x="5629" y="9177"/>
                    <a:pt x="5611" y="9644"/>
                  </a:cubicBezTo>
                  <a:cubicBezTo>
                    <a:pt x="5567" y="10866"/>
                    <a:pt x="5451" y="12186"/>
                    <a:pt x="5638" y="13337"/>
                  </a:cubicBezTo>
                  <a:cubicBezTo>
                    <a:pt x="5709" y="13721"/>
                    <a:pt x="6031" y="13997"/>
                    <a:pt x="6423" y="14015"/>
                  </a:cubicBezTo>
                  <a:cubicBezTo>
                    <a:pt x="6827" y="14036"/>
                    <a:pt x="7257" y="14050"/>
                    <a:pt x="7695" y="14050"/>
                  </a:cubicBezTo>
                  <a:cubicBezTo>
                    <a:pt x="8013" y="14050"/>
                    <a:pt x="8335" y="14043"/>
                    <a:pt x="8653" y="14024"/>
                  </a:cubicBezTo>
                  <a:cubicBezTo>
                    <a:pt x="9064" y="13997"/>
                    <a:pt x="9394" y="13667"/>
                    <a:pt x="9430" y="13257"/>
                  </a:cubicBezTo>
                  <a:cubicBezTo>
                    <a:pt x="9501" y="12177"/>
                    <a:pt x="9421" y="10607"/>
                    <a:pt x="9251" y="9430"/>
                  </a:cubicBezTo>
                  <a:cubicBezTo>
                    <a:pt x="9174" y="8927"/>
                    <a:pt x="9570" y="8481"/>
                    <a:pt x="10064" y="8481"/>
                  </a:cubicBezTo>
                  <a:cubicBezTo>
                    <a:pt x="10087" y="8481"/>
                    <a:pt x="10111" y="8482"/>
                    <a:pt x="10134" y="8484"/>
                  </a:cubicBezTo>
                  <a:cubicBezTo>
                    <a:pt x="11107" y="8555"/>
                    <a:pt x="12133" y="8698"/>
                    <a:pt x="13043" y="8725"/>
                  </a:cubicBezTo>
                  <a:cubicBezTo>
                    <a:pt x="13053" y="8725"/>
                    <a:pt x="13063" y="8725"/>
                    <a:pt x="13074" y="8725"/>
                  </a:cubicBezTo>
                  <a:cubicBezTo>
                    <a:pt x="13532" y="8725"/>
                    <a:pt x="13908" y="8340"/>
                    <a:pt x="13899" y="7877"/>
                  </a:cubicBezTo>
                  <a:cubicBezTo>
                    <a:pt x="13881" y="7315"/>
                    <a:pt x="13792" y="6789"/>
                    <a:pt x="13694" y="6218"/>
                  </a:cubicBezTo>
                  <a:cubicBezTo>
                    <a:pt x="13640" y="5852"/>
                    <a:pt x="13346" y="5567"/>
                    <a:pt x="12971" y="5531"/>
                  </a:cubicBezTo>
                  <a:cubicBezTo>
                    <a:pt x="12092" y="5426"/>
                    <a:pt x="11131" y="5334"/>
                    <a:pt x="10253" y="5334"/>
                  </a:cubicBezTo>
                  <a:cubicBezTo>
                    <a:pt x="10088" y="5334"/>
                    <a:pt x="9927" y="5337"/>
                    <a:pt x="9769" y="5344"/>
                  </a:cubicBezTo>
                  <a:cubicBezTo>
                    <a:pt x="9757" y="5344"/>
                    <a:pt x="9746" y="5344"/>
                    <a:pt x="9735" y="5344"/>
                  </a:cubicBezTo>
                  <a:cubicBezTo>
                    <a:pt x="9286" y="5344"/>
                    <a:pt x="8921" y="4994"/>
                    <a:pt x="8903" y="4550"/>
                  </a:cubicBezTo>
                  <a:cubicBezTo>
                    <a:pt x="8868" y="3479"/>
                    <a:pt x="8752" y="1998"/>
                    <a:pt x="8645" y="785"/>
                  </a:cubicBezTo>
                  <a:cubicBezTo>
                    <a:pt x="8609" y="375"/>
                    <a:pt x="8279" y="63"/>
                    <a:pt x="7877" y="36"/>
                  </a:cubicBezTo>
                  <a:cubicBezTo>
                    <a:pt x="7588" y="15"/>
                    <a:pt x="7268" y="1"/>
                    <a:pt x="6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2" name="Google Shape;9272;p52"/>
            <p:cNvSpPr/>
            <p:nvPr/>
          </p:nvSpPr>
          <p:spPr>
            <a:xfrm>
              <a:off x="1961200" y="1191275"/>
              <a:ext cx="257550" cy="77525"/>
            </a:xfrm>
            <a:custGeom>
              <a:avLst/>
              <a:gdLst/>
              <a:ahLst/>
              <a:cxnLst/>
              <a:rect l="l" t="t" r="r" b="b"/>
              <a:pathLst>
                <a:path w="10302" h="3101" extrusionOk="0">
                  <a:moveTo>
                    <a:pt x="9145" y="0"/>
                  </a:moveTo>
                  <a:cubicBezTo>
                    <a:pt x="9125" y="0"/>
                    <a:pt x="9104" y="1"/>
                    <a:pt x="9083" y="4"/>
                  </a:cubicBezTo>
                  <a:cubicBezTo>
                    <a:pt x="8277" y="111"/>
                    <a:pt x="6703" y="126"/>
                    <a:pt x="5099" y="126"/>
                  </a:cubicBezTo>
                  <a:cubicBezTo>
                    <a:pt x="4501" y="126"/>
                    <a:pt x="3899" y="124"/>
                    <a:pt x="3331" y="124"/>
                  </a:cubicBezTo>
                  <a:cubicBezTo>
                    <a:pt x="2250" y="124"/>
                    <a:pt x="1292" y="131"/>
                    <a:pt x="724" y="174"/>
                  </a:cubicBezTo>
                  <a:cubicBezTo>
                    <a:pt x="447" y="192"/>
                    <a:pt x="215" y="441"/>
                    <a:pt x="153" y="789"/>
                  </a:cubicBezTo>
                  <a:cubicBezTo>
                    <a:pt x="46" y="1342"/>
                    <a:pt x="1" y="1958"/>
                    <a:pt x="72" y="2449"/>
                  </a:cubicBezTo>
                  <a:cubicBezTo>
                    <a:pt x="135" y="2832"/>
                    <a:pt x="394" y="3100"/>
                    <a:pt x="697" y="3100"/>
                  </a:cubicBezTo>
                  <a:cubicBezTo>
                    <a:pt x="921" y="3098"/>
                    <a:pt x="1170" y="3097"/>
                    <a:pt x="1436" y="3097"/>
                  </a:cubicBezTo>
                  <a:cubicBezTo>
                    <a:pt x="2005" y="3097"/>
                    <a:pt x="2659" y="3100"/>
                    <a:pt x="3348" y="3100"/>
                  </a:cubicBezTo>
                  <a:cubicBezTo>
                    <a:pt x="5519" y="3100"/>
                    <a:pt x="8042" y="3072"/>
                    <a:pt x="9368" y="2841"/>
                  </a:cubicBezTo>
                  <a:cubicBezTo>
                    <a:pt x="10302"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3" name="Google Shape;9273;p52"/>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4" name="Google Shape;9274;p52"/>
            <p:cNvSpPr/>
            <p:nvPr/>
          </p:nvSpPr>
          <p:spPr>
            <a:xfrm>
              <a:off x="2285725" y="791800"/>
              <a:ext cx="441375" cy="378250"/>
            </a:xfrm>
            <a:custGeom>
              <a:avLst/>
              <a:gdLst/>
              <a:ahLst/>
              <a:cxnLst/>
              <a:rect l="l" t="t" r="r" b="b"/>
              <a:pathLst>
                <a:path w="17655" h="15130" extrusionOk="0">
                  <a:moveTo>
                    <a:pt x="13777" y="0"/>
                  </a:moveTo>
                  <a:cubicBezTo>
                    <a:pt x="11895" y="0"/>
                    <a:pt x="9689" y="69"/>
                    <a:pt x="9153" y="291"/>
                  </a:cubicBezTo>
                  <a:cubicBezTo>
                    <a:pt x="8279" y="648"/>
                    <a:pt x="8083" y="7357"/>
                    <a:pt x="7440" y="11621"/>
                  </a:cubicBezTo>
                  <a:cubicBezTo>
                    <a:pt x="7412" y="11796"/>
                    <a:pt x="7265" y="11888"/>
                    <a:pt x="7119" y="11888"/>
                  </a:cubicBezTo>
                  <a:cubicBezTo>
                    <a:pt x="6990" y="11888"/>
                    <a:pt x="6862" y="11816"/>
                    <a:pt x="6816" y="11665"/>
                  </a:cubicBezTo>
                  <a:cubicBezTo>
                    <a:pt x="5968" y="8864"/>
                    <a:pt x="5772" y="7758"/>
                    <a:pt x="4675" y="5349"/>
                  </a:cubicBezTo>
                  <a:cubicBezTo>
                    <a:pt x="4517" y="5026"/>
                    <a:pt x="4197" y="4805"/>
                    <a:pt x="3831" y="4805"/>
                  </a:cubicBezTo>
                  <a:cubicBezTo>
                    <a:pt x="3824" y="4805"/>
                    <a:pt x="3817" y="4805"/>
                    <a:pt x="3809" y="4805"/>
                  </a:cubicBezTo>
                  <a:cubicBezTo>
                    <a:pt x="2400" y="4814"/>
                    <a:pt x="883" y="5233"/>
                    <a:pt x="232" y="6527"/>
                  </a:cubicBezTo>
                  <a:cubicBezTo>
                    <a:pt x="0" y="7169"/>
                    <a:pt x="241" y="7562"/>
                    <a:pt x="544" y="8026"/>
                  </a:cubicBezTo>
                  <a:cubicBezTo>
                    <a:pt x="648" y="8181"/>
                    <a:pt x="820" y="8261"/>
                    <a:pt x="994" y="8261"/>
                  </a:cubicBezTo>
                  <a:cubicBezTo>
                    <a:pt x="1120" y="8261"/>
                    <a:pt x="1246" y="8219"/>
                    <a:pt x="1347" y="8133"/>
                  </a:cubicBezTo>
                  <a:cubicBezTo>
                    <a:pt x="2014" y="7559"/>
                    <a:pt x="2817" y="7165"/>
                    <a:pt x="3251" y="7165"/>
                  </a:cubicBezTo>
                  <a:cubicBezTo>
                    <a:pt x="3404" y="7165"/>
                    <a:pt x="3511" y="7214"/>
                    <a:pt x="3551" y="7321"/>
                  </a:cubicBezTo>
                  <a:cubicBezTo>
                    <a:pt x="4247" y="9230"/>
                    <a:pt x="5139" y="13485"/>
                    <a:pt x="5736" y="14645"/>
                  </a:cubicBezTo>
                  <a:cubicBezTo>
                    <a:pt x="5891" y="14953"/>
                    <a:pt x="6562" y="15129"/>
                    <a:pt x="7257" y="15129"/>
                  </a:cubicBezTo>
                  <a:cubicBezTo>
                    <a:pt x="7969" y="15129"/>
                    <a:pt x="8704" y="14945"/>
                    <a:pt x="8930" y="14529"/>
                  </a:cubicBezTo>
                  <a:cubicBezTo>
                    <a:pt x="10411" y="11853"/>
                    <a:pt x="10357" y="6233"/>
                    <a:pt x="11116" y="2843"/>
                  </a:cubicBezTo>
                  <a:cubicBezTo>
                    <a:pt x="11214" y="2388"/>
                    <a:pt x="11597" y="2066"/>
                    <a:pt x="12061" y="2049"/>
                  </a:cubicBezTo>
                  <a:lnTo>
                    <a:pt x="14327" y="1986"/>
                  </a:lnTo>
                  <a:cubicBezTo>
                    <a:pt x="14827" y="2147"/>
                    <a:pt x="15068" y="2736"/>
                    <a:pt x="15184" y="3199"/>
                  </a:cubicBezTo>
                  <a:cubicBezTo>
                    <a:pt x="15270" y="3526"/>
                    <a:pt x="15571" y="3753"/>
                    <a:pt x="15912" y="3753"/>
                  </a:cubicBezTo>
                  <a:cubicBezTo>
                    <a:pt x="15925" y="3753"/>
                    <a:pt x="15938" y="3753"/>
                    <a:pt x="15951" y="3753"/>
                  </a:cubicBezTo>
                  <a:cubicBezTo>
                    <a:pt x="16263" y="3735"/>
                    <a:pt x="16602" y="3717"/>
                    <a:pt x="16897" y="3699"/>
                  </a:cubicBezTo>
                  <a:cubicBezTo>
                    <a:pt x="17325" y="3672"/>
                    <a:pt x="17655" y="3298"/>
                    <a:pt x="17601" y="2878"/>
                  </a:cubicBezTo>
                  <a:cubicBezTo>
                    <a:pt x="17521" y="2147"/>
                    <a:pt x="17280" y="1478"/>
                    <a:pt x="17048" y="978"/>
                  </a:cubicBezTo>
                  <a:cubicBezTo>
                    <a:pt x="16790" y="407"/>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5" name="Google Shape;9275;p52"/>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6" name="Google Shape;9276;p52"/>
            <p:cNvSpPr/>
            <p:nvPr/>
          </p:nvSpPr>
          <p:spPr>
            <a:xfrm>
              <a:off x="1079200" y="1098950"/>
              <a:ext cx="85375" cy="76250"/>
            </a:xfrm>
            <a:custGeom>
              <a:avLst/>
              <a:gdLst/>
              <a:ahLst/>
              <a:cxnLst/>
              <a:rect l="l" t="t" r="r" b="b"/>
              <a:pathLst>
                <a:path w="3415" h="3050" extrusionOk="0">
                  <a:moveTo>
                    <a:pt x="1462" y="0"/>
                  </a:moveTo>
                  <a:cubicBezTo>
                    <a:pt x="677" y="0"/>
                    <a:pt x="0" y="812"/>
                    <a:pt x="346" y="2332"/>
                  </a:cubicBezTo>
                  <a:cubicBezTo>
                    <a:pt x="460" y="2830"/>
                    <a:pt x="913" y="3050"/>
                    <a:pt x="1416" y="3050"/>
                  </a:cubicBezTo>
                  <a:cubicBezTo>
                    <a:pt x="2330" y="3050"/>
                    <a:pt x="3414" y="2328"/>
                    <a:pt x="2960" y="1235"/>
                  </a:cubicBezTo>
                  <a:cubicBezTo>
                    <a:pt x="2618" y="400"/>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7" name="Google Shape;9277;p52"/>
            <p:cNvSpPr/>
            <p:nvPr/>
          </p:nvSpPr>
          <p:spPr>
            <a:xfrm>
              <a:off x="1556650" y="773125"/>
              <a:ext cx="331200" cy="295725"/>
            </a:xfrm>
            <a:custGeom>
              <a:avLst/>
              <a:gdLst/>
              <a:ahLst/>
              <a:cxnLst/>
              <a:rect l="l" t="t" r="r" b="b"/>
              <a:pathLst>
                <a:path w="13248" h="11829" extrusionOk="0">
                  <a:moveTo>
                    <a:pt x="9560" y="0"/>
                  </a:moveTo>
                  <a:cubicBezTo>
                    <a:pt x="9342" y="0"/>
                    <a:pt x="9129" y="87"/>
                    <a:pt x="8975" y="253"/>
                  </a:cubicBezTo>
                  <a:cubicBezTo>
                    <a:pt x="8252" y="994"/>
                    <a:pt x="7458" y="1841"/>
                    <a:pt x="6887" y="2653"/>
                  </a:cubicBezTo>
                  <a:cubicBezTo>
                    <a:pt x="6730" y="2881"/>
                    <a:pt x="6476" y="3004"/>
                    <a:pt x="6216" y="3004"/>
                  </a:cubicBezTo>
                  <a:cubicBezTo>
                    <a:pt x="6051" y="3004"/>
                    <a:pt x="5883" y="2954"/>
                    <a:pt x="5736" y="2849"/>
                  </a:cubicBezTo>
                  <a:cubicBezTo>
                    <a:pt x="4889" y="2234"/>
                    <a:pt x="3649" y="1422"/>
                    <a:pt x="2632" y="771"/>
                  </a:cubicBezTo>
                  <a:cubicBezTo>
                    <a:pt x="2497" y="685"/>
                    <a:pt x="2346" y="644"/>
                    <a:pt x="2195" y="644"/>
                  </a:cubicBezTo>
                  <a:cubicBezTo>
                    <a:pt x="1967" y="644"/>
                    <a:pt x="1741" y="739"/>
                    <a:pt x="1579" y="922"/>
                  </a:cubicBezTo>
                  <a:cubicBezTo>
                    <a:pt x="1017" y="1556"/>
                    <a:pt x="330" y="2448"/>
                    <a:pt x="107" y="3117"/>
                  </a:cubicBezTo>
                  <a:cubicBezTo>
                    <a:pt x="0" y="3456"/>
                    <a:pt x="143" y="3839"/>
                    <a:pt x="437" y="4036"/>
                  </a:cubicBezTo>
                  <a:cubicBezTo>
                    <a:pt x="1570" y="4776"/>
                    <a:pt x="3890" y="5740"/>
                    <a:pt x="4247" y="6203"/>
                  </a:cubicBezTo>
                  <a:cubicBezTo>
                    <a:pt x="4505" y="6551"/>
                    <a:pt x="1633" y="10147"/>
                    <a:pt x="1847" y="10655"/>
                  </a:cubicBezTo>
                  <a:cubicBezTo>
                    <a:pt x="2043" y="11128"/>
                    <a:pt x="3140" y="11574"/>
                    <a:pt x="3943" y="11797"/>
                  </a:cubicBezTo>
                  <a:cubicBezTo>
                    <a:pt x="4020" y="11818"/>
                    <a:pt x="4097" y="11829"/>
                    <a:pt x="4174" y="11829"/>
                  </a:cubicBezTo>
                  <a:cubicBezTo>
                    <a:pt x="4479" y="11829"/>
                    <a:pt x="4764" y="11663"/>
                    <a:pt x="4907" y="11378"/>
                  </a:cubicBezTo>
                  <a:cubicBezTo>
                    <a:pt x="5433" y="10316"/>
                    <a:pt x="6031" y="9415"/>
                    <a:pt x="6548" y="8666"/>
                  </a:cubicBezTo>
                  <a:cubicBezTo>
                    <a:pt x="6709" y="8443"/>
                    <a:pt x="6963" y="8325"/>
                    <a:pt x="7219" y="8325"/>
                  </a:cubicBezTo>
                  <a:cubicBezTo>
                    <a:pt x="7404" y="8325"/>
                    <a:pt x="7590" y="8387"/>
                    <a:pt x="7744" y="8514"/>
                  </a:cubicBezTo>
                  <a:cubicBezTo>
                    <a:pt x="8671" y="9290"/>
                    <a:pt x="9644" y="10173"/>
                    <a:pt x="10661" y="10726"/>
                  </a:cubicBezTo>
                  <a:cubicBezTo>
                    <a:pt x="10779" y="10788"/>
                    <a:pt x="10906" y="10818"/>
                    <a:pt x="11033" y="10818"/>
                  </a:cubicBezTo>
                  <a:cubicBezTo>
                    <a:pt x="11271" y="10818"/>
                    <a:pt x="11506" y="10713"/>
                    <a:pt x="11669" y="10521"/>
                  </a:cubicBezTo>
                  <a:cubicBezTo>
                    <a:pt x="12115" y="9995"/>
                    <a:pt x="12588" y="9397"/>
                    <a:pt x="13016" y="8782"/>
                  </a:cubicBezTo>
                  <a:cubicBezTo>
                    <a:pt x="13248" y="8443"/>
                    <a:pt x="13194" y="7979"/>
                    <a:pt x="12891" y="7711"/>
                  </a:cubicBezTo>
                  <a:cubicBezTo>
                    <a:pt x="12088" y="6997"/>
                    <a:pt x="10804" y="6114"/>
                    <a:pt x="9778" y="5525"/>
                  </a:cubicBezTo>
                  <a:cubicBezTo>
                    <a:pt x="9323" y="5267"/>
                    <a:pt x="9216" y="4651"/>
                    <a:pt x="9573" y="4268"/>
                  </a:cubicBezTo>
                  <a:cubicBezTo>
                    <a:pt x="10215" y="3545"/>
                    <a:pt x="10946" y="2831"/>
                    <a:pt x="11526" y="2127"/>
                  </a:cubicBezTo>
                  <a:cubicBezTo>
                    <a:pt x="11830" y="1770"/>
                    <a:pt x="11758" y="1226"/>
                    <a:pt x="11375" y="949"/>
                  </a:cubicBezTo>
                  <a:cubicBezTo>
                    <a:pt x="10920" y="619"/>
                    <a:pt x="10456" y="378"/>
                    <a:pt x="9956" y="101"/>
                  </a:cubicBezTo>
                  <a:cubicBezTo>
                    <a:pt x="9830" y="33"/>
                    <a:pt x="9694" y="0"/>
                    <a:pt x="9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8" name="Google Shape;9278;p52"/>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9" name="Google Shape;9279;p52"/>
            <p:cNvSpPr/>
            <p:nvPr/>
          </p:nvSpPr>
          <p:spPr>
            <a:xfrm>
              <a:off x="1961200" y="3319800"/>
              <a:ext cx="257525" cy="77375"/>
            </a:xfrm>
            <a:custGeom>
              <a:avLst/>
              <a:gdLst/>
              <a:ahLst/>
              <a:cxnLst/>
              <a:rect l="l" t="t" r="r" b="b"/>
              <a:pathLst>
                <a:path w="10301" h="3095" extrusionOk="0">
                  <a:moveTo>
                    <a:pt x="9149" y="1"/>
                  </a:moveTo>
                  <a:cubicBezTo>
                    <a:pt x="9127" y="1"/>
                    <a:pt x="9105" y="2"/>
                    <a:pt x="9083" y="5"/>
                  </a:cubicBezTo>
                  <a:cubicBezTo>
                    <a:pt x="8328" y="106"/>
                    <a:pt x="6897" y="123"/>
                    <a:pt x="5399" y="123"/>
                  </a:cubicBezTo>
                  <a:cubicBezTo>
                    <a:pt x="4615" y="123"/>
                    <a:pt x="3814" y="118"/>
                    <a:pt x="3081" y="118"/>
                  </a:cubicBezTo>
                  <a:cubicBezTo>
                    <a:pt x="2103" y="118"/>
                    <a:pt x="1248" y="127"/>
                    <a:pt x="724" y="166"/>
                  </a:cubicBezTo>
                  <a:cubicBezTo>
                    <a:pt x="447" y="184"/>
                    <a:pt x="215" y="433"/>
                    <a:pt x="153" y="781"/>
                  </a:cubicBezTo>
                  <a:cubicBezTo>
                    <a:pt x="46" y="1334"/>
                    <a:pt x="1" y="1959"/>
                    <a:pt x="72" y="2441"/>
                  </a:cubicBezTo>
                  <a:cubicBezTo>
                    <a:pt x="135" y="2824"/>
                    <a:pt x="394" y="3092"/>
                    <a:pt x="697" y="3092"/>
                  </a:cubicBezTo>
                  <a:cubicBezTo>
                    <a:pt x="896" y="3090"/>
                    <a:pt x="1113" y="3090"/>
                    <a:pt x="1346" y="3090"/>
                  </a:cubicBezTo>
                  <a:cubicBezTo>
                    <a:pt x="2012" y="3090"/>
                    <a:pt x="2803" y="3095"/>
                    <a:pt x="3634" y="3095"/>
                  </a:cubicBezTo>
                  <a:cubicBezTo>
                    <a:pt x="5737" y="3095"/>
                    <a:pt x="8099" y="3063"/>
                    <a:pt x="9368" y="2842"/>
                  </a:cubicBezTo>
                  <a:cubicBezTo>
                    <a:pt x="10300" y="2685"/>
                    <a:pt x="10067" y="1"/>
                    <a:pt x="91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0" name="Google Shape;9280;p52"/>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1" name="Google Shape;9281;p52"/>
            <p:cNvSpPr/>
            <p:nvPr/>
          </p:nvSpPr>
          <p:spPr>
            <a:xfrm>
              <a:off x="2285725" y="2920125"/>
              <a:ext cx="441375" cy="378275"/>
            </a:xfrm>
            <a:custGeom>
              <a:avLst/>
              <a:gdLst/>
              <a:ahLst/>
              <a:cxnLst/>
              <a:rect l="l" t="t" r="r" b="b"/>
              <a:pathLst>
                <a:path w="17655" h="15131" extrusionOk="0">
                  <a:moveTo>
                    <a:pt x="13777" y="0"/>
                  </a:moveTo>
                  <a:cubicBezTo>
                    <a:pt x="11895" y="0"/>
                    <a:pt x="9689" y="69"/>
                    <a:pt x="9153" y="291"/>
                  </a:cubicBezTo>
                  <a:cubicBezTo>
                    <a:pt x="8279" y="657"/>
                    <a:pt x="8083" y="7357"/>
                    <a:pt x="7440" y="11621"/>
                  </a:cubicBezTo>
                  <a:cubicBezTo>
                    <a:pt x="7412" y="11801"/>
                    <a:pt x="7266" y="11895"/>
                    <a:pt x="7120" y="11895"/>
                  </a:cubicBezTo>
                  <a:cubicBezTo>
                    <a:pt x="6991" y="11895"/>
                    <a:pt x="6862" y="11821"/>
                    <a:pt x="6816" y="11666"/>
                  </a:cubicBezTo>
                  <a:cubicBezTo>
                    <a:pt x="5968" y="8864"/>
                    <a:pt x="5772" y="7767"/>
                    <a:pt x="4675" y="5358"/>
                  </a:cubicBezTo>
                  <a:cubicBezTo>
                    <a:pt x="4514" y="5019"/>
                    <a:pt x="4184" y="4805"/>
                    <a:pt x="3809" y="4805"/>
                  </a:cubicBezTo>
                  <a:cubicBezTo>
                    <a:pt x="2400" y="4823"/>
                    <a:pt x="883" y="5233"/>
                    <a:pt x="232" y="6536"/>
                  </a:cubicBezTo>
                  <a:cubicBezTo>
                    <a:pt x="0" y="7178"/>
                    <a:pt x="241" y="7571"/>
                    <a:pt x="544" y="8026"/>
                  </a:cubicBezTo>
                  <a:cubicBezTo>
                    <a:pt x="647" y="8185"/>
                    <a:pt x="818" y="8268"/>
                    <a:pt x="991" y="8268"/>
                  </a:cubicBezTo>
                  <a:cubicBezTo>
                    <a:pt x="1118" y="8268"/>
                    <a:pt x="1245" y="8223"/>
                    <a:pt x="1347" y="8133"/>
                  </a:cubicBezTo>
                  <a:cubicBezTo>
                    <a:pt x="2011" y="7561"/>
                    <a:pt x="2811" y="7173"/>
                    <a:pt x="3247" y="7173"/>
                  </a:cubicBezTo>
                  <a:cubicBezTo>
                    <a:pt x="3402" y="7173"/>
                    <a:pt x="3511" y="7222"/>
                    <a:pt x="3551" y="7330"/>
                  </a:cubicBezTo>
                  <a:cubicBezTo>
                    <a:pt x="4247" y="9239"/>
                    <a:pt x="5139" y="13485"/>
                    <a:pt x="5736" y="14654"/>
                  </a:cubicBezTo>
                  <a:cubicBezTo>
                    <a:pt x="5890" y="14957"/>
                    <a:pt x="6558" y="15130"/>
                    <a:pt x="7250" y="15130"/>
                  </a:cubicBezTo>
                  <a:cubicBezTo>
                    <a:pt x="7964" y="15130"/>
                    <a:pt x="8704" y="14946"/>
                    <a:pt x="8930" y="14529"/>
                  </a:cubicBezTo>
                  <a:cubicBezTo>
                    <a:pt x="10411" y="11853"/>
                    <a:pt x="10357" y="6242"/>
                    <a:pt x="11116" y="2843"/>
                  </a:cubicBezTo>
                  <a:cubicBezTo>
                    <a:pt x="11214" y="2397"/>
                    <a:pt x="11597" y="2067"/>
                    <a:pt x="12061" y="2058"/>
                  </a:cubicBezTo>
                  <a:lnTo>
                    <a:pt x="14327" y="1995"/>
                  </a:lnTo>
                  <a:cubicBezTo>
                    <a:pt x="14827" y="2147"/>
                    <a:pt x="15068" y="2736"/>
                    <a:pt x="15184" y="3199"/>
                  </a:cubicBezTo>
                  <a:cubicBezTo>
                    <a:pt x="15268" y="3529"/>
                    <a:pt x="15561" y="3755"/>
                    <a:pt x="15895" y="3755"/>
                  </a:cubicBezTo>
                  <a:cubicBezTo>
                    <a:pt x="15914" y="3755"/>
                    <a:pt x="15932" y="3754"/>
                    <a:pt x="15951" y="3753"/>
                  </a:cubicBezTo>
                  <a:cubicBezTo>
                    <a:pt x="16263" y="3735"/>
                    <a:pt x="16602" y="3717"/>
                    <a:pt x="16897" y="3708"/>
                  </a:cubicBezTo>
                  <a:cubicBezTo>
                    <a:pt x="17325" y="3681"/>
                    <a:pt x="17655" y="3307"/>
                    <a:pt x="17601" y="2878"/>
                  </a:cubicBezTo>
                  <a:cubicBezTo>
                    <a:pt x="17521" y="2156"/>
                    <a:pt x="17280" y="1487"/>
                    <a:pt x="17048" y="978"/>
                  </a:cubicBezTo>
                  <a:cubicBezTo>
                    <a:pt x="16790" y="416"/>
                    <a:pt x="16236"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2" name="Google Shape;9282;p52"/>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3" name="Google Shape;9283;p52"/>
            <p:cNvSpPr/>
            <p:nvPr/>
          </p:nvSpPr>
          <p:spPr>
            <a:xfrm>
              <a:off x="1079200" y="3227375"/>
              <a:ext cx="85350" cy="76200"/>
            </a:xfrm>
            <a:custGeom>
              <a:avLst/>
              <a:gdLst/>
              <a:ahLst/>
              <a:cxnLst/>
              <a:rect l="l" t="t" r="r" b="b"/>
              <a:pathLst>
                <a:path w="3414" h="3048" extrusionOk="0">
                  <a:moveTo>
                    <a:pt x="1461" y="0"/>
                  </a:moveTo>
                  <a:cubicBezTo>
                    <a:pt x="676" y="0"/>
                    <a:pt x="0" y="809"/>
                    <a:pt x="346" y="2328"/>
                  </a:cubicBezTo>
                  <a:cubicBezTo>
                    <a:pt x="461" y="2827"/>
                    <a:pt x="915" y="3048"/>
                    <a:pt x="1420" y="3048"/>
                  </a:cubicBezTo>
                  <a:cubicBezTo>
                    <a:pt x="2333" y="3048"/>
                    <a:pt x="3414"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4" name="Google Shape;9284;p52"/>
            <p:cNvSpPr/>
            <p:nvPr/>
          </p:nvSpPr>
          <p:spPr>
            <a:xfrm>
              <a:off x="1556650" y="2901550"/>
              <a:ext cx="331200" cy="295825"/>
            </a:xfrm>
            <a:custGeom>
              <a:avLst/>
              <a:gdLst/>
              <a:ahLst/>
              <a:cxnLst/>
              <a:rect l="l" t="t" r="r" b="b"/>
              <a:pathLst>
                <a:path w="13248" h="11833" extrusionOk="0">
                  <a:moveTo>
                    <a:pt x="9558" y="0"/>
                  </a:moveTo>
                  <a:cubicBezTo>
                    <a:pt x="9341" y="0"/>
                    <a:pt x="9129" y="84"/>
                    <a:pt x="8975" y="249"/>
                  </a:cubicBezTo>
                  <a:cubicBezTo>
                    <a:pt x="8252" y="999"/>
                    <a:pt x="7458" y="1837"/>
                    <a:pt x="6887" y="2658"/>
                  </a:cubicBezTo>
                  <a:cubicBezTo>
                    <a:pt x="6731" y="2884"/>
                    <a:pt x="6481" y="3003"/>
                    <a:pt x="6225" y="3003"/>
                  </a:cubicBezTo>
                  <a:cubicBezTo>
                    <a:pt x="6056" y="3003"/>
                    <a:pt x="5885" y="2951"/>
                    <a:pt x="5736" y="2845"/>
                  </a:cubicBezTo>
                  <a:cubicBezTo>
                    <a:pt x="4889" y="2230"/>
                    <a:pt x="3649" y="1427"/>
                    <a:pt x="2632" y="776"/>
                  </a:cubicBezTo>
                  <a:cubicBezTo>
                    <a:pt x="2498" y="687"/>
                    <a:pt x="2347" y="645"/>
                    <a:pt x="2197" y="645"/>
                  </a:cubicBezTo>
                  <a:cubicBezTo>
                    <a:pt x="1968" y="645"/>
                    <a:pt x="1741" y="744"/>
                    <a:pt x="1579" y="927"/>
                  </a:cubicBezTo>
                  <a:cubicBezTo>
                    <a:pt x="1017" y="1552"/>
                    <a:pt x="330" y="2444"/>
                    <a:pt x="107" y="3113"/>
                  </a:cubicBezTo>
                  <a:cubicBezTo>
                    <a:pt x="0" y="3461"/>
                    <a:pt x="143" y="3835"/>
                    <a:pt x="437" y="4032"/>
                  </a:cubicBezTo>
                  <a:cubicBezTo>
                    <a:pt x="1570" y="4772"/>
                    <a:pt x="3890" y="5745"/>
                    <a:pt x="4247" y="6208"/>
                  </a:cubicBezTo>
                  <a:cubicBezTo>
                    <a:pt x="4505" y="6556"/>
                    <a:pt x="1633" y="10143"/>
                    <a:pt x="1847" y="10651"/>
                  </a:cubicBezTo>
                  <a:cubicBezTo>
                    <a:pt x="2043" y="11133"/>
                    <a:pt x="3140" y="11579"/>
                    <a:pt x="3943" y="11802"/>
                  </a:cubicBezTo>
                  <a:cubicBezTo>
                    <a:pt x="4018" y="11823"/>
                    <a:pt x="4094" y="11833"/>
                    <a:pt x="4168" y="11833"/>
                  </a:cubicBezTo>
                  <a:cubicBezTo>
                    <a:pt x="4475" y="11833"/>
                    <a:pt x="4763" y="11663"/>
                    <a:pt x="4907" y="11383"/>
                  </a:cubicBezTo>
                  <a:cubicBezTo>
                    <a:pt x="5433" y="10321"/>
                    <a:pt x="6031" y="9411"/>
                    <a:pt x="6548" y="8671"/>
                  </a:cubicBezTo>
                  <a:cubicBezTo>
                    <a:pt x="6709" y="8442"/>
                    <a:pt x="6965" y="8322"/>
                    <a:pt x="7222" y="8322"/>
                  </a:cubicBezTo>
                  <a:cubicBezTo>
                    <a:pt x="7406" y="8322"/>
                    <a:pt x="7591" y="8383"/>
                    <a:pt x="7744" y="8510"/>
                  </a:cubicBezTo>
                  <a:cubicBezTo>
                    <a:pt x="8671" y="9286"/>
                    <a:pt x="9644" y="10178"/>
                    <a:pt x="10661" y="10722"/>
                  </a:cubicBezTo>
                  <a:cubicBezTo>
                    <a:pt x="10781" y="10786"/>
                    <a:pt x="10912" y="10817"/>
                    <a:pt x="11042" y="10817"/>
                  </a:cubicBezTo>
                  <a:cubicBezTo>
                    <a:pt x="11277" y="10817"/>
                    <a:pt x="11508" y="10716"/>
                    <a:pt x="11669" y="10526"/>
                  </a:cubicBezTo>
                  <a:cubicBezTo>
                    <a:pt x="12115" y="9991"/>
                    <a:pt x="12588" y="9402"/>
                    <a:pt x="13016" y="8778"/>
                  </a:cubicBezTo>
                  <a:cubicBezTo>
                    <a:pt x="13248" y="8439"/>
                    <a:pt x="13194" y="7984"/>
                    <a:pt x="12891" y="7707"/>
                  </a:cubicBezTo>
                  <a:cubicBezTo>
                    <a:pt x="12088" y="6993"/>
                    <a:pt x="10804" y="6110"/>
                    <a:pt x="9778" y="5530"/>
                  </a:cubicBezTo>
                  <a:cubicBezTo>
                    <a:pt x="9323" y="5272"/>
                    <a:pt x="9216" y="4656"/>
                    <a:pt x="9573" y="4264"/>
                  </a:cubicBezTo>
                  <a:cubicBezTo>
                    <a:pt x="10215" y="3550"/>
                    <a:pt x="10946" y="2827"/>
                    <a:pt x="11526" y="2132"/>
                  </a:cubicBezTo>
                  <a:cubicBezTo>
                    <a:pt x="11830" y="1775"/>
                    <a:pt x="11758" y="1230"/>
                    <a:pt x="11375" y="954"/>
                  </a:cubicBezTo>
                  <a:cubicBezTo>
                    <a:pt x="10920" y="624"/>
                    <a:pt x="10456" y="374"/>
                    <a:pt x="9956" y="98"/>
                  </a:cubicBezTo>
                  <a:cubicBezTo>
                    <a:pt x="9830" y="33"/>
                    <a:pt x="9693" y="0"/>
                    <a:pt x="95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5" name="Google Shape;9285;p52"/>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6" name="Google Shape;9286;p52"/>
            <p:cNvSpPr/>
            <p:nvPr/>
          </p:nvSpPr>
          <p:spPr>
            <a:xfrm>
              <a:off x="1222100" y="2722775"/>
              <a:ext cx="341250" cy="77375"/>
            </a:xfrm>
            <a:custGeom>
              <a:avLst/>
              <a:gdLst/>
              <a:ahLst/>
              <a:cxnLst/>
              <a:rect l="l" t="t" r="r" b="b"/>
              <a:pathLst>
                <a:path w="13650" h="3095" extrusionOk="0">
                  <a:moveTo>
                    <a:pt x="12117" y="1"/>
                  </a:moveTo>
                  <a:cubicBezTo>
                    <a:pt x="12090" y="1"/>
                    <a:pt x="12063" y="2"/>
                    <a:pt x="12035" y="5"/>
                  </a:cubicBezTo>
                  <a:cubicBezTo>
                    <a:pt x="10996" y="109"/>
                    <a:pt x="9002" y="125"/>
                    <a:pt x="6944" y="125"/>
                  </a:cubicBezTo>
                  <a:cubicBezTo>
                    <a:pt x="5964" y="125"/>
                    <a:pt x="4968" y="122"/>
                    <a:pt x="4055" y="122"/>
                  </a:cubicBezTo>
                  <a:cubicBezTo>
                    <a:pt x="2771" y="122"/>
                    <a:pt x="1648" y="129"/>
                    <a:pt x="955" y="165"/>
                  </a:cubicBezTo>
                  <a:cubicBezTo>
                    <a:pt x="598" y="183"/>
                    <a:pt x="286" y="433"/>
                    <a:pt x="197" y="790"/>
                  </a:cubicBezTo>
                  <a:cubicBezTo>
                    <a:pt x="63" y="1334"/>
                    <a:pt x="1" y="1958"/>
                    <a:pt x="99" y="2449"/>
                  </a:cubicBezTo>
                  <a:cubicBezTo>
                    <a:pt x="178" y="2826"/>
                    <a:pt x="516" y="3092"/>
                    <a:pt x="900" y="3092"/>
                  </a:cubicBezTo>
                  <a:cubicBezTo>
                    <a:pt x="907" y="3092"/>
                    <a:pt x="913" y="3091"/>
                    <a:pt x="920" y="3091"/>
                  </a:cubicBezTo>
                  <a:cubicBezTo>
                    <a:pt x="1183" y="3090"/>
                    <a:pt x="1472" y="3089"/>
                    <a:pt x="1780" y="3089"/>
                  </a:cubicBezTo>
                  <a:cubicBezTo>
                    <a:pt x="2664" y="3089"/>
                    <a:pt x="3712" y="3094"/>
                    <a:pt x="4812" y="3094"/>
                  </a:cubicBezTo>
                  <a:cubicBezTo>
                    <a:pt x="7599" y="3094"/>
                    <a:pt x="10728" y="3063"/>
                    <a:pt x="12410" y="2842"/>
                  </a:cubicBezTo>
                  <a:cubicBezTo>
                    <a:pt x="13649" y="2684"/>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7" name="Google Shape;9287;p52"/>
            <p:cNvSpPr/>
            <p:nvPr/>
          </p:nvSpPr>
          <p:spPr>
            <a:xfrm>
              <a:off x="1154075" y="2366375"/>
              <a:ext cx="257775" cy="77525"/>
            </a:xfrm>
            <a:custGeom>
              <a:avLst/>
              <a:gdLst/>
              <a:ahLst/>
              <a:cxnLst/>
              <a:rect l="l" t="t" r="r" b="b"/>
              <a:pathLst>
                <a:path w="10311" h="3101" extrusionOk="0">
                  <a:moveTo>
                    <a:pt x="9145" y="1"/>
                  </a:moveTo>
                  <a:cubicBezTo>
                    <a:pt x="9124" y="1"/>
                    <a:pt x="9104" y="2"/>
                    <a:pt x="9082" y="5"/>
                  </a:cubicBezTo>
                  <a:cubicBezTo>
                    <a:pt x="8301" y="109"/>
                    <a:pt x="6797" y="126"/>
                    <a:pt x="5244" y="126"/>
                  </a:cubicBezTo>
                  <a:cubicBezTo>
                    <a:pt x="4504" y="126"/>
                    <a:pt x="3753" y="122"/>
                    <a:pt x="3063" y="122"/>
                  </a:cubicBezTo>
                  <a:cubicBezTo>
                    <a:pt x="2094" y="122"/>
                    <a:pt x="1247" y="129"/>
                    <a:pt x="723" y="166"/>
                  </a:cubicBezTo>
                  <a:cubicBezTo>
                    <a:pt x="456" y="192"/>
                    <a:pt x="224" y="442"/>
                    <a:pt x="152" y="790"/>
                  </a:cubicBezTo>
                  <a:cubicBezTo>
                    <a:pt x="45" y="1343"/>
                    <a:pt x="1" y="1959"/>
                    <a:pt x="81" y="2449"/>
                  </a:cubicBezTo>
                  <a:cubicBezTo>
                    <a:pt x="135" y="2833"/>
                    <a:pt x="402" y="3101"/>
                    <a:pt x="697" y="3101"/>
                  </a:cubicBezTo>
                  <a:cubicBezTo>
                    <a:pt x="921" y="3099"/>
                    <a:pt x="1169" y="3098"/>
                    <a:pt x="1436" y="3098"/>
                  </a:cubicBezTo>
                  <a:cubicBezTo>
                    <a:pt x="2005" y="3098"/>
                    <a:pt x="2659" y="3101"/>
                    <a:pt x="3348" y="3101"/>
                  </a:cubicBezTo>
                  <a:cubicBezTo>
                    <a:pt x="5520" y="3101"/>
                    <a:pt x="8044" y="3073"/>
                    <a:pt x="9377" y="2842"/>
                  </a:cubicBezTo>
                  <a:cubicBezTo>
                    <a:pt x="10311"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8" name="Google Shape;9288;p52"/>
            <p:cNvSpPr/>
            <p:nvPr/>
          </p:nvSpPr>
          <p:spPr>
            <a:xfrm>
              <a:off x="1154075" y="2255550"/>
              <a:ext cx="257775" cy="77450"/>
            </a:xfrm>
            <a:custGeom>
              <a:avLst/>
              <a:gdLst/>
              <a:ahLst/>
              <a:cxnLst/>
              <a:rect l="l" t="t" r="r" b="b"/>
              <a:pathLst>
                <a:path w="10311" h="3098" extrusionOk="0">
                  <a:moveTo>
                    <a:pt x="9145" y="0"/>
                  </a:moveTo>
                  <a:cubicBezTo>
                    <a:pt x="9124" y="0"/>
                    <a:pt x="9104" y="1"/>
                    <a:pt x="9082" y="4"/>
                  </a:cubicBezTo>
                  <a:cubicBezTo>
                    <a:pt x="8301" y="108"/>
                    <a:pt x="6797" y="125"/>
                    <a:pt x="5244" y="125"/>
                  </a:cubicBezTo>
                  <a:cubicBezTo>
                    <a:pt x="4504" y="125"/>
                    <a:pt x="3753" y="121"/>
                    <a:pt x="3063" y="121"/>
                  </a:cubicBezTo>
                  <a:cubicBezTo>
                    <a:pt x="2094" y="121"/>
                    <a:pt x="1247" y="129"/>
                    <a:pt x="723" y="165"/>
                  </a:cubicBezTo>
                  <a:cubicBezTo>
                    <a:pt x="456" y="183"/>
                    <a:pt x="224" y="432"/>
                    <a:pt x="152" y="789"/>
                  </a:cubicBezTo>
                  <a:cubicBezTo>
                    <a:pt x="45" y="1333"/>
                    <a:pt x="1" y="1958"/>
                    <a:pt x="81" y="2449"/>
                  </a:cubicBezTo>
                  <a:cubicBezTo>
                    <a:pt x="134" y="2826"/>
                    <a:pt x="394" y="3091"/>
                    <a:pt x="682" y="3091"/>
                  </a:cubicBezTo>
                  <a:cubicBezTo>
                    <a:pt x="687" y="3091"/>
                    <a:pt x="692" y="3091"/>
                    <a:pt x="697" y="3091"/>
                  </a:cubicBezTo>
                  <a:cubicBezTo>
                    <a:pt x="801" y="3090"/>
                    <a:pt x="911" y="3090"/>
                    <a:pt x="1026" y="3090"/>
                  </a:cubicBezTo>
                  <a:cubicBezTo>
                    <a:pt x="1749" y="3090"/>
                    <a:pt x="2656" y="3098"/>
                    <a:pt x="3619" y="3098"/>
                  </a:cubicBezTo>
                  <a:cubicBezTo>
                    <a:pt x="5727" y="3098"/>
                    <a:pt x="8099" y="3063"/>
                    <a:pt x="9377" y="2841"/>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9" name="Google Shape;9289;p52"/>
            <p:cNvSpPr/>
            <p:nvPr/>
          </p:nvSpPr>
          <p:spPr>
            <a:xfrm>
              <a:off x="1854875" y="2177150"/>
              <a:ext cx="312450" cy="304125"/>
            </a:xfrm>
            <a:custGeom>
              <a:avLst/>
              <a:gdLst/>
              <a:ahLst/>
              <a:cxnLst/>
              <a:rect l="l" t="t" r="r" b="b"/>
              <a:pathLst>
                <a:path w="12498" h="12165" extrusionOk="0">
                  <a:moveTo>
                    <a:pt x="10514" y="1"/>
                  </a:moveTo>
                  <a:cubicBezTo>
                    <a:pt x="10263" y="1"/>
                    <a:pt x="10014" y="101"/>
                    <a:pt x="9830" y="285"/>
                  </a:cubicBezTo>
                  <a:cubicBezTo>
                    <a:pt x="7457" y="2685"/>
                    <a:pt x="2523" y="7458"/>
                    <a:pt x="703" y="9822"/>
                  </a:cubicBezTo>
                  <a:cubicBezTo>
                    <a:pt x="0" y="10743"/>
                    <a:pt x="1449" y="12164"/>
                    <a:pt x="2552" y="12164"/>
                  </a:cubicBezTo>
                  <a:cubicBezTo>
                    <a:pt x="2848" y="12164"/>
                    <a:pt x="3119" y="12062"/>
                    <a:pt x="3317" y="11820"/>
                  </a:cubicBezTo>
                  <a:cubicBezTo>
                    <a:pt x="4941" y="9831"/>
                    <a:pt x="10472" y="4594"/>
                    <a:pt x="12176" y="2694"/>
                  </a:cubicBezTo>
                  <a:cubicBezTo>
                    <a:pt x="12452" y="2391"/>
                    <a:pt x="12497" y="1936"/>
                    <a:pt x="12283" y="1579"/>
                  </a:cubicBezTo>
                  <a:cubicBezTo>
                    <a:pt x="11953" y="1017"/>
                    <a:pt x="11498" y="473"/>
                    <a:pt x="11016" y="152"/>
                  </a:cubicBezTo>
                  <a:cubicBezTo>
                    <a:pt x="10863" y="49"/>
                    <a:pt x="10688" y="1"/>
                    <a:pt x="105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0" name="Google Shape;9290;p52"/>
            <p:cNvSpPr/>
            <p:nvPr/>
          </p:nvSpPr>
          <p:spPr>
            <a:xfrm>
              <a:off x="1886325" y="2163225"/>
              <a:ext cx="85225" cy="76150"/>
            </a:xfrm>
            <a:custGeom>
              <a:avLst/>
              <a:gdLst/>
              <a:ahLst/>
              <a:cxnLst/>
              <a:rect l="l" t="t" r="r" b="b"/>
              <a:pathLst>
                <a:path w="3409" h="3046" extrusionOk="0">
                  <a:moveTo>
                    <a:pt x="1463" y="0"/>
                  </a:moveTo>
                  <a:cubicBezTo>
                    <a:pt x="677" y="0"/>
                    <a:pt x="0" y="812"/>
                    <a:pt x="346" y="2332"/>
                  </a:cubicBezTo>
                  <a:cubicBezTo>
                    <a:pt x="457" y="2827"/>
                    <a:pt x="908" y="3046"/>
                    <a:pt x="1411" y="3046"/>
                  </a:cubicBezTo>
                  <a:cubicBezTo>
                    <a:pt x="2323" y="3046"/>
                    <a:pt x="3409" y="2327"/>
                    <a:pt x="2960" y="1235"/>
                  </a:cubicBezTo>
                  <a:cubicBezTo>
                    <a:pt x="2618" y="400"/>
                    <a:pt x="2014"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1" name="Google Shape;9291;p52"/>
            <p:cNvSpPr/>
            <p:nvPr/>
          </p:nvSpPr>
          <p:spPr>
            <a:xfrm>
              <a:off x="2063400" y="2405075"/>
              <a:ext cx="85375" cy="76225"/>
            </a:xfrm>
            <a:custGeom>
              <a:avLst/>
              <a:gdLst/>
              <a:ahLst/>
              <a:cxnLst/>
              <a:rect l="l" t="t" r="r" b="b"/>
              <a:pathLst>
                <a:path w="3415" h="3049" extrusionOk="0">
                  <a:moveTo>
                    <a:pt x="1462" y="0"/>
                  </a:moveTo>
                  <a:cubicBezTo>
                    <a:pt x="677" y="0"/>
                    <a:pt x="1" y="809"/>
                    <a:pt x="347" y="2329"/>
                  </a:cubicBezTo>
                  <a:cubicBezTo>
                    <a:pt x="461" y="2828"/>
                    <a:pt x="915" y="3048"/>
                    <a:pt x="1421" y="3048"/>
                  </a:cubicBezTo>
                  <a:cubicBezTo>
                    <a:pt x="2334" y="3048"/>
                    <a:pt x="3414" y="2328"/>
                    <a:pt x="2961"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2" name="Google Shape;9292;p52"/>
            <p:cNvSpPr/>
            <p:nvPr/>
          </p:nvSpPr>
          <p:spPr>
            <a:xfrm>
              <a:off x="1851050" y="2722775"/>
              <a:ext cx="341225" cy="77375"/>
            </a:xfrm>
            <a:custGeom>
              <a:avLst/>
              <a:gdLst/>
              <a:ahLst/>
              <a:cxnLst/>
              <a:rect l="l" t="t" r="r" b="b"/>
              <a:pathLst>
                <a:path w="13649" h="3095" extrusionOk="0">
                  <a:moveTo>
                    <a:pt x="12108" y="1"/>
                  </a:moveTo>
                  <a:cubicBezTo>
                    <a:pt x="12081" y="1"/>
                    <a:pt x="12054" y="2"/>
                    <a:pt x="12026" y="5"/>
                  </a:cubicBezTo>
                  <a:cubicBezTo>
                    <a:pt x="10987" y="109"/>
                    <a:pt x="8993" y="125"/>
                    <a:pt x="6936" y="125"/>
                  </a:cubicBezTo>
                  <a:cubicBezTo>
                    <a:pt x="5955" y="125"/>
                    <a:pt x="4961" y="122"/>
                    <a:pt x="4048" y="122"/>
                  </a:cubicBezTo>
                  <a:cubicBezTo>
                    <a:pt x="2765" y="122"/>
                    <a:pt x="1645" y="129"/>
                    <a:pt x="955" y="165"/>
                  </a:cubicBezTo>
                  <a:cubicBezTo>
                    <a:pt x="589" y="183"/>
                    <a:pt x="285" y="433"/>
                    <a:pt x="196" y="790"/>
                  </a:cubicBezTo>
                  <a:cubicBezTo>
                    <a:pt x="54" y="1334"/>
                    <a:pt x="0" y="1958"/>
                    <a:pt x="98" y="2449"/>
                  </a:cubicBezTo>
                  <a:cubicBezTo>
                    <a:pt x="168" y="2826"/>
                    <a:pt x="506" y="3092"/>
                    <a:pt x="891" y="3092"/>
                  </a:cubicBezTo>
                  <a:cubicBezTo>
                    <a:pt x="897" y="3092"/>
                    <a:pt x="904" y="3091"/>
                    <a:pt x="910" y="3091"/>
                  </a:cubicBezTo>
                  <a:cubicBezTo>
                    <a:pt x="1175" y="3090"/>
                    <a:pt x="1464" y="3089"/>
                    <a:pt x="1773" y="3089"/>
                  </a:cubicBezTo>
                  <a:cubicBezTo>
                    <a:pt x="2659" y="3089"/>
                    <a:pt x="3707" y="3094"/>
                    <a:pt x="4809" y="3094"/>
                  </a:cubicBezTo>
                  <a:cubicBezTo>
                    <a:pt x="7598" y="3094"/>
                    <a:pt x="10727" y="3063"/>
                    <a:pt x="12409" y="2842"/>
                  </a:cubicBezTo>
                  <a:cubicBezTo>
                    <a:pt x="13648" y="2684"/>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3" name="Google Shape;9293;p52"/>
            <p:cNvSpPr/>
            <p:nvPr/>
          </p:nvSpPr>
          <p:spPr>
            <a:xfrm>
              <a:off x="1980375" y="2634525"/>
              <a:ext cx="74275" cy="66375"/>
            </a:xfrm>
            <a:custGeom>
              <a:avLst/>
              <a:gdLst/>
              <a:ahLst/>
              <a:cxnLst/>
              <a:rect l="l" t="t" r="r" b="b"/>
              <a:pathLst>
                <a:path w="2971" h="2655" extrusionOk="0">
                  <a:moveTo>
                    <a:pt x="1274" y="1"/>
                  </a:moveTo>
                  <a:cubicBezTo>
                    <a:pt x="590" y="1"/>
                    <a:pt x="0" y="706"/>
                    <a:pt x="305" y="2027"/>
                  </a:cubicBezTo>
                  <a:cubicBezTo>
                    <a:pt x="403" y="2462"/>
                    <a:pt x="797" y="2654"/>
                    <a:pt x="1235" y="2654"/>
                  </a:cubicBezTo>
                  <a:cubicBezTo>
                    <a:pt x="2029" y="2654"/>
                    <a:pt x="2970" y="2026"/>
                    <a:pt x="2579" y="1072"/>
                  </a:cubicBezTo>
                  <a:cubicBezTo>
                    <a:pt x="2281" y="348"/>
                    <a:pt x="1755"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4" name="Google Shape;9294;p52"/>
            <p:cNvSpPr/>
            <p:nvPr/>
          </p:nvSpPr>
          <p:spPr>
            <a:xfrm>
              <a:off x="1980375" y="2826500"/>
              <a:ext cx="74275" cy="66425"/>
            </a:xfrm>
            <a:custGeom>
              <a:avLst/>
              <a:gdLst/>
              <a:ahLst/>
              <a:cxnLst/>
              <a:rect l="l" t="t" r="r" b="b"/>
              <a:pathLst>
                <a:path w="2971" h="2657" extrusionOk="0">
                  <a:moveTo>
                    <a:pt x="1272" y="0"/>
                  </a:moveTo>
                  <a:cubicBezTo>
                    <a:pt x="589" y="0"/>
                    <a:pt x="1" y="704"/>
                    <a:pt x="305" y="2029"/>
                  </a:cubicBezTo>
                  <a:cubicBezTo>
                    <a:pt x="403" y="2464"/>
                    <a:pt x="797" y="2656"/>
                    <a:pt x="1235" y="2656"/>
                  </a:cubicBezTo>
                  <a:cubicBezTo>
                    <a:pt x="2029" y="2656"/>
                    <a:pt x="2970" y="2028"/>
                    <a:pt x="2579" y="1074"/>
                  </a:cubicBezTo>
                  <a:cubicBezTo>
                    <a:pt x="2281" y="349"/>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5" name="Google Shape;9295;p52"/>
            <p:cNvSpPr/>
            <p:nvPr/>
          </p:nvSpPr>
          <p:spPr>
            <a:xfrm>
              <a:off x="2258500" y="2408200"/>
              <a:ext cx="347725" cy="351275"/>
            </a:xfrm>
            <a:custGeom>
              <a:avLst/>
              <a:gdLst/>
              <a:ahLst/>
              <a:cxnLst/>
              <a:rect l="l" t="t" r="r" b="b"/>
              <a:pathLst>
                <a:path w="13909" h="14051" extrusionOk="0">
                  <a:moveTo>
                    <a:pt x="6949" y="1"/>
                  </a:moveTo>
                  <a:cubicBezTo>
                    <a:pt x="6314" y="1"/>
                    <a:pt x="5663" y="55"/>
                    <a:pt x="5220" y="214"/>
                  </a:cubicBezTo>
                  <a:cubicBezTo>
                    <a:pt x="4872" y="339"/>
                    <a:pt x="4658" y="678"/>
                    <a:pt x="4684" y="1044"/>
                  </a:cubicBezTo>
                  <a:cubicBezTo>
                    <a:pt x="4791" y="2400"/>
                    <a:pt x="5452" y="4853"/>
                    <a:pt x="5300" y="5424"/>
                  </a:cubicBezTo>
                  <a:cubicBezTo>
                    <a:pt x="5184" y="5852"/>
                    <a:pt x="536" y="5772"/>
                    <a:pt x="268" y="6245"/>
                  </a:cubicBezTo>
                  <a:cubicBezTo>
                    <a:pt x="1" y="6700"/>
                    <a:pt x="331" y="7851"/>
                    <a:pt x="643" y="8636"/>
                  </a:cubicBezTo>
                  <a:cubicBezTo>
                    <a:pt x="775" y="8954"/>
                    <a:pt x="1083" y="9158"/>
                    <a:pt x="1420" y="9158"/>
                  </a:cubicBezTo>
                  <a:cubicBezTo>
                    <a:pt x="1470" y="9158"/>
                    <a:pt x="1520" y="9153"/>
                    <a:pt x="1571" y="9144"/>
                  </a:cubicBezTo>
                  <a:cubicBezTo>
                    <a:pt x="2748" y="8912"/>
                    <a:pt x="3837" y="8832"/>
                    <a:pt x="4756" y="8787"/>
                  </a:cubicBezTo>
                  <a:cubicBezTo>
                    <a:pt x="4766" y="8787"/>
                    <a:pt x="4777" y="8787"/>
                    <a:pt x="4787" y="8787"/>
                  </a:cubicBezTo>
                  <a:cubicBezTo>
                    <a:pt x="5254" y="8787"/>
                    <a:pt x="5630" y="9173"/>
                    <a:pt x="5612" y="9644"/>
                  </a:cubicBezTo>
                  <a:cubicBezTo>
                    <a:pt x="5567" y="10866"/>
                    <a:pt x="5452" y="12186"/>
                    <a:pt x="5648" y="13337"/>
                  </a:cubicBezTo>
                  <a:cubicBezTo>
                    <a:pt x="5710" y="13721"/>
                    <a:pt x="6040" y="14006"/>
                    <a:pt x="6424" y="14015"/>
                  </a:cubicBezTo>
                  <a:cubicBezTo>
                    <a:pt x="6833" y="14036"/>
                    <a:pt x="7262" y="14050"/>
                    <a:pt x="7699" y="14050"/>
                  </a:cubicBezTo>
                  <a:cubicBezTo>
                    <a:pt x="8015" y="14050"/>
                    <a:pt x="8336" y="14043"/>
                    <a:pt x="8654" y="14024"/>
                  </a:cubicBezTo>
                  <a:cubicBezTo>
                    <a:pt x="9073" y="14006"/>
                    <a:pt x="9395" y="13667"/>
                    <a:pt x="9430" y="13257"/>
                  </a:cubicBezTo>
                  <a:cubicBezTo>
                    <a:pt x="9502" y="12177"/>
                    <a:pt x="9421" y="10616"/>
                    <a:pt x="9252" y="9430"/>
                  </a:cubicBezTo>
                  <a:cubicBezTo>
                    <a:pt x="9183" y="8923"/>
                    <a:pt x="9578" y="8482"/>
                    <a:pt x="10077" y="8482"/>
                  </a:cubicBezTo>
                  <a:cubicBezTo>
                    <a:pt x="10096" y="8482"/>
                    <a:pt x="10116" y="8483"/>
                    <a:pt x="10135" y="8484"/>
                  </a:cubicBezTo>
                  <a:cubicBezTo>
                    <a:pt x="11107" y="8564"/>
                    <a:pt x="12133" y="8698"/>
                    <a:pt x="13052" y="8734"/>
                  </a:cubicBezTo>
                  <a:cubicBezTo>
                    <a:pt x="13063" y="8734"/>
                    <a:pt x="13073" y="8734"/>
                    <a:pt x="13083" y="8734"/>
                  </a:cubicBezTo>
                  <a:cubicBezTo>
                    <a:pt x="13542" y="8734"/>
                    <a:pt x="13908" y="8349"/>
                    <a:pt x="13900" y="7886"/>
                  </a:cubicBezTo>
                  <a:cubicBezTo>
                    <a:pt x="13882" y="7315"/>
                    <a:pt x="13793" y="6798"/>
                    <a:pt x="13703" y="6218"/>
                  </a:cubicBezTo>
                  <a:cubicBezTo>
                    <a:pt x="13641" y="5852"/>
                    <a:pt x="13347" y="5567"/>
                    <a:pt x="12981" y="5531"/>
                  </a:cubicBezTo>
                  <a:cubicBezTo>
                    <a:pt x="12094" y="5433"/>
                    <a:pt x="11123" y="5334"/>
                    <a:pt x="10233" y="5334"/>
                  </a:cubicBezTo>
                  <a:cubicBezTo>
                    <a:pt x="10075" y="5334"/>
                    <a:pt x="9921" y="5337"/>
                    <a:pt x="9769" y="5344"/>
                  </a:cubicBezTo>
                  <a:cubicBezTo>
                    <a:pt x="9753" y="5345"/>
                    <a:pt x="9737" y="5345"/>
                    <a:pt x="9722" y="5345"/>
                  </a:cubicBezTo>
                  <a:cubicBezTo>
                    <a:pt x="9279" y="5345"/>
                    <a:pt x="8921" y="4989"/>
                    <a:pt x="8904" y="4550"/>
                  </a:cubicBezTo>
                  <a:cubicBezTo>
                    <a:pt x="8868" y="3488"/>
                    <a:pt x="8752" y="1998"/>
                    <a:pt x="8645" y="785"/>
                  </a:cubicBezTo>
                  <a:cubicBezTo>
                    <a:pt x="8610" y="375"/>
                    <a:pt x="8279" y="63"/>
                    <a:pt x="7878" y="36"/>
                  </a:cubicBezTo>
                  <a:cubicBezTo>
                    <a:pt x="7592" y="15"/>
                    <a:pt x="7273" y="1"/>
                    <a:pt x="69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6" name="Google Shape;9296;p52"/>
            <p:cNvSpPr/>
            <p:nvPr/>
          </p:nvSpPr>
          <p:spPr>
            <a:xfrm>
              <a:off x="2363550" y="1837375"/>
              <a:ext cx="331450" cy="295725"/>
            </a:xfrm>
            <a:custGeom>
              <a:avLst/>
              <a:gdLst/>
              <a:ahLst/>
              <a:cxnLst/>
              <a:rect l="l" t="t" r="r" b="b"/>
              <a:pathLst>
                <a:path w="13258" h="11829" extrusionOk="0">
                  <a:moveTo>
                    <a:pt x="9564" y="1"/>
                  </a:moveTo>
                  <a:cubicBezTo>
                    <a:pt x="9349" y="1"/>
                    <a:pt x="9138" y="86"/>
                    <a:pt x="8984" y="245"/>
                  </a:cubicBezTo>
                  <a:cubicBezTo>
                    <a:pt x="8253" y="995"/>
                    <a:pt x="7467" y="1833"/>
                    <a:pt x="6897" y="2654"/>
                  </a:cubicBezTo>
                  <a:cubicBezTo>
                    <a:pt x="6734" y="2882"/>
                    <a:pt x="6482" y="3001"/>
                    <a:pt x="6225" y="3001"/>
                  </a:cubicBezTo>
                  <a:cubicBezTo>
                    <a:pt x="6060" y="3001"/>
                    <a:pt x="5892" y="2951"/>
                    <a:pt x="5746" y="2850"/>
                  </a:cubicBezTo>
                  <a:cubicBezTo>
                    <a:pt x="4889" y="2235"/>
                    <a:pt x="3658" y="1423"/>
                    <a:pt x="2641" y="772"/>
                  </a:cubicBezTo>
                  <a:cubicBezTo>
                    <a:pt x="2503" y="686"/>
                    <a:pt x="2351" y="645"/>
                    <a:pt x="2200" y="645"/>
                  </a:cubicBezTo>
                  <a:cubicBezTo>
                    <a:pt x="1971" y="645"/>
                    <a:pt x="1746" y="740"/>
                    <a:pt x="1580" y="923"/>
                  </a:cubicBezTo>
                  <a:cubicBezTo>
                    <a:pt x="1026" y="1557"/>
                    <a:pt x="331" y="2449"/>
                    <a:pt x="117" y="3118"/>
                  </a:cubicBezTo>
                  <a:cubicBezTo>
                    <a:pt x="1" y="3457"/>
                    <a:pt x="143" y="3831"/>
                    <a:pt x="447" y="4037"/>
                  </a:cubicBezTo>
                  <a:cubicBezTo>
                    <a:pt x="1571" y="4777"/>
                    <a:pt x="3899" y="5741"/>
                    <a:pt x="4247" y="6204"/>
                  </a:cubicBezTo>
                  <a:cubicBezTo>
                    <a:pt x="4515" y="6552"/>
                    <a:pt x="1642" y="10148"/>
                    <a:pt x="1847" y="10647"/>
                  </a:cubicBezTo>
                  <a:cubicBezTo>
                    <a:pt x="2052" y="11129"/>
                    <a:pt x="3150" y="11575"/>
                    <a:pt x="3953" y="11798"/>
                  </a:cubicBezTo>
                  <a:cubicBezTo>
                    <a:pt x="4026" y="11819"/>
                    <a:pt x="4100" y="11829"/>
                    <a:pt x="4173" y="11829"/>
                  </a:cubicBezTo>
                  <a:cubicBezTo>
                    <a:pt x="4476" y="11829"/>
                    <a:pt x="4764" y="11659"/>
                    <a:pt x="4907" y="11379"/>
                  </a:cubicBezTo>
                  <a:cubicBezTo>
                    <a:pt x="5442" y="10317"/>
                    <a:pt x="6031" y="9407"/>
                    <a:pt x="6558" y="8667"/>
                  </a:cubicBezTo>
                  <a:cubicBezTo>
                    <a:pt x="6718" y="8440"/>
                    <a:pt x="6970" y="8320"/>
                    <a:pt x="7225" y="8320"/>
                  </a:cubicBezTo>
                  <a:cubicBezTo>
                    <a:pt x="7411" y="8320"/>
                    <a:pt x="7599" y="8383"/>
                    <a:pt x="7753" y="8515"/>
                  </a:cubicBezTo>
                  <a:cubicBezTo>
                    <a:pt x="8681" y="9291"/>
                    <a:pt x="9653" y="10174"/>
                    <a:pt x="10661" y="10718"/>
                  </a:cubicBezTo>
                  <a:cubicBezTo>
                    <a:pt x="10782" y="10785"/>
                    <a:pt x="10913" y="10817"/>
                    <a:pt x="11044" y="10817"/>
                  </a:cubicBezTo>
                  <a:cubicBezTo>
                    <a:pt x="11281" y="10817"/>
                    <a:pt x="11514" y="10712"/>
                    <a:pt x="11669" y="10522"/>
                  </a:cubicBezTo>
                  <a:cubicBezTo>
                    <a:pt x="12115" y="9987"/>
                    <a:pt x="12597" y="9398"/>
                    <a:pt x="13025" y="8774"/>
                  </a:cubicBezTo>
                  <a:cubicBezTo>
                    <a:pt x="13257" y="8435"/>
                    <a:pt x="13195" y="7980"/>
                    <a:pt x="12891" y="7712"/>
                  </a:cubicBezTo>
                  <a:cubicBezTo>
                    <a:pt x="12098" y="6998"/>
                    <a:pt x="10813" y="6115"/>
                    <a:pt x="9787" y="5526"/>
                  </a:cubicBezTo>
                  <a:cubicBezTo>
                    <a:pt x="9323" y="5268"/>
                    <a:pt x="9225" y="4652"/>
                    <a:pt x="9582" y="4260"/>
                  </a:cubicBezTo>
                  <a:cubicBezTo>
                    <a:pt x="10224" y="3546"/>
                    <a:pt x="10956" y="2823"/>
                    <a:pt x="11535" y="2128"/>
                  </a:cubicBezTo>
                  <a:cubicBezTo>
                    <a:pt x="11830" y="1771"/>
                    <a:pt x="11759" y="1227"/>
                    <a:pt x="11384" y="950"/>
                  </a:cubicBezTo>
                  <a:cubicBezTo>
                    <a:pt x="10929" y="620"/>
                    <a:pt x="10465" y="379"/>
                    <a:pt x="9956" y="102"/>
                  </a:cubicBezTo>
                  <a:cubicBezTo>
                    <a:pt x="9833"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7" name="Google Shape;9297;p52"/>
            <p:cNvSpPr/>
            <p:nvPr/>
          </p:nvSpPr>
          <p:spPr>
            <a:xfrm>
              <a:off x="1478800" y="1855850"/>
              <a:ext cx="441175" cy="378350"/>
            </a:xfrm>
            <a:custGeom>
              <a:avLst/>
              <a:gdLst/>
              <a:ahLst/>
              <a:cxnLst/>
              <a:rect l="l" t="t" r="r" b="b"/>
              <a:pathLst>
                <a:path w="17647" h="15134" extrusionOk="0">
                  <a:moveTo>
                    <a:pt x="13770" y="0"/>
                  </a:moveTo>
                  <a:cubicBezTo>
                    <a:pt x="11890" y="0"/>
                    <a:pt x="9687" y="69"/>
                    <a:pt x="9145" y="291"/>
                  </a:cubicBezTo>
                  <a:cubicBezTo>
                    <a:pt x="8271" y="657"/>
                    <a:pt x="8074" y="7366"/>
                    <a:pt x="7432" y="11621"/>
                  </a:cubicBezTo>
                  <a:cubicBezTo>
                    <a:pt x="7408" y="11801"/>
                    <a:pt x="7264" y="11895"/>
                    <a:pt x="7120" y="11895"/>
                  </a:cubicBezTo>
                  <a:cubicBezTo>
                    <a:pt x="6992" y="11895"/>
                    <a:pt x="6863" y="11821"/>
                    <a:pt x="6816" y="11666"/>
                  </a:cubicBezTo>
                  <a:cubicBezTo>
                    <a:pt x="5969" y="8873"/>
                    <a:pt x="5773" y="7767"/>
                    <a:pt x="4666" y="5358"/>
                  </a:cubicBezTo>
                  <a:cubicBezTo>
                    <a:pt x="4515" y="5019"/>
                    <a:pt x="4176" y="4805"/>
                    <a:pt x="3801" y="4805"/>
                  </a:cubicBezTo>
                  <a:cubicBezTo>
                    <a:pt x="2392" y="4823"/>
                    <a:pt x="884" y="5233"/>
                    <a:pt x="224" y="6536"/>
                  </a:cubicBezTo>
                  <a:cubicBezTo>
                    <a:pt x="1" y="7178"/>
                    <a:pt x="233" y="7571"/>
                    <a:pt x="536" y="8026"/>
                  </a:cubicBezTo>
                  <a:cubicBezTo>
                    <a:pt x="639" y="8185"/>
                    <a:pt x="810" y="8268"/>
                    <a:pt x="985" y="8268"/>
                  </a:cubicBezTo>
                  <a:cubicBezTo>
                    <a:pt x="1113" y="8268"/>
                    <a:pt x="1242" y="8223"/>
                    <a:pt x="1348" y="8133"/>
                  </a:cubicBezTo>
                  <a:cubicBezTo>
                    <a:pt x="2005" y="7561"/>
                    <a:pt x="2809" y="7173"/>
                    <a:pt x="3242" y="7173"/>
                  </a:cubicBezTo>
                  <a:cubicBezTo>
                    <a:pt x="3397" y="7173"/>
                    <a:pt x="3505" y="7222"/>
                    <a:pt x="3542" y="7330"/>
                  </a:cubicBezTo>
                  <a:cubicBezTo>
                    <a:pt x="4238" y="9239"/>
                    <a:pt x="5139" y="13485"/>
                    <a:pt x="5728" y="14654"/>
                  </a:cubicBezTo>
                  <a:cubicBezTo>
                    <a:pt x="5886" y="14960"/>
                    <a:pt x="6550" y="15134"/>
                    <a:pt x="7240" y="15134"/>
                  </a:cubicBezTo>
                  <a:cubicBezTo>
                    <a:pt x="7956" y="15134"/>
                    <a:pt x="8699" y="14947"/>
                    <a:pt x="8931" y="14529"/>
                  </a:cubicBezTo>
                  <a:cubicBezTo>
                    <a:pt x="10403" y="11862"/>
                    <a:pt x="10358" y="6242"/>
                    <a:pt x="11107" y="2852"/>
                  </a:cubicBezTo>
                  <a:cubicBezTo>
                    <a:pt x="11206" y="2397"/>
                    <a:pt x="11598" y="2075"/>
                    <a:pt x="12053" y="2058"/>
                  </a:cubicBezTo>
                  <a:lnTo>
                    <a:pt x="14319" y="1995"/>
                  </a:lnTo>
                  <a:cubicBezTo>
                    <a:pt x="14819" y="2147"/>
                    <a:pt x="15068" y="2736"/>
                    <a:pt x="15184" y="3199"/>
                  </a:cubicBezTo>
                  <a:cubicBezTo>
                    <a:pt x="15262" y="3535"/>
                    <a:pt x="15571" y="3762"/>
                    <a:pt x="15913" y="3762"/>
                  </a:cubicBezTo>
                  <a:cubicBezTo>
                    <a:pt x="15926" y="3762"/>
                    <a:pt x="15939" y="3762"/>
                    <a:pt x="15952" y="3762"/>
                  </a:cubicBezTo>
                  <a:cubicBezTo>
                    <a:pt x="16255" y="3744"/>
                    <a:pt x="16594" y="3726"/>
                    <a:pt x="16888" y="3708"/>
                  </a:cubicBezTo>
                  <a:cubicBezTo>
                    <a:pt x="17317" y="3681"/>
                    <a:pt x="17647" y="3307"/>
                    <a:pt x="17602" y="2887"/>
                  </a:cubicBezTo>
                  <a:cubicBezTo>
                    <a:pt x="17513" y="2156"/>
                    <a:pt x="17272" y="1487"/>
                    <a:pt x="17040" y="987"/>
                  </a:cubicBezTo>
                  <a:cubicBezTo>
                    <a:pt x="16790" y="416"/>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8" name="Google Shape;9298;p52"/>
            <p:cNvSpPr/>
            <p:nvPr/>
          </p:nvSpPr>
          <p:spPr>
            <a:xfrm>
              <a:off x="2029225" y="1658500"/>
              <a:ext cx="341250" cy="77525"/>
            </a:xfrm>
            <a:custGeom>
              <a:avLst/>
              <a:gdLst/>
              <a:ahLst/>
              <a:cxnLst/>
              <a:rect l="l" t="t" r="r" b="b"/>
              <a:pathLst>
                <a:path w="13650" h="3101" extrusionOk="0">
                  <a:moveTo>
                    <a:pt x="12109" y="1"/>
                  </a:moveTo>
                  <a:cubicBezTo>
                    <a:pt x="12082" y="1"/>
                    <a:pt x="12054" y="2"/>
                    <a:pt x="12026" y="5"/>
                  </a:cubicBezTo>
                  <a:cubicBezTo>
                    <a:pt x="10992" y="109"/>
                    <a:pt x="9000" y="125"/>
                    <a:pt x="6943" y="125"/>
                  </a:cubicBezTo>
                  <a:cubicBezTo>
                    <a:pt x="5963" y="125"/>
                    <a:pt x="4968" y="122"/>
                    <a:pt x="4055" y="122"/>
                  </a:cubicBezTo>
                  <a:cubicBezTo>
                    <a:pt x="2771" y="122"/>
                    <a:pt x="1649" y="129"/>
                    <a:pt x="955" y="165"/>
                  </a:cubicBezTo>
                  <a:cubicBezTo>
                    <a:pt x="599" y="192"/>
                    <a:pt x="286" y="442"/>
                    <a:pt x="197" y="790"/>
                  </a:cubicBezTo>
                  <a:cubicBezTo>
                    <a:pt x="54" y="1334"/>
                    <a:pt x="1" y="1958"/>
                    <a:pt x="99" y="2449"/>
                  </a:cubicBezTo>
                  <a:cubicBezTo>
                    <a:pt x="179" y="2833"/>
                    <a:pt x="527" y="3100"/>
                    <a:pt x="920" y="3100"/>
                  </a:cubicBezTo>
                  <a:cubicBezTo>
                    <a:pt x="1218" y="3098"/>
                    <a:pt x="1547" y="3098"/>
                    <a:pt x="1901"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9" name="Google Shape;9299;p52"/>
            <p:cNvSpPr/>
            <p:nvPr/>
          </p:nvSpPr>
          <p:spPr>
            <a:xfrm>
              <a:off x="1961200" y="1302100"/>
              <a:ext cx="257550" cy="77550"/>
            </a:xfrm>
            <a:custGeom>
              <a:avLst/>
              <a:gdLst/>
              <a:ahLst/>
              <a:cxnLst/>
              <a:rect l="l" t="t" r="r" b="b"/>
              <a:pathLst>
                <a:path w="10302" h="3102" extrusionOk="0">
                  <a:moveTo>
                    <a:pt x="9145" y="1"/>
                  </a:moveTo>
                  <a:cubicBezTo>
                    <a:pt x="9125" y="1"/>
                    <a:pt x="9104" y="2"/>
                    <a:pt x="9083" y="5"/>
                  </a:cubicBezTo>
                  <a:cubicBezTo>
                    <a:pt x="8277" y="112"/>
                    <a:pt x="6703" y="127"/>
                    <a:pt x="5099" y="127"/>
                  </a:cubicBezTo>
                  <a:cubicBezTo>
                    <a:pt x="4501" y="127"/>
                    <a:pt x="3899" y="125"/>
                    <a:pt x="3331" y="125"/>
                  </a:cubicBezTo>
                  <a:cubicBezTo>
                    <a:pt x="2250" y="125"/>
                    <a:pt x="1292" y="132"/>
                    <a:pt x="724" y="174"/>
                  </a:cubicBezTo>
                  <a:cubicBezTo>
                    <a:pt x="447" y="192"/>
                    <a:pt x="215" y="442"/>
                    <a:pt x="153" y="790"/>
                  </a:cubicBezTo>
                  <a:cubicBezTo>
                    <a:pt x="46" y="1343"/>
                    <a:pt x="1" y="1959"/>
                    <a:pt x="72" y="2449"/>
                  </a:cubicBezTo>
                  <a:cubicBezTo>
                    <a:pt x="135" y="2833"/>
                    <a:pt x="394" y="3101"/>
                    <a:pt x="697" y="3101"/>
                  </a:cubicBezTo>
                  <a:cubicBezTo>
                    <a:pt x="920" y="3099"/>
                    <a:pt x="1166" y="3098"/>
                    <a:pt x="1430" y="3098"/>
                  </a:cubicBezTo>
                  <a:cubicBezTo>
                    <a:pt x="2021" y="3098"/>
                    <a:pt x="2703" y="3101"/>
                    <a:pt x="3421" y="3101"/>
                  </a:cubicBezTo>
                  <a:cubicBezTo>
                    <a:pt x="5576" y="3101"/>
                    <a:pt x="8056" y="3073"/>
                    <a:pt x="9368" y="2851"/>
                  </a:cubicBezTo>
                  <a:cubicBezTo>
                    <a:pt x="10302"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0" name="Google Shape;9300;p52"/>
            <p:cNvSpPr/>
            <p:nvPr/>
          </p:nvSpPr>
          <p:spPr>
            <a:xfrm>
              <a:off x="2661825" y="1112900"/>
              <a:ext cx="312625" cy="304100"/>
            </a:xfrm>
            <a:custGeom>
              <a:avLst/>
              <a:gdLst/>
              <a:ahLst/>
              <a:cxnLst/>
              <a:rect l="l" t="t" r="r" b="b"/>
              <a:pathLst>
                <a:path w="12505" h="12164" extrusionOk="0">
                  <a:moveTo>
                    <a:pt x="10524" y="0"/>
                  </a:moveTo>
                  <a:cubicBezTo>
                    <a:pt x="10273" y="0"/>
                    <a:pt x="10022" y="103"/>
                    <a:pt x="9837" y="293"/>
                  </a:cubicBezTo>
                  <a:cubicBezTo>
                    <a:pt x="7464" y="2684"/>
                    <a:pt x="2522" y="7457"/>
                    <a:pt x="711" y="9830"/>
                  </a:cubicBezTo>
                  <a:cubicBezTo>
                    <a:pt x="0" y="10744"/>
                    <a:pt x="1453" y="12163"/>
                    <a:pt x="2558" y="12163"/>
                  </a:cubicBezTo>
                  <a:cubicBezTo>
                    <a:pt x="2855" y="12163"/>
                    <a:pt x="3126" y="12061"/>
                    <a:pt x="3325" y="11819"/>
                  </a:cubicBezTo>
                  <a:cubicBezTo>
                    <a:pt x="4948" y="9830"/>
                    <a:pt x="10479" y="4593"/>
                    <a:pt x="12174" y="2702"/>
                  </a:cubicBezTo>
                  <a:cubicBezTo>
                    <a:pt x="12451" y="2390"/>
                    <a:pt x="12504" y="1935"/>
                    <a:pt x="12290" y="1578"/>
                  </a:cubicBezTo>
                  <a:cubicBezTo>
                    <a:pt x="11960" y="1025"/>
                    <a:pt x="11496" y="472"/>
                    <a:pt x="11023" y="151"/>
                  </a:cubicBezTo>
                  <a:cubicBezTo>
                    <a:pt x="10871" y="49"/>
                    <a:pt x="10697" y="0"/>
                    <a:pt x="10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1" name="Google Shape;9301;p52"/>
            <p:cNvSpPr/>
            <p:nvPr/>
          </p:nvSpPr>
          <p:spPr>
            <a:xfrm>
              <a:off x="2657950" y="1658500"/>
              <a:ext cx="341450" cy="77525"/>
            </a:xfrm>
            <a:custGeom>
              <a:avLst/>
              <a:gdLst/>
              <a:ahLst/>
              <a:cxnLst/>
              <a:rect l="l" t="t" r="r" b="b"/>
              <a:pathLst>
                <a:path w="13658" h="3101" extrusionOk="0">
                  <a:moveTo>
                    <a:pt x="12118" y="1"/>
                  </a:moveTo>
                  <a:cubicBezTo>
                    <a:pt x="12090" y="1"/>
                    <a:pt x="12063" y="2"/>
                    <a:pt x="12035" y="5"/>
                  </a:cubicBezTo>
                  <a:cubicBezTo>
                    <a:pt x="10996" y="109"/>
                    <a:pt x="9002" y="125"/>
                    <a:pt x="6945" y="125"/>
                  </a:cubicBezTo>
                  <a:cubicBezTo>
                    <a:pt x="5965" y="125"/>
                    <a:pt x="4970" y="122"/>
                    <a:pt x="4057" y="122"/>
                  </a:cubicBezTo>
                  <a:cubicBezTo>
                    <a:pt x="2775" y="122"/>
                    <a:pt x="1654" y="129"/>
                    <a:pt x="964" y="165"/>
                  </a:cubicBezTo>
                  <a:cubicBezTo>
                    <a:pt x="598" y="192"/>
                    <a:pt x="286" y="442"/>
                    <a:pt x="206" y="790"/>
                  </a:cubicBezTo>
                  <a:cubicBezTo>
                    <a:pt x="63" y="1334"/>
                    <a:pt x="0" y="1958"/>
                    <a:pt x="98" y="2449"/>
                  </a:cubicBezTo>
                  <a:cubicBezTo>
                    <a:pt x="179" y="2833"/>
                    <a:pt x="527" y="3100"/>
                    <a:pt x="919" y="3100"/>
                  </a:cubicBezTo>
                  <a:cubicBezTo>
                    <a:pt x="1217" y="3098"/>
                    <a:pt x="1546" y="3098"/>
                    <a:pt x="1900" y="3098"/>
                  </a:cubicBezTo>
                  <a:cubicBezTo>
                    <a:pt x="2655" y="3098"/>
                    <a:pt x="3522" y="3101"/>
                    <a:pt x="4436" y="3101"/>
                  </a:cubicBezTo>
                  <a:cubicBezTo>
                    <a:pt x="7315" y="3101"/>
                    <a:pt x="10660" y="3073"/>
                    <a:pt x="12418" y="2842"/>
                  </a:cubicBezTo>
                  <a:cubicBezTo>
                    <a:pt x="13658" y="2684"/>
                    <a:pt x="13335" y="1"/>
                    <a:pt x="121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2" name="Google Shape;9302;p52"/>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3" name="Google Shape;9303;p52"/>
            <p:cNvSpPr/>
            <p:nvPr/>
          </p:nvSpPr>
          <p:spPr>
            <a:xfrm>
              <a:off x="1256275" y="1340800"/>
              <a:ext cx="85450" cy="76225"/>
            </a:xfrm>
            <a:custGeom>
              <a:avLst/>
              <a:gdLst/>
              <a:ahLst/>
              <a:cxnLst/>
              <a:rect l="l" t="t" r="r" b="b"/>
              <a:pathLst>
                <a:path w="3418" h="3049" extrusionOk="0">
                  <a:moveTo>
                    <a:pt x="1463" y="0"/>
                  </a:moveTo>
                  <a:cubicBezTo>
                    <a:pt x="677" y="0"/>
                    <a:pt x="1" y="809"/>
                    <a:pt x="346" y="2329"/>
                  </a:cubicBezTo>
                  <a:cubicBezTo>
                    <a:pt x="461" y="2828"/>
                    <a:pt x="915" y="3048"/>
                    <a:pt x="1421" y="3048"/>
                  </a:cubicBezTo>
                  <a:cubicBezTo>
                    <a:pt x="2335" y="3048"/>
                    <a:pt x="3417" y="2328"/>
                    <a:pt x="2969" y="1231"/>
                  </a:cubicBezTo>
                  <a:cubicBezTo>
                    <a:pt x="2623" y="399"/>
                    <a:pt x="2016"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4" name="Google Shape;9304;p52"/>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5" name="Google Shape;9305;p52"/>
            <p:cNvSpPr/>
            <p:nvPr/>
          </p:nvSpPr>
          <p:spPr>
            <a:xfrm>
              <a:off x="1173250" y="1570250"/>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6" name="Google Shape;9306;p52"/>
            <p:cNvSpPr/>
            <p:nvPr/>
          </p:nvSpPr>
          <p:spPr>
            <a:xfrm>
              <a:off x="1173250" y="1762275"/>
              <a:ext cx="74400" cy="66375"/>
            </a:xfrm>
            <a:custGeom>
              <a:avLst/>
              <a:gdLst/>
              <a:ahLst/>
              <a:cxnLst/>
              <a:rect l="l" t="t" r="r" b="b"/>
              <a:pathLst>
                <a:path w="2976" h="2655" extrusionOk="0">
                  <a:moveTo>
                    <a:pt x="1274" y="1"/>
                  </a:moveTo>
                  <a:cubicBezTo>
                    <a:pt x="590" y="1"/>
                    <a:pt x="0" y="706"/>
                    <a:pt x="304" y="2027"/>
                  </a:cubicBezTo>
                  <a:cubicBezTo>
                    <a:pt x="403" y="2462"/>
                    <a:pt x="797" y="2654"/>
                    <a:pt x="1237" y="2654"/>
                  </a:cubicBezTo>
                  <a:cubicBezTo>
                    <a:pt x="2033" y="2654"/>
                    <a:pt x="2976" y="2026"/>
                    <a:pt x="2579" y="1072"/>
                  </a:cubicBezTo>
                  <a:cubicBezTo>
                    <a:pt x="2281" y="348"/>
                    <a:pt x="1754" y="1"/>
                    <a:pt x="12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7" name="Google Shape;9307;p52"/>
            <p:cNvSpPr/>
            <p:nvPr/>
          </p:nvSpPr>
          <p:spPr>
            <a:xfrm>
              <a:off x="1451600" y="1343925"/>
              <a:ext cx="347700" cy="351300"/>
            </a:xfrm>
            <a:custGeom>
              <a:avLst/>
              <a:gdLst/>
              <a:ahLst/>
              <a:cxnLst/>
              <a:rect l="l" t="t" r="r" b="b"/>
              <a:pathLst>
                <a:path w="13908" h="14052" extrusionOk="0">
                  <a:moveTo>
                    <a:pt x="6940" y="1"/>
                  </a:moveTo>
                  <a:cubicBezTo>
                    <a:pt x="6305" y="1"/>
                    <a:pt x="5654" y="55"/>
                    <a:pt x="5210" y="214"/>
                  </a:cubicBezTo>
                  <a:cubicBezTo>
                    <a:pt x="4871" y="339"/>
                    <a:pt x="4657" y="687"/>
                    <a:pt x="4684" y="1044"/>
                  </a:cubicBezTo>
                  <a:cubicBezTo>
                    <a:pt x="4782" y="2400"/>
                    <a:pt x="5442" y="4853"/>
                    <a:pt x="5291" y="5424"/>
                  </a:cubicBezTo>
                  <a:cubicBezTo>
                    <a:pt x="5175" y="5852"/>
                    <a:pt x="536" y="5772"/>
                    <a:pt x="259" y="6254"/>
                  </a:cubicBezTo>
                  <a:cubicBezTo>
                    <a:pt x="0" y="6700"/>
                    <a:pt x="322" y="7860"/>
                    <a:pt x="634" y="8636"/>
                  </a:cubicBezTo>
                  <a:cubicBezTo>
                    <a:pt x="765" y="8961"/>
                    <a:pt x="1072" y="9158"/>
                    <a:pt x="1407" y="9158"/>
                  </a:cubicBezTo>
                  <a:cubicBezTo>
                    <a:pt x="1458" y="9158"/>
                    <a:pt x="1510" y="9154"/>
                    <a:pt x="1562" y="9144"/>
                  </a:cubicBezTo>
                  <a:cubicBezTo>
                    <a:pt x="2739" y="8921"/>
                    <a:pt x="3828" y="8832"/>
                    <a:pt x="4746" y="8787"/>
                  </a:cubicBezTo>
                  <a:cubicBezTo>
                    <a:pt x="4757" y="8787"/>
                    <a:pt x="4767" y="8787"/>
                    <a:pt x="4778" y="8787"/>
                  </a:cubicBezTo>
                  <a:cubicBezTo>
                    <a:pt x="5246" y="8787"/>
                    <a:pt x="5629" y="9173"/>
                    <a:pt x="5603" y="9644"/>
                  </a:cubicBezTo>
                  <a:cubicBezTo>
                    <a:pt x="5558" y="10866"/>
                    <a:pt x="5451" y="12195"/>
                    <a:pt x="5639" y="13337"/>
                  </a:cubicBezTo>
                  <a:cubicBezTo>
                    <a:pt x="5701" y="13721"/>
                    <a:pt x="6031" y="14006"/>
                    <a:pt x="6415" y="14024"/>
                  </a:cubicBezTo>
                  <a:cubicBezTo>
                    <a:pt x="6809" y="14039"/>
                    <a:pt x="7223" y="14051"/>
                    <a:pt x="7646" y="14051"/>
                  </a:cubicBezTo>
                  <a:cubicBezTo>
                    <a:pt x="7978" y="14051"/>
                    <a:pt x="8316" y="14044"/>
                    <a:pt x="8654" y="14024"/>
                  </a:cubicBezTo>
                  <a:cubicBezTo>
                    <a:pt x="9064" y="14006"/>
                    <a:pt x="9394" y="13676"/>
                    <a:pt x="9421" y="13257"/>
                  </a:cubicBezTo>
                  <a:cubicBezTo>
                    <a:pt x="9501" y="12186"/>
                    <a:pt x="9412" y="10616"/>
                    <a:pt x="9243" y="9430"/>
                  </a:cubicBezTo>
                  <a:cubicBezTo>
                    <a:pt x="9174" y="8923"/>
                    <a:pt x="9568" y="8482"/>
                    <a:pt x="10076" y="8482"/>
                  </a:cubicBezTo>
                  <a:cubicBezTo>
                    <a:pt x="10095" y="8482"/>
                    <a:pt x="10115" y="8483"/>
                    <a:pt x="10135" y="8484"/>
                  </a:cubicBezTo>
                  <a:cubicBezTo>
                    <a:pt x="11098" y="8564"/>
                    <a:pt x="12124" y="8698"/>
                    <a:pt x="13043" y="8734"/>
                  </a:cubicBezTo>
                  <a:cubicBezTo>
                    <a:pt x="13053" y="8734"/>
                    <a:pt x="13064" y="8734"/>
                    <a:pt x="13074" y="8734"/>
                  </a:cubicBezTo>
                  <a:cubicBezTo>
                    <a:pt x="13533" y="8734"/>
                    <a:pt x="13908" y="8349"/>
                    <a:pt x="13890" y="7886"/>
                  </a:cubicBezTo>
                  <a:cubicBezTo>
                    <a:pt x="13873" y="7315"/>
                    <a:pt x="13783" y="6798"/>
                    <a:pt x="13694" y="6227"/>
                  </a:cubicBezTo>
                  <a:cubicBezTo>
                    <a:pt x="13632" y="5852"/>
                    <a:pt x="13337" y="5576"/>
                    <a:pt x="12972" y="5531"/>
                  </a:cubicBezTo>
                  <a:cubicBezTo>
                    <a:pt x="12085" y="5433"/>
                    <a:pt x="11114" y="5334"/>
                    <a:pt x="10224" y="5334"/>
                  </a:cubicBezTo>
                  <a:cubicBezTo>
                    <a:pt x="10066" y="5334"/>
                    <a:pt x="9911" y="5337"/>
                    <a:pt x="9760" y="5344"/>
                  </a:cubicBezTo>
                  <a:cubicBezTo>
                    <a:pt x="9744" y="5345"/>
                    <a:pt x="9728" y="5345"/>
                    <a:pt x="9712" y="5345"/>
                  </a:cubicBezTo>
                  <a:cubicBezTo>
                    <a:pt x="9278" y="5345"/>
                    <a:pt x="8912" y="4997"/>
                    <a:pt x="8904" y="4550"/>
                  </a:cubicBezTo>
                  <a:cubicBezTo>
                    <a:pt x="8859" y="3488"/>
                    <a:pt x="8752" y="2007"/>
                    <a:pt x="8636" y="785"/>
                  </a:cubicBezTo>
                  <a:cubicBezTo>
                    <a:pt x="8600" y="384"/>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8" name="Google Shape;9308;p52"/>
            <p:cNvSpPr/>
            <p:nvPr/>
          </p:nvSpPr>
          <p:spPr>
            <a:xfrm>
              <a:off x="1222100" y="4851100"/>
              <a:ext cx="341250" cy="77525"/>
            </a:xfrm>
            <a:custGeom>
              <a:avLst/>
              <a:gdLst/>
              <a:ahLst/>
              <a:cxnLst/>
              <a:rect l="l" t="t" r="r" b="b"/>
              <a:pathLst>
                <a:path w="13650" h="3101" extrusionOk="0">
                  <a:moveTo>
                    <a:pt x="12117" y="1"/>
                  </a:moveTo>
                  <a:cubicBezTo>
                    <a:pt x="12090" y="1"/>
                    <a:pt x="12063" y="2"/>
                    <a:pt x="12035" y="5"/>
                  </a:cubicBezTo>
                  <a:cubicBezTo>
                    <a:pt x="10964" y="112"/>
                    <a:pt x="8880" y="126"/>
                    <a:pt x="6756" y="126"/>
                  </a:cubicBezTo>
                  <a:cubicBezTo>
                    <a:pt x="5964" y="126"/>
                    <a:pt x="5167" y="124"/>
                    <a:pt x="4414" y="124"/>
                  </a:cubicBezTo>
                  <a:cubicBezTo>
                    <a:pt x="2982" y="124"/>
                    <a:pt x="1712" y="132"/>
                    <a:pt x="955" y="174"/>
                  </a:cubicBezTo>
                  <a:cubicBezTo>
                    <a:pt x="598" y="192"/>
                    <a:pt x="286" y="442"/>
                    <a:pt x="197" y="790"/>
                  </a:cubicBezTo>
                  <a:cubicBezTo>
                    <a:pt x="63" y="1343"/>
                    <a:pt x="1" y="1958"/>
                    <a:pt x="99" y="2449"/>
                  </a:cubicBezTo>
                  <a:cubicBezTo>
                    <a:pt x="179" y="2833"/>
                    <a:pt x="527" y="3100"/>
                    <a:pt x="920" y="3100"/>
                  </a:cubicBezTo>
                  <a:cubicBezTo>
                    <a:pt x="1215" y="3099"/>
                    <a:pt x="1542" y="3098"/>
                    <a:pt x="1892" y="3098"/>
                  </a:cubicBezTo>
                  <a:cubicBezTo>
                    <a:pt x="2675" y="3098"/>
                    <a:pt x="3579" y="3101"/>
                    <a:pt x="4530" y="3101"/>
                  </a:cubicBezTo>
                  <a:cubicBezTo>
                    <a:pt x="7386" y="3101"/>
                    <a:pt x="10671" y="3073"/>
                    <a:pt x="12410" y="2851"/>
                  </a:cubicBezTo>
                  <a:cubicBezTo>
                    <a:pt x="13649" y="2685"/>
                    <a:pt x="13326" y="1"/>
                    <a:pt x="121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9" name="Google Shape;9309;p52"/>
            <p:cNvSpPr/>
            <p:nvPr/>
          </p:nvSpPr>
          <p:spPr>
            <a:xfrm>
              <a:off x="1154075" y="4494925"/>
              <a:ext cx="257750" cy="77375"/>
            </a:xfrm>
            <a:custGeom>
              <a:avLst/>
              <a:gdLst/>
              <a:ahLst/>
              <a:cxnLst/>
              <a:rect l="l" t="t" r="r" b="b"/>
              <a:pathLst>
                <a:path w="10310" h="3095" extrusionOk="0">
                  <a:moveTo>
                    <a:pt x="9149" y="0"/>
                  </a:moveTo>
                  <a:cubicBezTo>
                    <a:pt x="9127" y="0"/>
                    <a:pt x="9105" y="2"/>
                    <a:pt x="9082" y="5"/>
                  </a:cubicBezTo>
                  <a:cubicBezTo>
                    <a:pt x="8327" y="105"/>
                    <a:pt x="6898" y="123"/>
                    <a:pt x="5402" y="123"/>
                  </a:cubicBezTo>
                  <a:cubicBezTo>
                    <a:pt x="4619" y="123"/>
                    <a:pt x="3817" y="118"/>
                    <a:pt x="3084" y="118"/>
                  </a:cubicBezTo>
                  <a:cubicBezTo>
                    <a:pt x="2106" y="118"/>
                    <a:pt x="1251" y="126"/>
                    <a:pt x="723" y="165"/>
                  </a:cubicBezTo>
                  <a:cubicBezTo>
                    <a:pt x="456" y="183"/>
                    <a:pt x="224" y="433"/>
                    <a:pt x="152" y="781"/>
                  </a:cubicBezTo>
                  <a:cubicBezTo>
                    <a:pt x="45" y="1334"/>
                    <a:pt x="1" y="1959"/>
                    <a:pt x="81" y="2440"/>
                  </a:cubicBezTo>
                  <a:cubicBezTo>
                    <a:pt x="135" y="2824"/>
                    <a:pt x="402" y="3092"/>
                    <a:pt x="697" y="3092"/>
                  </a:cubicBezTo>
                  <a:cubicBezTo>
                    <a:pt x="895" y="3090"/>
                    <a:pt x="1113" y="3089"/>
                    <a:pt x="1346" y="3089"/>
                  </a:cubicBezTo>
                  <a:cubicBezTo>
                    <a:pt x="2012" y="3089"/>
                    <a:pt x="2803" y="3094"/>
                    <a:pt x="3634" y="3094"/>
                  </a:cubicBezTo>
                  <a:cubicBezTo>
                    <a:pt x="5738" y="3094"/>
                    <a:pt x="8102" y="3063"/>
                    <a:pt x="9377" y="2842"/>
                  </a:cubicBezTo>
                  <a:cubicBezTo>
                    <a:pt x="10309" y="2676"/>
                    <a:pt x="10067" y="0"/>
                    <a:pt x="9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0" name="Google Shape;9310;p52"/>
            <p:cNvSpPr/>
            <p:nvPr/>
          </p:nvSpPr>
          <p:spPr>
            <a:xfrm>
              <a:off x="1154075" y="4383875"/>
              <a:ext cx="257775" cy="77575"/>
            </a:xfrm>
            <a:custGeom>
              <a:avLst/>
              <a:gdLst/>
              <a:ahLst/>
              <a:cxnLst/>
              <a:rect l="l" t="t" r="r" b="b"/>
              <a:pathLst>
                <a:path w="10311" h="3103" extrusionOk="0">
                  <a:moveTo>
                    <a:pt x="9145" y="0"/>
                  </a:moveTo>
                  <a:cubicBezTo>
                    <a:pt x="9124" y="0"/>
                    <a:pt x="9104" y="2"/>
                    <a:pt x="9082" y="4"/>
                  </a:cubicBezTo>
                  <a:cubicBezTo>
                    <a:pt x="8277" y="111"/>
                    <a:pt x="6705" y="126"/>
                    <a:pt x="5102" y="126"/>
                  </a:cubicBezTo>
                  <a:cubicBezTo>
                    <a:pt x="4505" y="126"/>
                    <a:pt x="3903" y="124"/>
                    <a:pt x="3335" y="124"/>
                  </a:cubicBezTo>
                  <a:cubicBezTo>
                    <a:pt x="2253" y="124"/>
                    <a:pt x="1295" y="131"/>
                    <a:pt x="723" y="174"/>
                  </a:cubicBezTo>
                  <a:cubicBezTo>
                    <a:pt x="456" y="192"/>
                    <a:pt x="224" y="441"/>
                    <a:pt x="152" y="789"/>
                  </a:cubicBezTo>
                  <a:cubicBezTo>
                    <a:pt x="45" y="1342"/>
                    <a:pt x="1" y="1958"/>
                    <a:pt x="81" y="2449"/>
                  </a:cubicBezTo>
                  <a:cubicBezTo>
                    <a:pt x="135" y="2832"/>
                    <a:pt x="402" y="3100"/>
                    <a:pt x="697" y="3100"/>
                  </a:cubicBezTo>
                  <a:cubicBezTo>
                    <a:pt x="895" y="3098"/>
                    <a:pt x="1113" y="3098"/>
                    <a:pt x="1346" y="3098"/>
                  </a:cubicBezTo>
                  <a:cubicBezTo>
                    <a:pt x="2012" y="3098"/>
                    <a:pt x="2803" y="3103"/>
                    <a:pt x="3634" y="3103"/>
                  </a:cubicBezTo>
                  <a:cubicBezTo>
                    <a:pt x="5738" y="3103"/>
                    <a:pt x="8102" y="3071"/>
                    <a:pt x="9377" y="2850"/>
                  </a:cubicBezTo>
                  <a:cubicBezTo>
                    <a:pt x="10311" y="2684"/>
                    <a:pt x="10066" y="0"/>
                    <a:pt x="9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1" name="Google Shape;9311;p52"/>
            <p:cNvSpPr/>
            <p:nvPr/>
          </p:nvSpPr>
          <p:spPr>
            <a:xfrm>
              <a:off x="1854875" y="4305650"/>
              <a:ext cx="312450" cy="304025"/>
            </a:xfrm>
            <a:custGeom>
              <a:avLst/>
              <a:gdLst/>
              <a:ahLst/>
              <a:cxnLst/>
              <a:rect l="l" t="t" r="r" b="b"/>
              <a:pathLst>
                <a:path w="12498" h="12161" extrusionOk="0">
                  <a:moveTo>
                    <a:pt x="10508" y="0"/>
                  </a:moveTo>
                  <a:cubicBezTo>
                    <a:pt x="10259" y="0"/>
                    <a:pt x="10012" y="100"/>
                    <a:pt x="9830" y="287"/>
                  </a:cubicBezTo>
                  <a:cubicBezTo>
                    <a:pt x="7457" y="2687"/>
                    <a:pt x="2523" y="7460"/>
                    <a:pt x="703" y="9824"/>
                  </a:cubicBezTo>
                  <a:cubicBezTo>
                    <a:pt x="1" y="10738"/>
                    <a:pt x="1446" y="12161"/>
                    <a:pt x="2549" y="12161"/>
                  </a:cubicBezTo>
                  <a:cubicBezTo>
                    <a:pt x="2846" y="12161"/>
                    <a:pt x="3119" y="12058"/>
                    <a:pt x="3317" y="11813"/>
                  </a:cubicBezTo>
                  <a:cubicBezTo>
                    <a:pt x="4941" y="9833"/>
                    <a:pt x="10472" y="4596"/>
                    <a:pt x="12176" y="2696"/>
                  </a:cubicBezTo>
                  <a:cubicBezTo>
                    <a:pt x="12452" y="2384"/>
                    <a:pt x="12497" y="1938"/>
                    <a:pt x="12283" y="1581"/>
                  </a:cubicBezTo>
                  <a:cubicBezTo>
                    <a:pt x="11953" y="1019"/>
                    <a:pt x="11498" y="466"/>
                    <a:pt x="11016" y="154"/>
                  </a:cubicBezTo>
                  <a:cubicBezTo>
                    <a:pt x="10861" y="50"/>
                    <a:pt x="10684" y="0"/>
                    <a:pt x="105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2" name="Google Shape;9312;p52"/>
            <p:cNvSpPr/>
            <p:nvPr/>
          </p:nvSpPr>
          <p:spPr>
            <a:xfrm>
              <a:off x="1886325" y="4291650"/>
              <a:ext cx="85225" cy="76200"/>
            </a:xfrm>
            <a:custGeom>
              <a:avLst/>
              <a:gdLst/>
              <a:ahLst/>
              <a:cxnLst/>
              <a:rect l="l" t="t" r="r" b="b"/>
              <a:pathLst>
                <a:path w="3409" h="3048" extrusionOk="0">
                  <a:moveTo>
                    <a:pt x="1462" y="0"/>
                  </a:moveTo>
                  <a:cubicBezTo>
                    <a:pt x="677" y="0"/>
                    <a:pt x="1" y="809"/>
                    <a:pt x="346" y="2328"/>
                  </a:cubicBezTo>
                  <a:cubicBezTo>
                    <a:pt x="458" y="2827"/>
                    <a:pt x="910" y="3048"/>
                    <a:pt x="1414" y="3048"/>
                  </a:cubicBezTo>
                  <a:cubicBezTo>
                    <a:pt x="2326" y="3048"/>
                    <a:pt x="3408" y="2328"/>
                    <a:pt x="2960" y="1231"/>
                  </a:cubicBezTo>
                  <a:cubicBezTo>
                    <a:pt x="2618" y="399"/>
                    <a:pt x="2013" y="0"/>
                    <a:pt x="14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3" name="Google Shape;9313;p52"/>
            <p:cNvSpPr/>
            <p:nvPr/>
          </p:nvSpPr>
          <p:spPr>
            <a:xfrm>
              <a:off x="2063400" y="4533525"/>
              <a:ext cx="85375" cy="76150"/>
            </a:xfrm>
            <a:custGeom>
              <a:avLst/>
              <a:gdLst/>
              <a:ahLst/>
              <a:cxnLst/>
              <a:rect l="l" t="t" r="r" b="b"/>
              <a:pathLst>
                <a:path w="3415" h="3046" extrusionOk="0">
                  <a:moveTo>
                    <a:pt x="1463" y="1"/>
                  </a:moveTo>
                  <a:cubicBezTo>
                    <a:pt x="678" y="1"/>
                    <a:pt x="1" y="812"/>
                    <a:pt x="347" y="2333"/>
                  </a:cubicBezTo>
                  <a:cubicBezTo>
                    <a:pt x="461" y="2827"/>
                    <a:pt x="913" y="3046"/>
                    <a:pt x="1417" y="3046"/>
                  </a:cubicBezTo>
                  <a:cubicBezTo>
                    <a:pt x="2331" y="3046"/>
                    <a:pt x="3415" y="2328"/>
                    <a:pt x="2961" y="1235"/>
                  </a:cubicBezTo>
                  <a:cubicBezTo>
                    <a:pt x="2619" y="400"/>
                    <a:pt x="2014"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4" name="Google Shape;9314;p52"/>
            <p:cNvSpPr/>
            <p:nvPr/>
          </p:nvSpPr>
          <p:spPr>
            <a:xfrm>
              <a:off x="1851050" y="4851100"/>
              <a:ext cx="341225" cy="77525"/>
            </a:xfrm>
            <a:custGeom>
              <a:avLst/>
              <a:gdLst/>
              <a:ahLst/>
              <a:cxnLst/>
              <a:rect l="l" t="t" r="r" b="b"/>
              <a:pathLst>
                <a:path w="13649" h="3101" extrusionOk="0">
                  <a:moveTo>
                    <a:pt x="12108" y="1"/>
                  </a:moveTo>
                  <a:cubicBezTo>
                    <a:pt x="12081" y="1"/>
                    <a:pt x="12054" y="2"/>
                    <a:pt x="12026" y="5"/>
                  </a:cubicBezTo>
                  <a:cubicBezTo>
                    <a:pt x="10955" y="112"/>
                    <a:pt x="8870" y="126"/>
                    <a:pt x="6747" y="126"/>
                  </a:cubicBezTo>
                  <a:cubicBezTo>
                    <a:pt x="5956" y="126"/>
                    <a:pt x="5159" y="124"/>
                    <a:pt x="4407" y="124"/>
                  </a:cubicBezTo>
                  <a:cubicBezTo>
                    <a:pt x="2976" y="124"/>
                    <a:pt x="1709" y="132"/>
                    <a:pt x="955" y="174"/>
                  </a:cubicBezTo>
                  <a:cubicBezTo>
                    <a:pt x="589" y="192"/>
                    <a:pt x="285" y="442"/>
                    <a:pt x="196" y="790"/>
                  </a:cubicBezTo>
                  <a:cubicBezTo>
                    <a:pt x="54" y="1343"/>
                    <a:pt x="0" y="1958"/>
                    <a:pt x="98" y="2449"/>
                  </a:cubicBezTo>
                  <a:cubicBezTo>
                    <a:pt x="170" y="2833"/>
                    <a:pt x="517" y="3100"/>
                    <a:pt x="910" y="3100"/>
                  </a:cubicBezTo>
                  <a:cubicBezTo>
                    <a:pt x="1206" y="3099"/>
                    <a:pt x="1534" y="3098"/>
                    <a:pt x="1885" y="3098"/>
                  </a:cubicBezTo>
                  <a:cubicBezTo>
                    <a:pt x="2670" y="3098"/>
                    <a:pt x="3575" y="3101"/>
                    <a:pt x="4527" y="3101"/>
                  </a:cubicBezTo>
                  <a:cubicBezTo>
                    <a:pt x="7385" y="3101"/>
                    <a:pt x="10670" y="3073"/>
                    <a:pt x="12409" y="2851"/>
                  </a:cubicBezTo>
                  <a:cubicBezTo>
                    <a:pt x="13648" y="2685"/>
                    <a:pt x="13325" y="1"/>
                    <a:pt x="12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5" name="Google Shape;9315;p52"/>
            <p:cNvSpPr/>
            <p:nvPr/>
          </p:nvSpPr>
          <p:spPr>
            <a:xfrm>
              <a:off x="1980375" y="4762925"/>
              <a:ext cx="74275" cy="66375"/>
            </a:xfrm>
            <a:custGeom>
              <a:avLst/>
              <a:gdLst/>
              <a:ahLst/>
              <a:cxnLst/>
              <a:rect l="l" t="t" r="r" b="b"/>
              <a:pathLst>
                <a:path w="2971" h="2655" extrusionOk="0">
                  <a:moveTo>
                    <a:pt x="1273" y="0"/>
                  </a:moveTo>
                  <a:cubicBezTo>
                    <a:pt x="589" y="0"/>
                    <a:pt x="1" y="707"/>
                    <a:pt x="305" y="2033"/>
                  </a:cubicBezTo>
                  <a:cubicBezTo>
                    <a:pt x="403" y="2464"/>
                    <a:pt x="795" y="2654"/>
                    <a:pt x="1232" y="2654"/>
                  </a:cubicBezTo>
                  <a:cubicBezTo>
                    <a:pt x="2026" y="2654"/>
                    <a:pt x="2971" y="2028"/>
                    <a:pt x="2579" y="1078"/>
                  </a:cubicBezTo>
                  <a:cubicBezTo>
                    <a:pt x="2281" y="350"/>
                    <a:pt x="1754"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6" name="Google Shape;9316;p52"/>
            <p:cNvSpPr/>
            <p:nvPr/>
          </p:nvSpPr>
          <p:spPr>
            <a:xfrm>
              <a:off x="2258500" y="4536675"/>
              <a:ext cx="347725" cy="351175"/>
            </a:xfrm>
            <a:custGeom>
              <a:avLst/>
              <a:gdLst/>
              <a:ahLst/>
              <a:cxnLst/>
              <a:rect l="l" t="t" r="r" b="b"/>
              <a:pathLst>
                <a:path w="13909" h="14047" extrusionOk="0">
                  <a:moveTo>
                    <a:pt x="6986" y="1"/>
                  </a:moveTo>
                  <a:cubicBezTo>
                    <a:pt x="6339" y="1"/>
                    <a:pt x="5672" y="52"/>
                    <a:pt x="5220" y="208"/>
                  </a:cubicBezTo>
                  <a:cubicBezTo>
                    <a:pt x="4872" y="333"/>
                    <a:pt x="4658" y="681"/>
                    <a:pt x="4684" y="1047"/>
                  </a:cubicBezTo>
                  <a:cubicBezTo>
                    <a:pt x="4791" y="2403"/>
                    <a:pt x="5452" y="4856"/>
                    <a:pt x="5300" y="5418"/>
                  </a:cubicBezTo>
                  <a:cubicBezTo>
                    <a:pt x="5184" y="5846"/>
                    <a:pt x="536" y="5766"/>
                    <a:pt x="268" y="6248"/>
                  </a:cubicBezTo>
                  <a:cubicBezTo>
                    <a:pt x="1" y="6703"/>
                    <a:pt x="331" y="7854"/>
                    <a:pt x="643" y="8639"/>
                  </a:cubicBezTo>
                  <a:cubicBezTo>
                    <a:pt x="773" y="8953"/>
                    <a:pt x="1075" y="9155"/>
                    <a:pt x="1406" y="9155"/>
                  </a:cubicBezTo>
                  <a:cubicBezTo>
                    <a:pt x="1460" y="9155"/>
                    <a:pt x="1515" y="9150"/>
                    <a:pt x="1571" y="9138"/>
                  </a:cubicBezTo>
                  <a:cubicBezTo>
                    <a:pt x="2748" y="8915"/>
                    <a:pt x="3837" y="8826"/>
                    <a:pt x="4756" y="8790"/>
                  </a:cubicBezTo>
                  <a:cubicBezTo>
                    <a:pt x="4771" y="8789"/>
                    <a:pt x="4786" y="8789"/>
                    <a:pt x="4801" y="8789"/>
                  </a:cubicBezTo>
                  <a:cubicBezTo>
                    <a:pt x="5262" y="8789"/>
                    <a:pt x="5629" y="9180"/>
                    <a:pt x="5612" y="9647"/>
                  </a:cubicBezTo>
                  <a:cubicBezTo>
                    <a:pt x="5567" y="10869"/>
                    <a:pt x="5452" y="12189"/>
                    <a:pt x="5648" y="13331"/>
                  </a:cubicBezTo>
                  <a:cubicBezTo>
                    <a:pt x="5710" y="13715"/>
                    <a:pt x="6040" y="14000"/>
                    <a:pt x="6424" y="14018"/>
                  </a:cubicBezTo>
                  <a:cubicBezTo>
                    <a:pt x="6847" y="14034"/>
                    <a:pt x="7292" y="14047"/>
                    <a:pt x="7745" y="14047"/>
                  </a:cubicBezTo>
                  <a:cubicBezTo>
                    <a:pt x="8046" y="14047"/>
                    <a:pt x="8351" y="14041"/>
                    <a:pt x="8654" y="14027"/>
                  </a:cubicBezTo>
                  <a:cubicBezTo>
                    <a:pt x="9073" y="14000"/>
                    <a:pt x="9395" y="13670"/>
                    <a:pt x="9430" y="13260"/>
                  </a:cubicBezTo>
                  <a:cubicBezTo>
                    <a:pt x="9502" y="12180"/>
                    <a:pt x="9421" y="10610"/>
                    <a:pt x="9252" y="9424"/>
                  </a:cubicBezTo>
                  <a:cubicBezTo>
                    <a:pt x="9184" y="8921"/>
                    <a:pt x="9571" y="8484"/>
                    <a:pt x="10064" y="8484"/>
                  </a:cubicBezTo>
                  <a:cubicBezTo>
                    <a:pt x="10087" y="8484"/>
                    <a:pt x="10111" y="8485"/>
                    <a:pt x="10135" y="8487"/>
                  </a:cubicBezTo>
                  <a:cubicBezTo>
                    <a:pt x="11107" y="8558"/>
                    <a:pt x="12133" y="8692"/>
                    <a:pt x="13052" y="8728"/>
                  </a:cubicBezTo>
                  <a:cubicBezTo>
                    <a:pt x="13063" y="8728"/>
                    <a:pt x="13073" y="8728"/>
                    <a:pt x="13083" y="8728"/>
                  </a:cubicBezTo>
                  <a:cubicBezTo>
                    <a:pt x="13542" y="8728"/>
                    <a:pt x="13908" y="8343"/>
                    <a:pt x="13900" y="7880"/>
                  </a:cubicBezTo>
                  <a:cubicBezTo>
                    <a:pt x="13882" y="7318"/>
                    <a:pt x="13793" y="6792"/>
                    <a:pt x="13703" y="6221"/>
                  </a:cubicBezTo>
                  <a:cubicBezTo>
                    <a:pt x="13641" y="5855"/>
                    <a:pt x="13347" y="5570"/>
                    <a:pt x="12981" y="5525"/>
                  </a:cubicBezTo>
                  <a:cubicBezTo>
                    <a:pt x="12103" y="5428"/>
                    <a:pt x="11143" y="5336"/>
                    <a:pt x="10260" y="5336"/>
                  </a:cubicBezTo>
                  <a:cubicBezTo>
                    <a:pt x="10094" y="5336"/>
                    <a:pt x="9930" y="5340"/>
                    <a:pt x="9769" y="5347"/>
                  </a:cubicBezTo>
                  <a:cubicBezTo>
                    <a:pt x="9758" y="5347"/>
                    <a:pt x="9747" y="5347"/>
                    <a:pt x="9736" y="5347"/>
                  </a:cubicBezTo>
                  <a:cubicBezTo>
                    <a:pt x="9287" y="5347"/>
                    <a:pt x="8921" y="4997"/>
                    <a:pt x="8904" y="4544"/>
                  </a:cubicBezTo>
                  <a:cubicBezTo>
                    <a:pt x="8868" y="3482"/>
                    <a:pt x="8752" y="2001"/>
                    <a:pt x="8645" y="779"/>
                  </a:cubicBezTo>
                  <a:cubicBezTo>
                    <a:pt x="8610" y="378"/>
                    <a:pt x="8279" y="57"/>
                    <a:pt x="7878" y="30"/>
                  </a:cubicBezTo>
                  <a:cubicBezTo>
                    <a:pt x="7603" y="13"/>
                    <a:pt x="7297" y="1"/>
                    <a:pt x="69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7" name="Google Shape;9317;p52"/>
            <p:cNvSpPr/>
            <p:nvPr/>
          </p:nvSpPr>
          <p:spPr>
            <a:xfrm>
              <a:off x="2363550" y="3965725"/>
              <a:ext cx="331450" cy="295925"/>
            </a:xfrm>
            <a:custGeom>
              <a:avLst/>
              <a:gdLst/>
              <a:ahLst/>
              <a:cxnLst/>
              <a:rect l="l" t="t" r="r" b="b"/>
              <a:pathLst>
                <a:path w="13258" h="11837" extrusionOk="0">
                  <a:moveTo>
                    <a:pt x="9567" y="1"/>
                  </a:moveTo>
                  <a:cubicBezTo>
                    <a:pt x="9351" y="1"/>
                    <a:pt x="9139" y="88"/>
                    <a:pt x="8984" y="253"/>
                  </a:cubicBezTo>
                  <a:cubicBezTo>
                    <a:pt x="8253" y="1003"/>
                    <a:pt x="7467" y="1841"/>
                    <a:pt x="6897" y="2653"/>
                  </a:cubicBezTo>
                  <a:cubicBezTo>
                    <a:pt x="6733" y="2881"/>
                    <a:pt x="6481" y="3004"/>
                    <a:pt x="6223" y="3004"/>
                  </a:cubicBezTo>
                  <a:cubicBezTo>
                    <a:pt x="6059" y="3004"/>
                    <a:pt x="5892" y="2954"/>
                    <a:pt x="5746" y="2849"/>
                  </a:cubicBezTo>
                  <a:cubicBezTo>
                    <a:pt x="4889" y="2234"/>
                    <a:pt x="3658" y="1431"/>
                    <a:pt x="2641" y="780"/>
                  </a:cubicBezTo>
                  <a:cubicBezTo>
                    <a:pt x="2503" y="691"/>
                    <a:pt x="2350" y="649"/>
                    <a:pt x="2199" y="649"/>
                  </a:cubicBezTo>
                  <a:cubicBezTo>
                    <a:pt x="1971" y="649"/>
                    <a:pt x="1746" y="745"/>
                    <a:pt x="1580" y="922"/>
                  </a:cubicBezTo>
                  <a:cubicBezTo>
                    <a:pt x="1026" y="1556"/>
                    <a:pt x="331" y="2448"/>
                    <a:pt x="117" y="3117"/>
                  </a:cubicBezTo>
                  <a:cubicBezTo>
                    <a:pt x="1" y="3465"/>
                    <a:pt x="143" y="3839"/>
                    <a:pt x="447" y="4036"/>
                  </a:cubicBezTo>
                  <a:cubicBezTo>
                    <a:pt x="1571" y="4776"/>
                    <a:pt x="3899" y="5740"/>
                    <a:pt x="4247" y="6212"/>
                  </a:cubicBezTo>
                  <a:cubicBezTo>
                    <a:pt x="4515" y="6560"/>
                    <a:pt x="1642" y="10147"/>
                    <a:pt x="1847" y="10655"/>
                  </a:cubicBezTo>
                  <a:cubicBezTo>
                    <a:pt x="2052" y="11137"/>
                    <a:pt x="3150" y="11574"/>
                    <a:pt x="3953" y="11806"/>
                  </a:cubicBezTo>
                  <a:cubicBezTo>
                    <a:pt x="4026" y="11827"/>
                    <a:pt x="4099" y="11837"/>
                    <a:pt x="4173" y="11837"/>
                  </a:cubicBezTo>
                  <a:cubicBezTo>
                    <a:pt x="4475" y="11837"/>
                    <a:pt x="4763" y="11665"/>
                    <a:pt x="4907" y="11378"/>
                  </a:cubicBezTo>
                  <a:cubicBezTo>
                    <a:pt x="5442" y="10325"/>
                    <a:pt x="6031" y="9415"/>
                    <a:pt x="6558" y="8675"/>
                  </a:cubicBezTo>
                  <a:cubicBezTo>
                    <a:pt x="6719" y="8446"/>
                    <a:pt x="6974" y="8326"/>
                    <a:pt x="7231" y="8326"/>
                  </a:cubicBezTo>
                  <a:cubicBezTo>
                    <a:pt x="7415" y="8326"/>
                    <a:pt x="7600" y="8387"/>
                    <a:pt x="7753" y="8514"/>
                  </a:cubicBezTo>
                  <a:cubicBezTo>
                    <a:pt x="8681" y="9290"/>
                    <a:pt x="9653" y="10182"/>
                    <a:pt x="10661" y="10726"/>
                  </a:cubicBezTo>
                  <a:cubicBezTo>
                    <a:pt x="10782" y="10790"/>
                    <a:pt x="10914" y="10821"/>
                    <a:pt x="11044" y="10821"/>
                  </a:cubicBezTo>
                  <a:cubicBezTo>
                    <a:pt x="11281" y="10821"/>
                    <a:pt x="11514" y="10720"/>
                    <a:pt x="11669" y="10530"/>
                  </a:cubicBezTo>
                  <a:cubicBezTo>
                    <a:pt x="12115" y="9995"/>
                    <a:pt x="12597" y="9406"/>
                    <a:pt x="13025" y="8782"/>
                  </a:cubicBezTo>
                  <a:cubicBezTo>
                    <a:pt x="13257" y="8443"/>
                    <a:pt x="13195" y="7988"/>
                    <a:pt x="12891" y="7711"/>
                  </a:cubicBezTo>
                  <a:cubicBezTo>
                    <a:pt x="12098" y="6997"/>
                    <a:pt x="10813" y="6114"/>
                    <a:pt x="9787" y="5534"/>
                  </a:cubicBezTo>
                  <a:cubicBezTo>
                    <a:pt x="9323" y="5276"/>
                    <a:pt x="9225" y="4660"/>
                    <a:pt x="9582" y="4268"/>
                  </a:cubicBezTo>
                  <a:cubicBezTo>
                    <a:pt x="10224" y="3554"/>
                    <a:pt x="10956" y="2831"/>
                    <a:pt x="11535" y="2136"/>
                  </a:cubicBezTo>
                  <a:cubicBezTo>
                    <a:pt x="11830" y="1770"/>
                    <a:pt x="11759" y="1226"/>
                    <a:pt x="11384" y="949"/>
                  </a:cubicBezTo>
                  <a:cubicBezTo>
                    <a:pt x="10929" y="619"/>
                    <a:pt x="10465" y="378"/>
                    <a:pt x="9956"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8" name="Google Shape;9318;p52"/>
            <p:cNvSpPr/>
            <p:nvPr/>
          </p:nvSpPr>
          <p:spPr>
            <a:xfrm>
              <a:off x="1478800" y="3984400"/>
              <a:ext cx="441175" cy="378250"/>
            </a:xfrm>
            <a:custGeom>
              <a:avLst/>
              <a:gdLst/>
              <a:ahLst/>
              <a:cxnLst/>
              <a:rect l="l" t="t" r="r" b="b"/>
              <a:pathLst>
                <a:path w="17647" h="15130" extrusionOk="0">
                  <a:moveTo>
                    <a:pt x="13770" y="0"/>
                  </a:moveTo>
                  <a:cubicBezTo>
                    <a:pt x="11890" y="0"/>
                    <a:pt x="9687" y="69"/>
                    <a:pt x="9145" y="291"/>
                  </a:cubicBezTo>
                  <a:cubicBezTo>
                    <a:pt x="8271" y="657"/>
                    <a:pt x="8074" y="7357"/>
                    <a:pt x="7432" y="11621"/>
                  </a:cubicBezTo>
                  <a:cubicBezTo>
                    <a:pt x="7409" y="11800"/>
                    <a:pt x="7266" y="11891"/>
                    <a:pt x="7122" y="11891"/>
                  </a:cubicBezTo>
                  <a:cubicBezTo>
                    <a:pt x="6993" y="11891"/>
                    <a:pt x="6863" y="11817"/>
                    <a:pt x="6816" y="11666"/>
                  </a:cubicBezTo>
                  <a:cubicBezTo>
                    <a:pt x="5969" y="8864"/>
                    <a:pt x="5773" y="7758"/>
                    <a:pt x="4666" y="5349"/>
                  </a:cubicBezTo>
                  <a:cubicBezTo>
                    <a:pt x="4515" y="5019"/>
                    <a:pt x="4176" y="4805"/>
                    <a:pt x="3801" y="4805"/>
                  </a:cubicBezTo>
                  <a:cubicBezTo>
                    <a:pt x="2392" y="4814"/>
                    <a:pt x="884" y="5233"/>
                    <a:pt x="224" y="6536"/>
                  </a:cubicBezTo>
                  <a:cubicBezTo>
                    <a:pt x="1" y="7178"/>
                    <a:pt x="233" y="7562"/>
                    <a:pt x="536" y="8026"/>
                  </a:cubicBezTo>
                  <a:cubicBezTo>
                    <a:pt x="640" y="8182"/>
                    <a:pt x="814" y="8265"/>
                    <a:pt x="990" y="8265"/>
                  </a:cubicBezTo>
                  <a:cubicBezTo>
                    <a:pt x="1116" y="8265"/>
                    <a:pt x="1244" y="8222"/>
                    <a:pt x="1348" y="8133"/>
                  </a:cubicBezTo>
                  <a:cubicBezTo>
                    <a:pt x="2008" y="7559"/>
                    <a:pt x="2814" y="7165"/>
                    <a:pt x="3247" y="7165"/>
                  </a:cubicBezTo>
                  <a:cubicBezTo>
                    <a:pt x="3399" y="7165"/>
                    <a:pt x="3505" y="7214"/>
                    <a:pt x="3542" y="7321"/>
                  </a:cubicBezTo>
                  <a:cubicBezTo>
                    <a:pt x="4238" y="9239"/>
                    <a:pt x="5139" y="13485"/>
                    <a:pt x="5728" y="14645"/>
                  </a:cubicBezTo>
                  <a:cubicBezTo>
                    <a:pt x="5887" y="14953"/>
                    <a:pt x="6559" y="15129"/>
                    <a:pt x="7253" y="15129"/>
                  </a:cubicBezTo>
                  <a:cubicBezTo>
                    <a:pt x="7965" y="15129"/>
                    <a:pt x="8700" y="14945"/>
                    <a:pt x="8931" y="14529"/>
                  </a:cubicBezTo>
                  <a:cubicBezTo>
                    <a:pt x="10403" y="11853"/>
                    <a:pt x="10358" y="6233"/>
                    <a:pt x="11107" y="2843"/>
                  </a:cubicBezTo>
                  <a:cubicBezTo>
                    <a:pt x="11206" y="2397"/>
                    <a:pt x="11598" y="2067"/>
                    <a:pt x="12053" y="2058"/>
                  </a:cubicBezTo>
                  <a:lnTo>
                    <a:pt x="14319" y="1995"/>
                  </a:lnTo>
                  <a:cubicBezTo>
                    <a:pt x="14819" y="2147"/>
                    <a:pt x="15068" y="2736"/>
                    <a:pt x="15184" y="3199"/>
                  </a:cubicBezTo>
                  <a:cubicBezTo>
                    <a:pt x="15262" y="3534"/>
                    <a:pt x="15570" y="3754"/>
                    <a:pt x="15912" y="3754"/>
                  </a:cubicBezTo>
                  <a:cubicBezTo>
                    <a:pt x="15925" y="3754"/>
                    <a:pt x="15938" y="3753"/>
                    <a:pt x="15952" y="3753"/>
                  </a:cubicBezTo>
                  <a:cubicBezTo>
                    <a:pt x="16255" y="3735"/>
                    <a:pt x="16594" y="3717"/>
                    <a:pt x="16888" y="3699"/>
                  </a:cubicBezTo>
                  <a:cubicBezTo>
                    <a:pt x="17317" y="3681"/>
                    <a:pt x="17647" y="3307"/>
                    <a:pt x="17602" y="2878"/>
                  </a:cubicBezTo>
                  <a:cubicBezTo>
                    <a:pt x="17513" y="2147"/>
                    <a:pt x="17272" y="1478"/>
                    <a:pt x="17040" y="978"/>
                  </a:cubicBezTo>
                  <a:cubicBezTo>
                    <a:pt x="16790" y="407"/>
                    <a:pt x="16228" y="41"/>
                    <a:pt x="15604" y="24"/>
                  </a:cubicBezTo>
                  <a:cubicBezTo>
                    <a:pt x="15100" y="9"/>
                    <a:pt x="14456" y="0"/>
                    <a:pt x="13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9" name="Google Shape;9319;p52"/>
            <p:cNvSpPr/>
            <p:nvPr/>
          </p:nvSpPr>
          <p:spPr>
            <a:xfrm>
              <a:off x="2029225" y="3787050"/>
              <a:ext cx="341200" cy="77375"/>
            </a:xfrm>
            <a:custGeom>
              <a:avLst/>
              <a:gdLst/>
              <a:ahLst/>
              <a:cxnLst/>
              <a:rect l="l" t="t" r="r" b="b"/>
              <a:pathLst>
                <a:path w="13648" h="3095" extrusionOk="0">
                  <a:moveTo>
                    <a:pt x="12115" y="0"/>
                  </a:moveTo>
                  <a:cubicBezTo>
                    <a:pt x="12086" y="0"/>
                    <a:pt x="12056" y="2"/>
                    <a:pt x="12026" y="5"/>
                  </a:cubicBezTo>
                  <a:cubicBezTo>
                    <a:pt x="11001" y="103"/>
                    <a:pt x="9037" y="119"/>
                    <a:pt x="7001" y="119"/>
                  </a:cubicBezTo>
                  <a:cubicBezTo>
                    <a:pt x="6096" y="119"/>
                    <a:pt x="5177" y="116"/>
                    <a:pt x="4319" y="116"/>
                  </a:cubicBezTo>
                  <a:cubicBezTo>
                    <a:pt x="2926" y="116"/>
                    <a:pt x="1696" y="124"/>
                    <a:pt x="955" y="165"/>
                  </a:cubicBezTo>
                  <a:cubicBezTo>
                    <a:pt x="599" y="183"/>
                    <a:pt x="286" y="433"/>
                    <a:pt x="197" y="781"/>
                  </a:cubicBezTo>
                  <a:cubicBezTo>
                    <a:pt x="54" y="1334"/>
                    <a:pt x="1" y="1958"/>
                    <a:pt x="99" y="2440"/>
                  </a:cubicBezTo>
                  <a:cubicBezTo>
                    <a:pt x="179" y="2824"/>
                    <a:pt x="527" y="3091"/>
                    <a:pt x="920" y="3091"/>
                  </a:cubicBezTo>
                  <a:cubicBezTo>
                    <a:pt x="1184" y="3090"/>
                    <a:pt x="1472" y="3089"/>
                    <a:pt x="1780" y="3089"/>
                  </a:cubicBezTo>
                  <a:cubicBezTo>
                    <a:pt x="2664" y="3089"/>
                    <a:pt x="3712" y="3094"/>
                    <a:pt x="4813"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0" name="Google Shape;9320;p52"/>
            <p:cNvSpPr/>
            <p:nvPr/>
          </p:nvSpPr>
          <p:spPr>
            <a:xfrm>
              <a:off x="1961200" y="3430650"/>
              <a:ext cx="257550" cy="77475"/>
            </a:xfrm>
            <a:custGeom>
              <a:avLst/>
              <a:gdLst/>
              <a:ahLst/>
              <a:cxnLst/>
              <a:rect l="l" t="t" r="r" b="b"/>
              <a:pathLst>
                <a:path w="10302" h="3099" extrusionOk="0">
                  <a:moveTo>
                    <a:pt x="9145" y="1"/>
                  </a:moveTo>
                  <a:cubicBezTo>
                    <a:pt x="9125" y="1"/>
                    <a:pt x="9104" y="2"/>
                    <a:pt x="9083" y="5"/>
                  </a:cubicBezTo>
                  <a:cubicBezTo>
                    <a:pt x="8301" y="109"/>
                    <a:pt x="6796" y="126"/>
                    <a:pt x="5242" y="126"/>
                  </a:cubicBezTo>
                  <a:cubicBezTo>
                    <a:pt x="4501" y="126"/>
                    <a:pt x="3749" y="122"/>
                    <a:pt x="3060" y="122"/>
                  </a:cubicBezTo>
                  <a:cubicBezTo>
                    <a:pt x="2090" y="122"/>
                    <a:pt x="1244" y="129"/>
                    <a:pt x="724" y="166"/>
                  </a:cubicBezTo>
                  <a:cubicBezTo>
                    <a:pt x="447" y="192"/>
                    <a:pt x="215" y="433"/>
                    <a:pt x="153" y="790"/>
                  </a:cubicBezTo>
                  <a:cubicBezTo>
                    <a:pt x="46" y="1334"/>
                    <a:pt x="1" y="1959"/>
                    <a:pt x="72" y="2449"/>
                  </a:cubicBezTo>
                  <a:cubicBezTo>
                    <a:pt x="134" y="2827"/>
                    <a:pt x="385" y="3092"/>
                    <a:pt x="682" y="3092"/>
                  </a:cubicBezTo>
                  <a:cubicBezTo>
                    <a:pt x="687" y="3092"/>
                    <a:pt x="692" y="3092"/>
                    <a:pt x="697" y="3092"/>
                  </a:cubicBezTo>
                  <a:cubicBezTo>
                    <a:pt x="802" y="3091"/>
                    <a:pt x="912" y="3091"/>
                    <a:pt x="1026" y="3091"/>
                  </a:cubicBezTo>
                  <a:cubicBezTo>
                    <a:pt x="1749" y="3091"/>
                    <a:pt x="2656" y="3098"/>
                    <a:pt x="3619" y="3098"/>
                  </a:cubicBezTo>
                  <a:cubicBezTo>
                    <a:pt x="5726" y="3098"/>
                    <a:pt x="8096" y="3063"/>
                    <a:pt x="9368" y="2842"/>
                  </a:cubicBezTo>
                  <a:cubicBezTo>
                    <a:pt x="10302" y="2685"/>
                    <a:pt x="10066" y="1"/>
                    <a:pt x="9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1" name="Google Shape;9321;p52"/>
            <p:cNvSpPr/>
            <p:nvPr/>
          </p:nvSpPr>
          <p:spPr>
            <a:xfrm>
              <a:off x="2661800" y="3241375"/>
              <a:ext cx="312650" cy="304150"/>
            </a:xfrm>
            <a:custGeom>
              <a:avLst/>
              <a:gdLst/>
              <a:ahLst/>
              <a:cxnLst/>
              <a:rect l="l" t="t" r="r" b="b"/>
              <a:pathLst>
                <a:path w="12506" h="12166" extrusionOk="0">
                  <a:moveTo>
                    <a:pt x="10516" y="0"/>
                  </a:moveTo>
                  <a:cubicBezTo>
                    <a:pt x="10268" y="0"/>
                    <a:pt x="10021" y="100"/>
                    <a:pt x="9838" y="287"/>
                  </a:cubicBezTo>
                  <a:cubicBezTo>
                    <a:pt x="7465" y="2687"/>
                    <a:pt x="2523" y="7460"/>
                    <a:pt x="712" y="9824"/>
                  </a:cubicBezTo>
                  <a:cubicBezTo>
                    <a:pt x="1" y="10739"/>
                    <a:pt x="1456" y="12165"/>
                    <a:pt x="2562" y="12165"/>
                  </a:cubicBezTo>
                  <a:cubicBezTo>
                    <a:pt x="2857" y="12165"/>
                    <a:pt x="3128" y="12063"/>
                    <a:pt x="3326" y="11822"/>
                  </a:cubicBezTo>
                  <a:cubicBezTo>
                    <a:pt x="4949" y="9833"/>
                    <a:pt x="10480" y="4596"/>
                    <a:pt x="12175" y="2696"/>
                  </a:cubicBezTo>
                  <a:cubicBezTo>
                    <a:pt x="12452" y="2393"/>
                    <a:pt x="12505" y="1938"/>
                    <a:pt x="12291" y="1581"/>
                  </a:cubicBezTo>
                  <a:cubicBezTo>
                    <a:pt x="11961" y="1019"/>
                    <a:pt x="11497" y="466"/>
                    <a:pt x="11024"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2" name="Google Shape;9322;p52"/>
            <p:cNvSpPr/>
            <p:nvPr/>
          </p:nvSpPr>
          <p:spPr>
            <a:xfrm>
              <a:off x="2657950" y="3787050"/>
              <a:ext cx="341400" cy="77375"/>
            </a:xfrm>
            <a:custGeom>
              <a:avLst/>
              <a:gdLst/>
              <a:ahLst/>
              <a:cxnLst/>
              <a:rect l="l" t="t" r="r" b="b"/>
              <a:pathLst>
                <a:path w="13656" h="3095" extrusionOk="0">
                  <a:moveTo>
                    <a:pt x="12123" y="0"/>
                  </a:moveTo>
                  <a:cubicBezTo>
                    <a:pt x="12094" y="0"/>
                    <a:pt x="12065" y="2"/>
                    <a:pt x="12035" y="5"/>
                  </a:cubicBezTo>
                  <a:cubicBezTo>
                    <a:pt x="11005" y="103"/>
                    <a:pt x="9039" y="119"/>
                    <a:pt x="7003" y="119"/>
                  </a:cubicBezTo>
                  <a:cubicBezTo>
                    <a:pt x="6098" y="119"/>
                    <a:pt x="5179" y="116"/>
                    <a:pt x="4322" y="116"/>
                  </a:cubicBezTo>
                  <a:cubicBezTo>
                    <a:pt x="2929" y="116"/>
                    <a:pt x="1701" y="124"/>
                    <a:pt x="964" y="165"/>
                  </a:cubicBezTo>
                  <a:cubicBezTo>
                    <a:pt x="598" y="183"/>
                    <a:pt x="286" y="433"/>
                    <a:pt x="206" y="781"/>
                  </a:cubicBezTo>
                  <a:cubicBezTo>
                    <a:pt x="63" y="1334"/>
                    <a:pt x="0" y="1958"/>
                    <a:pt x="98" y="2440"/>
                  </a:cubicBezTo>
                  <a:cubicBezTo>
                    <a:pt x="179" y="2824"/>
                    <a:pt x="527" y="3091"/>
                    <a:pt x="919" y="3091"/>
                  </a:cubicBezTo>
                  <a:cubicBezTo>
                    <a:pt x="1183" y="3090"/>
                    <a:pt x="1472" y="3089"/>
                    <a:pt x="1780" y="3089"/>
                  </a:cubicBezTo>
                  <a:cubicBezTo>
                    <a:pt x="2664" y="3089"/>
                    <a:pt x="3713" y="3094"/>
                    <a:pt x="4814" y="3094"/>
                  </a:cubicBezTo>
                  <a:cubicBezTo>
                    <a:pt x="7604" y="3094"/>
                    <a:pt x="10736" y="3063"/>
                    <a:pt x="12418" y="2842"/>
                  </a:cubicBezTo>
                  <a:cubicBezTo>
                    <a:pt x="13656" y="2676"/>
                    <a:pt x="13336" y="0"/>
                    <a:pt x="121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3" name="Google Shape;9323;p52"/>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4" name="Google Shape;9324;p52"/>
            <p:cNvSpPr/>
            <p:nvPr/>
          </p:nvSpPr>
          <p:spPr>
            <a:xfrm>
              <a:off x="1256275" y="3469250"/>
              <a:ext cx="85450" cy="76250"/>
            </a:xfrm>
            <a:custGeom>
              <a:avLst/>
              <a:gdLst/>
              <a:ahLst/>
              <a:cxnLst/>
              <a:rect l="l" t="t" r="r" b="b"/>
              <a:pathLst>
                <a:path w="3418" h="3050" extrusionOk="0">
                  <a:moveTo>
                    <a:pt x="1464" y="1"/>
                  </a:moveTo>
                  <a:cubicBezTo>
                    <a:pt x="677" y="1"/>
                    <a:pt x="0" y="812"/>
                    <a:pt x="346" y="2333"/>
                  </a:cubicBezTo>
                  <a:cubicBezTo>
                    <a:pt x="461" y="2830"/>
                    <a:pt x="913" y="3050"/>
                    <a:pt x="1417" y="3050"/>
                  </a:cubicBezTo>
                  <a:cubicBezTo>
                    <a:pt x="2332" y="3050"/>
                    <a:pt x="3418" y="2328"/>
                    <a:pt x="2969" y="1235"/>
                  </a:cubicBezTo>
                  <a:cubicBezTo>
                    <a:pt x="2623" y="400"/>
                    <a:pt x="2017" y="1"/>
                    <a:pt x="14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5" name="Google Shape;9325;p52"/>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6" name="Google Shape;9326;p52"/>
            <p:cNvSpPr/>
            <p:nvPr/>
          </p:nvSpPr>
          <p:spPr>
            <a:xfrm>
              <a:off x="1173250" y="3698750"/>
              <a:ext cx="74400" cy="66425"/>
            </a:xfrm>
            <a:custGeom>
              <a:avLst/>
              <a:gdLst/>
              <a:ahLst/>
              <a:cxnLst/>
              <a:rect l="l" t="t" r="r" b="b"/>
              <a:pathLst>
                <a:path w="2976" h="2657" extrusionOk="0">
                  <a:moveTo>
                    <a:pt x="1272" y="0"/>
                  </a:moveTo>
                  <a:cubicBezTo>
                    <a:pt x="588" y="0"/>
                    <a:pt x="1" y="704"/>
                    <a:pt x="304" y="2029"/>
                  </a:cubicBezTo>
                  <a:cubicBezTo>
                    <a:pt x="403" y="2464"/>
                    <a:pt x="797" y="2656"/>
                    <a:pt x="1237" y="2656"/>
                  </a:cubicBezTo>
                  <a:cubicBezTo>
                    <a:pt x="2033" y="2656"/>
                    <a:pt x="2976" y="2028"/>
                    <a:pt x="2579" y="1074"/>
                  </a:cubicBezTo>
                  <a:cubicBezTo>
                    <a:pt x="2281" y="349"/>
                    <a:pt x="1752"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7" name="Google Shape;9327;p52"/>
            <p:cNvSpPr/>
            <p:nvPr/>
          </p:nvSpPr>
          <p:spPr>
            <a:xfrm>
              <a:off x="1173250" y="3890675"/>
              <a:ext cx="74425" cy="66375"/>
            </a:xfrm>
            <a:custGeom>
              <a:avLst/>
              <a:gdLst/>
              <a:ahLst/>
              <a:cxnLst/>
              <a:rect l="l" t="t" r="r" b="b"/>
              <a:pathLst>
                <a:path w="2977" h="2655" extrusionOk="0">
                  <a:moveTo>
                    <a:pt x="1273" y="0"/>
                  </a:moveTo>
                  <a:cubicBezTo>
                    <a:pt x="589" y="0"/>
                    <a:pt x="0" y="707"/>
                    <a:pt x="304" y="2033"/>
                  </a:cubicBezTo>
                  <a:cubicBezTo>
                    <a:pt x="402" y="2464"/>
                    <a:pt x="796" y="2654"/>
                    <a:pt x="1234" y="2654"/>
                  </a:cubicBezTo>
                  <a:cubicBezTo>
                    <a:pt x="2030" y="2654"/>
                    <a:pt x="2976" y="2028"/>
                    <a:pt x="2579" y="1078"/>
                  </a:cubicBezTo>
                  <a:cubicBezTo>
                    <a:pt x="2281" y="350"/>
                    <a:pt x="1753" y="0"/>
                    <a:pt x="12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8" name="Google Shape;9328;p52"/>
            <p:cNvSpPr/>
            <p:nvPr/>
          </p:nvSpPr>
          <p:spPr>
            <a:xfrm>
              <a:off x="1451600" y="3472475"/>
              <a:ext cx="347700" cy="351275"/>
            </a:xfrm>
            <a:custGeom>
              <a:avLst/>
              <a:gdLst/>
              <a:ahLst/>
              <a:cxnLst/>
              <a:rect l="l" t="t" r="r" b="b"/>
              <a:pathLst>
                <a:path w="13908" h="14051" extrusionOk="0">
                  <a:moveTo>
                    <a:pt x="6940" y="1"/>
                  </a:moveTo>
                  <a:cubicBezTo>
                    <a:pt x="6305" y="1"/>
                    <a:pt x="5654" y="55"/>
                    <a:pt x="5210" y="214"/>
                  </a:cubicBezTo>
                  <a:cubicBezTo>
                    <a:pt x="4871" y="330"/>
                    <a:pt x="4657" y="678"/>
                    <a:pt x="4684" y="1044"/>
                  </a:cubicBezTo>
                  <a:cubicBezTo>
                    <a:pt x="4782" y="2400"/>
                    <a:pt x="5442" y="4853"/>
                    <a:pt x="5291" y="5424"/>
                  </a:cubicBezTo>
                  <a:cubicBezTo>
                    <a:pt x="5175" y="5843"/>
                    <a:pt x="536" y="5763"/>
                    <a:pt x="259" y="6245"/>
                  </a:cubicBezTo>
                  <a:cubicBezTo>
                    <a:pt x="0" y="6700"/>
                    <a:pt x="322" y="7851"/>
                    <a:pt x="634" y="8636"/>
                  </a:cubicBezTo>
                  <a:cubicBezTo>
                    <a:pt x="764" y="8950"/>
                    <a:pt x="1065" y="9152"/>
                    <a:pt x="1396" y="9152"/>
                  </a:cubicBezTo>
                  <a:cubicBezTo>
                    <a:pt x="1451" y="9152"/>
                    <a:pt x="1506" y="9147"/>
                    <a:pt x="1562" y="9135"/>
                  </a:cubicBezTo>
                  <a:cubicBezTo>
                    <a:pt x="2739" y="8912"/>
                    <a:pt x="3828" y="8823"/>
                    <a:pt x="4746" y="8787"/>
                  </a:cubicBezTo>
                  <a:cubicBezTo>
                    <a:pt x="4762" y="8786"/>
                    <a:pt x="4777" y="8786"/>
                    <a:pt x="4792" y="8786"/>
                  </a:cubicBezTo>
                  <a:cubicBezTo>
                    <a:pt x="5253" y="8786"/>
                    <a:pt x="5629" y="9177"/>
                    <a:pt x="5603" y="9644"/>
                  </a:cubicBezTo>
                  <a:cubicBezTo>
                    <a:pt x="5558" y="10866"/>
                    <a:pt x="5451" y="12186"/>
                    <a:pt x="5639" y="13337"/>
                  </a:cubicBezTo>
                  <a:cubicBezTo>
                    <a:pt x="5701" y="13721"/>
                    <a:pt x="6031" y="13997"/>
                    <a:pt x="6415" y="14015"/>
                  </a:cubicBezTo>
                  <a:cubicBezTo>
                    <a:pt x="6823" y="14036"/>
                    <a:pt x="7253" y="14050"/>
                    <a:pt x="7691" y="14050"/>
                  </a:cubicBezTo>
                  <a:cubicBezTo>
                    <a:pt x="8009" y="14050"/>
                    <a:pt x="8331" y="14043"/>
                    <a:pt x="8654" y="14024"/>
                  </a:cubicBezTo>
                  <a:cubicBezTo>
                    <a:pt x="9064" y="13997"/>
                    <a:pt x="9394" y="13667"/>
                    <a:pt x="9421" y="13257"/>
                  </a:cubicBezTo>
                  <a:cubicBezTo>
                    <a:pt x="9501" y="12177"/>
                    <a:pt x="9412" y="10607"/>
                    <a:pt x="9243" y="9430"/>
                  </a:cubicBezTo>
                  <a:cubicBezTo>
                    <a:pt x="9174" y="8927"/>
                    <a:pt x="9562" y="8481"/>
                    <a:pt x="10064" y="8481"/>
                  </a:cubicBezTo>
                  <a:cubicBezTo>
                    <a:pt x="10087" y="8481"/>
                    <a:pt x="10111" y="8482"/>
                    <a:pt x="10135" y="8484"/>
                  </a:cubicBezTo>
                  <a:cubicBezTo>
                    <a:pt x="11098" y="8555"/>
                    <a:pt x="12124" y="8698"/>
                    <a:pt x="13043" y="8725"/>
                  </a:cubicBezTo>
                  <a:cubicBezTo>
                    <a:pt x="13053" y="8725"/>
                    <a:pt x="13064" y="8725"/>
                    <a:pt x="13074" y="8725"/>
                  </a:cubicBezTo>
                  <a:cubicBezTo>
                    <a:pt x="13533" y="8725"/>
                    <a:pt x="13908" y="8340"/>
                    <a:pt x="13890" y="7877"/>
                  </a:cubicBezTo>
                  <a:cubicBezTo>
                    <a:pt x="13873" y="7315"/>
                    <a:pt x="13783" y="6789"/>
                    <a:pt x="13694" y="6218"/>
                  </a:cubicBezTo>
                  <a:cubicBezTo>
                    <a:pt x="13632" y="5852"/>
                    <a:pt x="13337" y="5567"/>
                    <a:pt x="12972" y="5531"/>
                  </a:cubicBezTo>
                  <a:cubicBezTo>
                    <a:pt x="12093" y="5426"/>
                    <a:pt x="11132" y="5334"/>
                    <a:pt x="10248" y="5334"/>
                  </a:cubicBezTo>
                  <a:cubicBezTo>
                    <a:pt x="10083" y="5334"/>
                    <a:pt x="9919" y="5337"/>
                    <a:pt x="9760" y="5344"/>
                  </a:cubicBezTo>
                  <a:cubicBezTo>
                    <a:pt x="9749" y="5344"/>
                    <a:pt x="9738" y="5344"/>
                    <a:pt x="9727" y="5344"/>
                  </a:cubicBezTo>
                  <a:cubicBezTo>
                    <a:pt x="9286" y="5344"/>
                    <a:pt x="8912" y="4994"/>
                    <a:pt x="8904" y="4550"/>
                  </a:cubicBezTo>
                  <a:cubicBezTo>
                    <a:pt x="8859" y="3479"/>
                    <a:pt x="8752" y="1998"/>
                    <a:pt x="8636" y="785"/>
                  </a:cubicBezTo>
                  <a:cubicBezTo>
                    <a:pt x="8600"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9" name="Google Shape;9329;p52"/>
            <p:cNvSpPr/>
            <p:nvPr/>
          </p:nvSpPr>
          <p:spPr>
            <a:xfrm>
              <a:off x="347175" y="1191275"/>
              <a:ext cx="257550" cy="77525"/>
            </a:xfrm>
            <a:custGeom>
              <a:avLst/>
              <a:gdLst/>
              <a:ahLst/>
              <a:cxnLst/>
              <a:rect l="l" t="t" r="r" b="b"/>
              <a:pathLst>
                <a:path w="10302" h="3101" extrusionOk="0">
                  <a:moveTo>
                    <a:pt x="9136" y="0"/>
                  </a:moveTo>
                  <a:cubicBezTo>
                    <a:pt x="9115" y="0"/>
                    <a:pt x="9094" y="1"/>
                    <a:pt x="9073" y="4"/>
                  </a:cubicBezTo>
                  <a:cubicBezTo>
                    <a:pt x="8268" y="111"/>
                    <a:pt x="6696" y="126"/>
                    <a:pt x="5094" y="126"/>
                  </a:cubicBezTo>
                  <a:cubicBezTo>
                    <a:pt x="4497" y="126"/>
                    <a:pt x="3895" y="124"/>
                    <a:pt x="3328" y="124"/>
                  </a:cubicBezTo>
                  <a:cubicBezTo>
                    <a:pt x="2248" y="124"/>
                    <a:pt x="1292" y="131"/>
                    <a:pt x="723" y="174"/>
                  </a:cubicBezTo>
                  <a:cubicBezTo>
                    <a:pt x="446" y="192"/>
                    <a:pt x="214" y="441"/>
                    <a:pt x="143" y="789"/>
                  </a:cubicBezTo>
                  <a:cubicBezTo>
                    <a:pt x="45" y="1342"/>
                    <a:pt x="0" y="1958"/>
                    <a:pt x="72" y="2449"/>
                  </a:cubicBezTo>
                  <a:cubicBezTo>
                    <a:pt x="125" y="2832"/>
                    <a:pt x="393" y="3100"/>
                    <a:pt x="687" y="3100"/>
                  </a:cubicBezTo>
                  <a:cubicBezTo>
                    <a:pt x="913" y="3098"/>
                    <a:pt x="1162" y="3097"/>
                    <a:pt x="1429" y="3097"/>
                  </a:cubicBezTo>
                  <a:cubicBezTo>
                    <a:pt x="2000" y="3097"/>
                    <a:pt x="2655" y="3100"/>
                    <a:pt x="3344" y="3100"/>
                  </a:cubicBezTo>
                  <a:cubicBezTo>
                    <a:pt x="5519" y="3100"/>
                    <a:pt x="8041" y="3072"/>
                    <a:pt x="9367" y="2841"/>
                  </a:cubicBezTo>
                  <a:cubicBezTo>
                    <a:pt x="10301" y="2684"/>
                    <a:pt x="10057" y="0"/>
                    <a:pt x="91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0" name="Google Shape;9330;p52"/>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1" name="Google Shape;9331;p52"/>
            <p:cNvSpPr/>
            <p:nvPr/>
          </p:nvSpPr>
          <p:spPr>
            <a:xfrm>
              <a:off x="671675" y="791800"/>
              <a:ext cx="441400" cy="378250"/>
            </a:xfrm>
            <a:custGeom>
              <a:avLst/>
              <a:gdLst/>
              <a:ahLst/>
              <a:cxnLst/>
              <a:rect l="l" t="t" r="r" b="b"/>
              <a:pathLst>
                <a:path w="17656" h="15130" extrusionOk="0">
                  <a:moveTo>
                    <a:pt x="13777" y="0"/>
                  </a:moveTo>
                  <a:cubicBezTo>
                    <a:pt x="11895" y="0"/>
                    <a:pt x="9687" y="69"/>
                    <a:pt x="9145" y="291"/>
                  </a:cubicBezTo>
                  <a:cubicBezTo>
                    <a:pt x="8270" y="648"/>
                    <a:pt x="8083" y="7357"/>
                    <a:pt x="7441" y="11621"/>
                  </a:cubicBezTo>
                  <a:cubicBezTo>
                    <a:pt x="7412" y="11796"/>
                    <a:pt x="7266" y="11888"/>
                    <a:pt x="7120" y="11888"/>
                  </a:cubicBezTo>
                  <a:cubicBezTo>
                    <a:pt x="6991" y="11888"/>
                    <a:pt x="6862" y="11816"/>
                    <a:pt x="6816" y="11665"/>
                  </a:cubicBezTo>
                  <a:cubicBezTo>
                    <a:pt x="5969" y="8864"/>
                    <a:pt x="5772" y="7758"/>
                    <a:pt x="4666" y="5349"/>
                  </a:cubicBezTo>
                  <a:cubicBezTo>
                    <a:pt x="4517" y="5026"/>
                    <a:pt x="4189" y="4805"/>
                    <a:pt x="3831" y="4805"/>
                  </a:cubicBezTo>
                  <a:cubicBezTo>
                    <a:pt x="3824" y="4805"/>
                    <a:pt x="3817" y="4805"/>
                    <a:pt x="3810" y="4805"/>
                  </a:cubicBezTo>
                  <a:cubicBezTo>
                    <a:pt x="2391" y="4814"/>
                    <a:pt x="884" y="5233"/>
                    <a:pt x="224" y="6527"/>
                  </a:cubicBezTo>
                  <a:cubicBezTo>
                    <a:pt x="1" y="7169"/>
                    <a:pt x="232" y="7562"/>
                    <a:pt x="536" y="8026"/>
                  </a:cubicBezTo>
                  <a:cubicBezTo>
                    <a:pt x="644" y="8181"/>
                    <a:pt x="816" y="8261"/>
                    <a:pt x="990" y="8261"/>
                  </a:cubicBezTo>
                  <a:cubicBezTo>
                    <a:pt x="1116" y="8261"/>
                    <a:pt x="1243" y="8219"/>
                    <a:pt x="1348" y="8133"/>
                  </a:cubicBezTo>
                  <a:cubicBezTo>
                    <a:pt x="2007" y="7559"/>
                    <a:pt x="2814" y="7165"/>
                    <a:pt x="3250" y="7165"/>
                  </a:cubicBezTo>
                  <a:cubicBezTo>
                    <a:pt x="3404" y="7165"/>
                    <a:pt x="3512" y="7214"/>
                    <a:pt x="3551" y="7321"/>
                  </a:cubicBezTo>
                  <a:cubicBezTo>
                    <a:pt x="4238" y="9230"/>
                    <a:pt x="5139" y="13485"/>
                    <a:pt x="5728" y="14645"/>
                  </a:cubicBezTo>
                  <a:cubicBezTo>
                    <a:pt x="5886" y="14953"/>
                    <a:pt x="6558" y="15129"/>
                    <a:pt x="7253" y="15129"/>
                  </a:cubicBezTo>
                  <a:cubicBezTo>
                    <a:pt x="7965" y="15129"/>
                    <a:pt x="8700" y="14945"/>
                    <a:pt x="8930" y="14529"/>
                  </a:cubicBezTo>
                  <a:cubicBezTo>
                    <a:pt x="10402" y="11853"/>
                    <a:pt x="10358" y="6233"/>
                    <a:pt x="11107" y="2843"/>
                  </a:cubicBezTo>
                  <a:cubicBezTo>
                    <a:pt x="11205" y="2388"/>
                    <a:pt x="11598" y="2066"/>
                    <a:pt x="12062" y="2049"/>
                  </a:cubicBezTo>
                  <a:lnTo>
                    <a:pt x="14319" y="1986"/>
                  </a:lnTo>
                  <a:cubicBezTo>
                    <a:pt x="14818" y="2147"/>
                    <a:pt x="15068" y="2736"/>
                    <a:pt x="15184" y="3199"/>
                  </a:cubicBezTo>
                  <a:cubicBezTo>
                    <a:pt x="15270" y="3526"/>
                    <a:pt x="15572" y="3753"/>
                    <a:pt x="15913" y="3753"/>
                  </a:cubicBezTo>
                  <a:cubicBezTo>
                    <a:pt x="15926" y="3753"/>
                    <a:pt x="15938" y="3753"/>
                    <a:pt x="15951" y="3753"/>
                  </a:cubicBezTo>
                  <a:cubicBezTo>
                    <a:pt x="16255" y="3735"/>
                    <a:pt x="16603" y="3717"/>
                    <a:pt x="16897" y="3699"/>
                  </a:cubicBezTo>
                  <a:cubicBezTo>
                    <a:pt x="17325" y="3672"/>
                    <a:pt x="17655" y="3298"/>
                    <a:pt x="17602" y="2878"/>
                  </a:cubicBezTo>
                  <a:cubicBezTo>
                    <a:pt x="17513" y="2147"/>
                    <a:pt x="17272" y="1478"/>
                    <a:pt x="17049" y="978"/>
                  </a:cubicBezTo>
                  <a:cubicBezTo>
                    <a:pt x="16790" y="407"/>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2" name="Google Shape;9332;p52"/>
            <p:cNvSpPr/>
            <p:nvPr/>
          </p:nvSpPr>
          <p:spPr>
            <a:xfrm>
              <a:off x="-57625" y="773125"/>
              <a:ext cx="331450" cy="295725"/>
            </a:xfrm>
            <a:custGeom>
              <a:avLst/>
              <a:gdLst/>
              <a:ahLst/>
              <a:cxnLst/>
              <a:rect l="l" t="t" r="r" b="b"/>
              <a:pathLst>
                <a:path w="13258" h="11829" extrusionOk="0">
                  <a:moveTo>
                    <a:pt x="9567" y="0"/>
                  </a:moveTo>
                  <a:cubicBezTo>
                    <a:pt x="9350" y="0"/>
                    <a:pt x="9135" y="87"/>
                    <a:pt x="8975" y="253"/>
                  </a:cubicBezTo>
                  <a:cubicBezTo>
                    <a:pt x="8253" y="994"/>
                    <a:pt x="7468" y="1841"/>
                    <a:pt x="6897" y="2653"/>
                  </a:cubicBezTo>
                  <a:cubicBezTo>
                    <a:pt x="6733" y="2881"/>
                    <a:pt x="6481" y="3004"/>
                    <a:pt x="6223" y="3004"/>
                  </a:cubicBezTo>
                  <a:cubicBezTo>
                    <a:pt x="6059" y="3004"/>
                    <a:pt x="5892" y="2954"/>
                    <a:pt x="5746" y="2849"/>
                  </a:cubicBezTo>
                  <a:cubicBezTo>
                    <a:pt x="4889" y="2234"/>
                    <a:pt x="3658" y="1422"/>
                    <a:pt x="2632" y="771"/>
                  </a:cubicBezTo>
                  <a:cubicBezTo>
                    <a:pt x="2498" y="685"/>
                    <a:pt x="2346" y="644"/>
                    <a:pt x="2196" y="644"/>
                  </a:cubicBezTo>
                  <a:cubicBezTo>
                    <a:pt x="1967" y="644"/>
                    <a:pt x="1741" y="739"/>
                    <a:pt x="1580" y="922"/>
                  </a:cubicBezTo>
                  <a:cubicBezTo>
                    <a:pt x="1027" y="1556"/>
                    <a:pt x="331" y="2448"/>
                    <a:pt x="117" y="3117"/>
                  </a:cubicBezTo>
                  <a:cubicBezTo>
                    <a:pt x="1" y="3456"/>
                    <a:pt x="143" y="3839"/>
                    <a:pt x="447" y="4036"/>
                  </a:cubicBezTo>
                  <a:cubicBezTo>
                    <a:pt x="1571" y="4776"/>
                    <a:pt x="3899" y="5740"/>
                    <a:pt x="4247" y="6203"/>
                  </a:cubicBezTo>
                  <a:cubicBezTo>
                    <a:pt x="4515" y="6551"/>
                    <a:pt x="1642" y="10147"/>
                    <a:pt x="1847" y="10655"/>
                  </a:cubicBezTo>
                  <a:cubicBezTo>
                    <a:pt x="2053" y="11128"/>
                    <a:pt x="3150" y="11574"/>
                    <a:pt x="3953" y="11797"/>
                  </a:cubicBezTo>
                  <a:cubicBezTo>
                    <a:pt x="4028" y="11818"/>
                    <a:pt x="4104" y="11829"/>
                    <a:pt x="4179" y="11829"/>
                  </a:cubicBezTo>
                  <a:cubicBezTo>
                    <a:pt x="4479" y="11829"/>
                    <a:pt x="4765" y="11663"/>
                    <a:pt x="4907" y="11378"/>
                  </a:cubicBezTo>
                  <a:cubicBezTo>
                    <a:pt x="5443" y="10316"/>
                    <a:pt x="6031" y="9415"/>
                    <a:pt x="6558" y="8666"/>
                  </a:cubicBezTo>
                  <a:cubicBezTo>
                    <a:pt x="6718" y="8443"/>
                    <a:pt x="6972" y="8325"/>
                    <a:pt x="7228" y="8325"/>
                  </a:cubicBezTo>
                  <a:cubicBezTo>
                    <a:pt x="7413" y="8325"/>
                    <a:pt x="7600" y="8387"/>
                    <a:pt x="7753" y="8514"/>
                  </a:cubicBezTo>
                  <a:cubicBezTo>
                    <a:pt x="8681" y="9290"/>
                    <a:pt x="9653" y="10173"/>
                    <a:pt x="10661" y="10726"/>
                  </a:cubicBezTo>
                  <a:cubicBezTo>
                    <a:pt x="10779" y="10788"/>
                    <a:pt x="10907" y="10818"/>
                    <a:pt x="11033" y="10818"/>
                  </a:cubicBezTo>
                  <a:cubicBezTo>
                    <a:pt x="11271" y="10818"/>
                    <a:pt x="11506" y="10713"/>
                    <a:pt x="11669" y="10521"/>
                  </a:cubicBezTo>
                  <a:cubicBezTo>
                    <a:pt x="12115" y="9995"/>
                    <a:pt x="12597" y="9397"/>
                    <a:pt x="13025" y="8782"/>
                  </a:cubicBezTo>
                  <a:cubicBezTo>
                    <a:pt x="13257" y="8443"/>
                    <a:pt x="13195" y="7979"/>
                    <a:pt x="12892" y="7711"/>
                  </a:cubicBezTo>
                  <a:cubicBezTo>
                    <a:pt x="12098" y="6997"/>
                    <a:pt x="10813" y="6114"/>
                    <a:pt x="9778" y="5525"/>
                  </a:cubicBezTo>
                  <a:cubicBezTo>
                    <a:pt x="9323" y="5267"/>
                    <a:pt x="9225" y="4651"/>
                    <a:pt x="9582" y="4268"/>
                  </a:cubicBezTo>
                  <a:cubicBezTo>
                    <a:pt x="10224" y="3545"/>
                    <a:pt x="10947" y="2831"/>
                    <a:pt x="11536" y="2127"/>
                  </a:cubicBezTo>
                  <a:cubicBezTo>
                    <a:pt x="11830" y="1770"/>
                    <a:pt x="11759" y="1226"/>
                    <a:pt x="11384" y="949"/>
                  </a:cubicBezTo>
                  <a:cubicBezTo>
                    <a:pt x="10929" y="619"/>
                    <a:pt x="10465" y="378"/>
                    <a:pt x="9957" y="101"/>
                  </a:cubicBezTo>
                  <a:cubicBezTo>
                    <a:pt x="9834" y="33"/>
                    <a:pt x="9700" y="0"/>
                    <a:pt x="95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3" name="Google Shape;9333;p52"/>
            <p:cNvSpPr/>
            <p:nvPr/>
          </p:nvSpPr>
          <p:spPr>
            <a:xfrm>
              <a:off x="347175" y="3319800"/>
              <a:ext cx="257500" cy="77375"/>
            </a:xfrm>
            <a:custGeom>
              <a:avLst/>
              <a:gdLst/>
              <a:ahLst/>
              <a:cxnLst/>
              <a:rect l="l" t="t" r="r" b="b"/>
              <a:pathLst>
                <a:path w="10300" h="3095" extrusionOk="0">
                  <a:moveTo>
                    <a:pt x="9140" y="1"/>
                  </a:moveTo>
                  <a:cubicBezTo>
                    <a:pt x="9118" y="1"/>
                    <a:pt x="9096" y="2"/>
                    <a:pt x="9073" y="5"/>
                  </a:cubicBezTo>
                  <a:cubicBezTo>
                    <a:pt x="8318" y="106"/>
                    <a:pt x="6889" y="123"/>
                    <a:pt x="5393" y="123"/>
                  </a:cubicBezTo>
                  <a:cubicBezTo>
                    <a:pt x="4611" y="123"/>
                    <a:pt x="3810" y="118"/>
                    <a:pt x="3078" y="118"/>
                  </a:cubicBezTo>
                  <a:cubicBezTo>
                    <a:pt x="2101" y="118"/>
                    <a:pt x="1247" y="127"/>
                    <a:pt x="723" y="166"/>
                  </a:cubicBezTo>
                  <a:cubicBezTo>
                    <a:pt x="446" y="184"/>
                    <a:pt x="214" y="433"/>
                    <a:pt x="143" y="781"/>
                  </a:cubicBezTo>
                  <a:cubicBezTo>
                    <a:pt x="45" y="1334"/>
                    <a:pt x="0" y="1959"/>
                    <a:pt x="72" y="2441"/>
                  </a:cubicBezTo>
                  <a:cubicBezTo>
                    <a:pt x="125" y="2824"/>
                    <a:pt x="393" y="3092"/>
                    <a:pt x="687" y="3092"/>
                  </a:cubicBezTo>
                  <a:cubicBezTo>
                    <a:pt x="887" y="3090"/>
                    <a:pt x="1105" y="3090"/>
                    <a:pt x="1338" y="3090"/>
                  </a:cubicBezTo>
                  <a:cubicBezTo>
                    <a:pt x="2007" y="3090"/>
                    <a:pt x="2799" y="3095"/>
                    <a:pt x="3631" y="3095"/>
                  </a:cubicBezTo>
                  <a:cubicBezTo>
                    <a:pt x="5736" y="3095"/>
                    <a:pt x="8099" y="3063"/>
                    <a:pt x="9367" y="2842"/>
                  </a:cubicBezTo>
                  <a:cubicBezTo>
                    <a:pt x="10300" y="2685"/>
                    <a:pt x="10058" y="1"/>
                    <a:pt x="91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4" name="Google Shape;9334;p52"/>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5" name="Google Shape;9335;p52"/>
            <p:cNvSpPr/>
            <p:nvPr/>
          </p:nvSpPr>
          <p:spPr>
            <a:xfrm>
              <a:off x="671675" y="2920125"/>
              <a:ext cx="441400" cy="378275"/>
            </a:xfrm>
            <a:custGeom>
              <a:avLst/>
              <a:gdLst/>
              <a:ahLst/>
              <a:cxnLst/>
              <a:rect l="l" t="t" r="r" b="b"/>
              <a:pathLst>
                <a:path w="17656" h="15131" extrusionOk="0">
                  <a:moveTo>
                    <a:pt x="13777" y="0"/>
                  </a:moveTo>
                  <a:cubicBezTo>
                    <a:pt x="11895" y="0"/>
                    <a:pt x="9687" y="69"/>
                    <a:pt x="9145" y="291"/>
                  </a:cubicBezTo>
                  <a:cubicBezTo>
                    <a:pt x="8270" y="657"/>
                    <a:pt x="8083" y="7357"/>
                    <a:pt x="7441" y="11621"/>
                  </a:cubicBezTo>
                  <a:cubicBezTo>
                    <a:pt x="7412" y="11801"/>
                    <a:pt x="7266" y="11895"/>
                    <a:pt x="7120" y="11895"/>
                  </a:cubicBezTo>
                  <a:cubicBezTo>
                    <a:pt x="6991" y="11895"/>
                    <a:pt x="6862" y="11821"/>
                    <a:pt x="6816" y="11666"/>
                  </a:cubicBezTo>
                  <a:cubicBezTo>
                    <a:pt x="5969" y="8864"/>
                    <a:pt x="5772" y="7767"/>
                    <a:pt x="4666" y="5358"/>
                  </a:cubicBezTo>
                  <a:cubicBezTo>
                    <a:pt x="4515" y="5019"/>
                    <a:pt x="4176" y="4805"/>
                    <a:pt x="3810" y="4805"/>
                  </a:cubicBezTo>
                  <a:cubicBezTo>
                    <a:pt x="2391" y="4823"/>
                    <a:pt x="884" y="5233"/>
                    <a:pt x="224" y="6536"/>
                  </a:cubicBezTo>
                  <a:cubicBezTo>
                    <a:pt x="1" y="7178"/>
                    <a:pt x="232" y="7571"/>
                    <a:pt x="536" y="8026"/>
                  </a:cubicBezTo>
                  <a:cubicBezTo>
                    <a:pt x="644" y="8185"/>
                    <a:pt x="814" y="8268"/>
                    <a:pt x="987" y="8268"/>
                  </a:cubicBezTo>
                  <a:cubicBezTo>
                    <a:pt x="1114" y="8268"/>
                    <a:pt x="1242" y="8223"/>
                    <a:pt x="1348" y="8133"/>
                  </a:cubicBezTo>
                  <a:cubicBezTo>
                    <a:pt x="2005" y="7561"/>
                    <a:pt x="2808" y="7173"/>
                    <a:pt x="3246" y="7173"/>
                  </a:cubicBezTo>
                  <a:cubicBezTo>
                    <a:pt x="3402" y="7173"/>
                    <a:pt x="3511" y="7222"/>
                    <a:pt x="3551" y="7330"/>
                  </a:cubicBezTo>
                  <a:cubicBezTo>
                    <a:pt x="4238" y="9239"/>
                    <a:pt x="5139" y="13485"/>
                    <a:pt x="5728" y="14654"/>
                  </a:cubicBezTo>
                  <a:cubicBezTo>
                    <a:pt x="5886" y="14957"/>
                    <a:pt x="6554" y="15130"/>
                    <a:pt x="7246" y="15130"/>
                  </a:cubicBezTo>
                  <a:cubicBezTo>
                    <a:pt x="7960" y="15130"/>
                    <a:pt x="8699" y="14946"/>
                    <a:pt x="8930" y="14529"/>
                  </a:cubicBezTo>
                  <a:cubicBezTo>
                    <a:pt x="10402" y="11853"/>
                    <a:pt x="10358" y="6242"/>
                    <a:pt x="11107" y="2843"/>
                  </a:cubicBezTo>
                  <a:cubicBezTo>
                    <a:pt x="11205" y="2397"/>
                    <a:pt x="11598" y="2067"/>
                    <a:pt x="12062" y="2058"/>
                  </a:cubicBezTo>
                  <a:lnTo>
                    <a:pt x="14319" y="1995"/>
                  </a:lnTo>
                  <a:cubicBezTo>
                    <a:pt x="14818" y="2147"/>
                    <a:pt x="15068" y="2736"/>
                    <a:pt x="15184" y="3199"/>
                  </a:cubicBezTo>
                  <a:cubicBezTo>
                    <a:pt x="15269" y="3529"/>
                    <a:pt x="15561" y="3755"/>
                    <a:pt x="15895" y="3755"/>
                  </a:cubicBezTo>
                  <a:cubicBezTo>
                    <a:pt x="15914" y="3755"/>
                    <a:pt x="15933" y="3754"/>
                    <a:pt x="15951" y="3753"/>
                  </a:cubicBezTo>
                  <a:cubicBezTo>
                    <a:pt x="16255" y="3735"/>
                    <a:pt x="16603" y="3717"/>
                    <a:pt x="16897" y="3708"/>
                  </a:cubicBezTo>
                  <a:cubicBezTo>
                    <a:pt x="17325" y="3681"/>
                    <a:pt x="17655" y="3307"/>
                    <a:pt x="17602" y="2878"/>
                  </a:cubicBezTo>
                  <a:cubicBezTo>
                    <a:pt x="17513" y="2156"/>
                    <a:pt x="17272" y="1487"/>
                    <a:pt x="17049" y="978"/>
                  </a:cubicBezTo>
                  <a:cubicBezTo>
                    <a:pt x="16790" y="416"/>
                    <a:pt x="16228" y="41"/>
                    <a:pt x="15612" y="24"/>
                  </a:cubicBezTo>
                  <a:cubicBezTo>
                    <a:pt x="15109"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6" name="Google Shape;9336;p52"/>
            <p:cNvSpPr/>
            <p:nvPr/>
          </p:nvSpPr>
          <p:spPr>
            <a:xfrm>
              <a:off x="-57625" y="2901550"/>
              <a:ext cx="331450" cy="295825"/>
            </a:xfrm>
            <a:custGeom>
              <a:avLst/>
              <a:gdLst/>
              <a:ahLst/>
              <a:cxnLst/>
              <a:rect l="l" t="t" r="r" b="b"/>
              <a:pathLst>
                <a:path w="13258" h="11833" extrusionOk="0">
                  <a:moveTo>
                    <a:pt x="9565" y="0"/>
                  </a:moveTo>
                  <a:cubicBezTo>
                    <a:pt x="9349" y="0"/>
                    <a:pt x="9135" y="84"/>
                    <a:pt x="8975" y="249"/>
                  </a:cubicBezTo>
                  <a:cubicBezTo>
                    <a:pt x="8253" y="999"/>
                    <a:pt x="7468" y="1837"/>
                    <a:pt x="6897" y="2658"/>
                  </a:cubicBezTo>
                  <a:cubicBezTo>
                    <a:pt x="6735" y="2884"/>
                    <a:pt x="6486" y="3003"/>
                    <a:pt x="6232" y="3003"/>
                  </a:cubicBezTo>
                  <a:cubicBezTo>
                    <a:pt x="6064" y="3003"/>
                    <a:pt x="5894" y="2951"/>
                    <a:pt x="5746" y="2845"/>
                  </a:cubicBezTo>
                  <a:cubicBezTo>
                    <a:pt x="4889" y="2230"/>
                    <a:pt x="3658" y="1427"/>
                    <a:pt x="2632" y="776"/>
                  </a:cubicBezTo>
                  <a:cubicBezTo>
                    <a:pt x="2498" y="687"/>
                    <a:pt x="2348" y="645"/>
                    <a:pt x="2198" y="645"/>
                  </a:cubicBezTo>
                  <a:cubicBezTo>
                    <a:pt x="1969" y="645"/>
                    <a:pt x="1742" y="744"/>
                    <a:pt x="1580" y="927"/>
                  </a:cubicBezTo>
                  <a:cubicBezTo>
                    <a:pt x="1027" y="1552"/>
                    <a:pt x="331" y="2444"/>
                    <a:pt x="117" y="3113"/>
                  </a:cubicBezTo>
                  <a:cubicBezTo>
                    <a:pt x="1" y="3461"/>
                    <a:pt x="143" y="3835"/>
                    <a:pt x="447" y="4032"/>
                  </a:cubicBezTo>
                  <a:cubicBezTo>
                    <a:pt x="1571" y="4772"/>
                    <a:pt x="3899" y="5745"/>
                    <a:pt x="4247" y="6208"/>
                  </a:cubicBezTo>
                  <a:cubicBezTo>
                    <a:pt x="4515" y="6556"/>
                    <a:pt x="1642" y="10143"/>
                    <a:pt x="1847" y="10651"/>
                  </a:cubicBezTo>
                  <a:cubicBezTo>
                    <a:pt x="2053" y="11133"/>
                    <a:pt x="3150" y="11579"/>
                    <a:pt x="3953" y="11802"/>
                  </a:cubicBezTo>
                  <a:cubicBezTo>
                    <a:pt x="4026" y="11823"/>
                    <a:pt x="4100" y="11833"/>
                    <a:pt x="4173" y="11833"/>
                  </a:cubicBezTo>
                  <a:cubicBezTo>
                    <a:pt x="4476" y="11833"/>
                    <a:pt x="4764" y="11663"/>
                    <a:pt x="4907" y="11383"/>
                  </a:cubicBezTo>
                  <a:cubicBezTo>
                    <a:pt x="5443" y="10321"/>
                    <a:pt x="6031" y="9411"/>
                    <a:pt x="6558" y="8671"/>
                  </a:cubicBezTo>
                  <a:cubicBezTo>
                    <a:pt x="6719" y="8442"/>
                    <a:pt x="6974" y="8322"/>
                    <a:pt x="7231" y="8322"/>
                  </a:cubicBezTo>
                  <a:cubicBezTo>
                    <a:pt x="7415" y="8322"/>
                    <a:pt x="7600" y="8383"/>
                    <a:pt x="7753" y="8510"/>
                  </a:cubicBezTo>
                  <a:cubicBezTo>
                    <a:pt x="8681" y="9286"/>
                    <a:pt x="9653" y="10178"/>
                    <a:pt x="10661" y="10722"/>
                  </a:cubicBezTo>
                  <a:cubicBezTo>
                    <a:pt x="10782" y="10786"/>
                    <a:pt x="10913" y="10817"/>
                    <a:pt x="11042" y="10817"/>
                  </a:cubicBezTo>
                  <a:cubicBezTo>
                    <a:pt x="11277" y="10817"/>
                    <a:pt x="11508" y="10716"/>
                    <a:pt x="11669" y="10526"/>
                  </a:cubicBezTo>
                  <a:cubicBezTo>
                    <a:pt x="12115" y="9991"/>
                    <a:pt x="12597" y="9402"/>
                    <a:pt x="13025" y="8778"/>
                  </a:cubicBezTo>
                  <a:cubicBezTo>
                    <a:pt x="13257" y="8439"/>
                    <a:pt x="13195" y="7984"/>
                    <a:pt x="12892" y="7707"/>
                  </a:cubicBezTo>
                  <a:cubicBezTo>
                    <a:pt x="12098" y="6993"/>
                    <a:pt x="10813" y="6110"/>
                    <a:pt x="9778" y="5530"/>
                  </a:cubicBezTo>
                  <a:cubicBezTo>
                    <a:pt x="9323" y="5272"/>
                    <a:pt x="9225" y="4656"/>
                    <a:pt x="9582" y="4264"/>
                  </a:cubicBezTo>
                  <a:cubicBezTo>
                    <a:pt x="10224" y="3550"/>
                    <a:pt x="10947" y="2827"/>
                    <a:pt x="11536" y="2132"/>
                  </a:cubicBezTo>
                  <a:cubicBezTo>
                    <a:pt x="11830" y="1775"/>
                    <a:pt x="11759" y="1230"/>
                    <a:pt x="11384" y="954"/>
                  </a:cubicBezTo>
                  <a:cubicBezTo>
                    <a:pt x="10929" y="624"/>
                    <a:pt x="10465" y="374"/>
                    <a:pt x="9957" y="98"/>
                  </a:cubicBezTo>
                  <a:cubicBezTo>
                    <a:pt x="9834" y="33"/>
                    <a:pt x="9699" y="0"/>
                    <a:pt x="95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7" name="Google Shape;9337;p52"/>
            <p:cNvSpPr/>
            <p:nvPr/>
          </p:nvSpPr>
          <p:spPr>
            <a:xfrm>
              <a:off x="240600" y="2177150"/>
              <a:ext cx="312675" cy="304125"/>
            </a:xfrm>
            <a:custGeom>
              <a:avLst/>
              <a:gdLst/>
              <a:ahLst/>
              <a:cxnLst/>
              <a:rect l="l" t="t" r="r" b="b"/>
              <a:pathLst>
                <a:path w="12507" h="12165" extrusionOk="0">
                  <a:moveTo>
                    <a:pt x="10523" y="1"/>
                  </a:moveTo>
                  <a:cubicBezTo>
                    <a:pt x="10271" y="1"/>
                    <a:pt x="10020" y="101"/>
                    <a:pt x="9830" y="285"/>
                  </a:cubicBezTo>
                  <a:cubicBezTo>
                    <a:pt x="7466" y="2685"/>
                    <a:pt x="2524" y="7458"/>
                    <a:pt x="704" y="9822"/>
                  </a:cubicBezTo>
                  <a:cubicBezTo>
                    <a:pt x="0" y="10743"/>
                    <a:pt x="1449" y="12164"/>
                    <a:pt x="2557" y="12164"/>
                  </a:cubicBezTo>
                  <a:cubicBezTo>
                    <a:pt x="2854" y="12164"/>
                    <a:pt x="3127" y="12062"/>
                    <a:pt x="3327" y="11820"/>
                  </a:cubicBezTo>
                  <a:cubicBezTo>
                    <a:pt x="4950" y="9831"/>
                    <a:pt x="10481" y="4594"/>
                    <a:pt x="12176" y="2694"/>
                  </a:cubicBezTo>
                  <a:cubicBezTo>
                    <a:pt x="12453" y="2391"/>
                    <a:pt x="12506" y="1936"/>
                    <a:pt x="12292" y="1579"/>
                  </a:cubicBezTo>
                  <a:cubicBezTo>
                    <a:pt x="11962" y="1017"/>
                    <a:pt x="11498" y="473"/>
                    <a:pt x="11026" y="152"/>
                  </a:cubicBezTo>
                  <a:cubicBezTo>
                    <a:pt x="10872" y="49"/>
                    <a:pt x="10697" y="1"/>
                    <a:pt x="105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8" name="Google Shape;9338;p52"/>
            <p:cNvSpPr/>
            <p:nvPr/>
          </p:nvSpPr>
          <p:spPr>
            <a:xfrm>
              <a:off x="272050" y="2163225"/>
              <a:ext cx="85475" cy="76150"/>
            </a:xfrm>
            <a:custGeom>
              <a:avLst/>
              <a:gdLst/>
              <a:ahLst/>
              <a:cxnLst/>
              <a:rect l="l" t="t" r="r" b="b"/>
              <a:pathLst>
                <a:path w="3419" h="3046" extrusionOk="0">
                  <a:moveTo>
                    <a:pt x="1465" y="0"/>
                  </a:moveTo>
                  <a:cubicBezTo>
                    <a:pt x="678" y="0"/>
                    <a:pt x="1" y="812"/>
                    <a:pt x="347" y="2332"/>
                  </a:cubicBezTo>
                  <a:cubicBezTo>
                    <a:pt x="461" y="2827"/>
                    <a:pt x="914" y="3046"/>
                    <a:pt x="1418" y="3046"/>
                  </a:cubicBezTo>
                  <a:cubicBezTo>
                    <a:pt x="2333" y="3046"/>
                    <a:pt x="3418" y="2327"/>
                    <a:pt x="2970" y="1235"/>
                  </a:cubicBezTo>
                  <a:cubicBezTo>
                    <a:pt x="2624" y="400"/>
                    <a:pt x="2017" y="0"/>
                    <a:pt x="14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9" name="Google Shape;9339;p52"/>
            <p:cNvSpPr/>
            <p:nvPr/>
          </p:nvSpPr>
          <p:spPr>
            <a:xfrm>
              <a:off x="449375" y="2405075"/>
              <a:ext cx="85200" cy="76225"/>
            </a:xfrm>
            <a:custGeom>
              <a:avLst/>
              <a:gdLst/>
              <a:ahLst/>
              <a:cxnLst/>
              <a:rect l="l" t="t" r="r" b="b"/>
              <a:pathLst>
                <a:path w="3408" h="3049" extrusionOk="0">
                  <a:moveTo>
                    <a:pt x="1461" y="0"/>
                  </a:moveTo>
                  <a:cubicBezTo>
                    <a:pt x="676" y="0"/>
                    <a:pt x="0" y="809"/>
                    <a:pt x="346" y="2329"/>
                  </a:cubicBezTo>
                  <a:cubicBezTo>
                    <a:pt x="457" y="2828"/>
                    <a:pt x="909" y="3048"/>
                    <a:pt x="1414" y="3048"/>
                  </a:cubicBezTo>
                  <a:cubicBezTo>
                    <a:pt x="2325" y="3048"/>
                    <a:pt x="3408" y="2328"/>
                    <a:pt x="2960" y="1231"/>
                  </a:cubicBezTo>
                  <a:cubicBezTo>
                    <a:pt x="2618" y="399"/>
                    <a:pt x="2013" y="0"/>
                    <a:pt x="14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0" name="Google Shape;9340;p52"/>
            <p:cNvSpPr/>
            <p:nvPr/>
          </p:nvSpPr>
          <p:spPr>
            <a:xfrm>
              <a:off x="236775" y="2722775"/>
              <a:ext cx="341225" cy="77375"/>
            </a:xfrm>
            <a:custGeom>
              <a:avLst/>
              <a:gdLst/>
              <a:ahLst/>
              <a:cxnLst/>
              <a:rect l="l" t="t" r="r" b="b"/>
              <a:pathLst>
                <a:path w="13649" h="3095" extrusionOk="0">
                  <a:moveTo>
                    <a:pt x="12109" y="1"/>
                  </a:moveTo>
                  <a:cubicBezTo>
                    <a:pt x="12082" y="1"/>
                    <a:pt x="12054" y="2"/>
                    <a:pt x="12026" y="5"/>
                  </a:cubicBezTo>
                  <a:cubicBezTo>
                    <a:pt x="10991" y="109"/>
                    <a:pt x="9000" y="125"/>
                    <a:pt x="6943" y="125"/>
                  </a:cubicBezTo>
                  <a:cubicBezTo>
                    <a:pt x="5963" y="125"/>
                    <a:pt x="4968" y="122"/>
                    <a:pt x="4054" y="122"/>
                  </a:cubicBezTo>
                  <a:cubicBezTo>
                    <a:pt x="2770" y="122"/>
                    <a:pt x="1648" y="129"/>
                    <a:pt x="955" y="165"/>
                  </a:cubicBezTo>
                  <a:cubicBezTo>
                    <a:pt x="598" y="183"/>
                    <a:pt x="286" y="433"/>
                    <a:pt x="197" y="790"/>
                  </a:cubicBezTo>
                  <a:cubicBezTo>
                    <a:pt x="63" y="1334"/>
                    <a:pt x="0" y="1958"/>
                    <a:pt x="99" y="2449"/>
                  </a:cubicBezTo>
                  <a:cubicBezTo>
                    <a:pt x="178" y="2826"/>
                    <a:pt x="516" y="3092"/>
                    <a:pt x="900" y="3092"/>
                  </a:cubicBezTo>
                  <a:cubicBezTo>
                    <a:pt x="907" y="3092"/>
                    <a:pt x="913" y="3091"/>
                    <a:pt x="919" y="3091"/>
                  </a:cubicBezTo>
                  <a:cubicBezTo>
                    <a:pt x="1183" y="3090"/>
                    <a:pt x="1472" y="3089"/>
                    <a:pt x="1780" y="3089"/>
                  </a:cubicBezTo>
                  <a:cubicBezTo>
                    <a:pt x="2664" y="3089"/>
                    <a:pt x="3711" y="3094"/>
                    <a:pt x="4812" y="3094"/>
                  </a:cubicBezTo>
                  <a:cubicBezTo>
                    <a:pt x="7599" y="3094"/>
                    <a:pt x="10728" y="306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1" name="Google Shape;9341;p52"/>
            <p:cNvSpPr/>
            <p:nvPr/>
          </p:nvSpPr>
          <p:spPr>
            <a:xfrm>
              <a:off x="366250" y="2634525"/>
              <a:ext cx="74350" cy="66375"/>
            </a:xfrm>
            <a:custGeom>
              <a:avLst/>
              <a:gdLst/>
              <a:ahLst/>
              <a:cxnLst/>
              <a:rect l="l" t="t" r="r" b="b"/>
              <a:pathLst>
                <a:path w="2974" h="2655" extrusionOk="0">
                  <a:moveTo>
                    <a:pt x="1273" y="1"/>
                  </a:moveTo>
                  <a:cubicBezTo>
                    <a:pt x="589" y="1"/>
                    <a:pt x="0" y="706"/>
                    <a:pt x="299" y="2027"/>
                  </a:cubicBezTo>
                  <a:cubicBezTo>
                    <a:pt x="397" y="2462"/>
                    <a:pt x="792" y="2654"/>
                    <a:pt x="1232" y="2654"/>
                  </a:cubicBezTo>
                  <a:cubicBezTo>
                    <a:pt x="2029" y="2654"/>
                    <a:pt x="2973" y="2026"/>
                    <a:pt x="2583" y="1072"/>
                  </a:cubicBezTo>
                  <a:cubicBezTo>
                    <a:pt x="2281" y="348"/>
                    <a:pt x="1754" y="1"/>
                    <a:pt x="12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2" name="Google Shape;9342;p52"/>
            <p:cNvSpPr/>
            <p:nvPr/>
          </p:nvSpPr>
          <p:spPr>
            <a:xfrm>
              <a:off x="366250" y="2826500"/>
              <a:ext cx="74350" cy="66425"/>
            </a:xfrm>
            <a:custGeom>
              <a:avLst/>
              <a:gdLst/>
              <a:ahLst/>
              <a:cxnLst/>
              <a:rect l="l" t="t" r="r" b="b"/>
              <a:pathLst>
                <a:path w="2974" h="2657" extrusionOk="0">
                  <a:moveTo>
                    <a:pt x="1271" y="0"/>
                  </a:moveTo>
                  <a:cubicBezTo>
                    <a:pt x="587" y="0"/>
                    <a:pt x="1" y="704"/>
                    <a:pt x="299" y="2029"/>
                  </a:cubicBezTo>
                  <a:cubicBezTo>
                    <a:pt x="397" y="2464"/>
                    <a:pt x="792" y="2656"/>
                    <a:pt x="1232" y="2656"/>
                  </a:cubicBezTo>
                  <a:cubicBezTo>
                    <a:pt x="2029" y="2656"/>
                    <a:pt x="2973" y="2028"/>
                    <a:pt x="2583" y="1074"/>
                  </a:cubicBezTo>
                  <a:cubicBezTo>
                    <a:pt x="2281" y="349"/>
                    <a:pt x="1752" y="0"/>
                    <a:pt x="12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3" name="Google Shape;9343;p52"/>
            <p:cNvSpPr/>
            <p:nvPr/>
          </p:nvSpPr>
          <p:spPr>
            <a:xfrm>
              <a:off x="644475" y="2408200"/>
              <a:ext cx="347700" cy="351275"/>
            </a:xfrm>
            <a:custGeom>
              <a:avLst/>
              <a:gdLst/>
              <a:ahLst/>
              <a:cxnLst/>
              <a:rect l="l" t="t" r="r" b="b"/>
              <a:pathLst>
                <a:path w="13908" h="14051" extrusionOk="0">
                  <a:moveTo>
                    <a:pt x="6940" y="1"/>
                  </a:moveTo>
                  <a:cubicBezTo>
                    <a:pt x="6304" y="1"/>
                    <a:pt x="5653" y="55"/>
                    <a:pt x="5210" y="214"/>
                  </a:cubicBezTo>
                  <a:cubicBezTo>
                    <a:pt x="4871" y="339"/>
                    <a:pt x="4657" y="678"/>
                    <a:pt x="4684" y="1044"/>
                  </a:cubicBezTo>
                  <a:cubicBezTo>
                    <a:pt x="4791" y="2400"/>
                    <a:pt x="5451" y="4853"/>
                    <a:pt x="5290" y="5424"/>
                  </a:cubicBezTo>
                  <a:cubicBezTo>
                    <a:pt x="5174" y="5852"/>
                    <a:pt x="535" y="5772"/>
                    <a:pt x="259" y="6245"/>
                  </a:cubicBezTo>
                  <a:cubicBezTo>
                    <a:pt x="0" y="6700"/>
                    <a:pt x="321" y="7851"/>
                    <a:pt x="642" y="8636"/>
                  </a:cubicBezTo>
                  <a:cubicBezTo>
                    <a:pt x="767" y="8954"/>
                    <a:pt x="1081" y="9158"/>
                    <a:pt x="1419" y="9158"/>
                  </a:cubicBezTo>
                  <a:cubicBezTo>
                    <a:pt x="1469" y="9158"/>
                    <a:pt x="1520" y="9153"/>
                    <a:pt x="1570" y="9144"/>
                  </a:cubicBezTo>
                  <a:cubicBezTo>
                    <a:pt x="2739" y="8912"/>
                    <a:pt x="3836" y="8832"/>
                    <a:pt x="4746" y="8787"/>
                  </a:cubicBezTo>
                  <a:cubicBezTo>
                    <a:pt x="4757" y="8787"/>
                    <a:pt x="4767" y="8787"/>
                    <a:pt x="4778" y="8787"/>
                  </a:cubicBezTo>
                  <a:cubicBezTo>
                    <a:pt x="5245" y="8787"/>
                    <a:pt x="5629" y="9173"/>
                    <a:pt x="5611" y="9644"/>
                  </a:cubicBezTo>
                  <a:cubicBezTo>
                    <a:pt x="5558" y="10866"/>
                    <a:pt x="5451" y="12186"/>
                    <a:pt x="5638" y="13337"/>
                  </a:cubicBezTo>
                  <a:cubicBezTo>
                    <a:pt x="5701" y="13721"/>
                    <a:pt x="6031" y="14006"/>
                    <a:pt x="6423" y="14015"/>
                  </a:cubicBezTo>
                  <a:cubicBezTo>
                    <a:pt x="6827" y="14036"/>
                    <a:pt x="7254" y="14050"/>
                    <a:pt x="7692" y="14050"/>
                  </a:cubicBezTo>
                  <a:cubicBezTo>
                    <a:pt x="8009" y="14050"/>
                    <a:pt x="8331" y="14043"/>
                    <a:pt x="8654" y="14024"/>
                  </a:cubicBezTo>
                  <a:cubicBezTo>
                    <a:pt x="9064" y="14006"/>
                    <a:pt x="9394" y="13667"/>
                    <a:pt x="9421" y="13257"/>
                  </a:cubicBezTo>
                  <a:cubicBezTo>
                    <a:pt x="9501" y="12177"/>
                    <a:pt x="9421" y="10616"/>
                    <a:pt x="9251" y="9430"/>
                  </a:cubicBezTo>
                  <a:cubicBezTo>
                    <a:pt x="9174" y="8923"/>
                    <a:pt x="9568" y="8482"/>
                    <a:pt x="10076" y="8482"/>
                  </a:cubicBezTo>
                  <a:cubicBezTo>
                    <a:pt x="10095" y="8482"/>
                    <a:pt x="10115" y="8483"/>
                    <a:pt x="10134" y="8484"/>
                  </a:cubicBezTo>
                  <a:cubicBezTo>
                    <a:pt x="11107" y="8564"/>
                    <a:pt x="12124" y="8698"/>
                    <a:pt x="13043" y="8734"/>
                  </a:cubicBezTo>
                  <a:cubicBezTo>
                    <a:pt x="13053" y="8734"/>
                    <a:pt x="13063" y="8734"/>
                    <a:pt x="13074" y="8734"/>
                  </a:cubicBezTo>
                  <a:cubicBezTo>
                    <a:pt x="13533" y="8734"/>
                    <a:pt x="13908" y="8349"/>
                    <a:pt x="13890" y="7886"/>
                  </a:cubicBezTo>
                  <a:cubicBezTo>
                    <a:pt x="13881" y="7315"/>
                    <a:pt x="13783" y="6798"/>
                    <a:pt x="13694" y="6218"/>
                  </a:cubicBezTo>
                  <a:cubicBezTo>
                    <a:pt x="13640" y="5852"/>
                    <a:pt x="13337" y="5567"/>
                    <a:pt x="12971" y="5531"/>
                  </a:cubicBezTo>
                  <a:cubicBezTo>
                    <a:pt x="12084" y="5433"/>
                    <a:pt x="11114" y="5334"/>
                    <a:pt x="10223" y="5334"/>
                  </a:cubicBezTo>
                  <a:cubicBezTo>
                    <a:pt x="10066" y="5334"/>
                    <a:pt x="9911" y="5337"/>
                    <a:pt x="9760" y="5344"/>
                  </a:cubicBezTo>
                  <a:cubicBezTo>
                    <a:pt x="9744" y="5345"/>
                    <a:pt x="9728" y="5345"/>
                    <a:pt x="9713" y="5345"/>
                  </a:cubicBezTo>
                  <a:cubicBezTo>
                    <a:pt x="9279" y="5345"/>
                    <a:pt x="8921" y="4989"/>
                    <a:pt x="8903" y="4550"/>
                  </a:cubicBezTo>
                  <a:cubicBezTo>
                    <a:pt x="8868" y="3488"/>
                    <a:pt x="8752" y="1998"/>
                    <a:pt x="8645" y="785"/>
                  </a:cubicBezTo>
                  <a:cubicBezTo>
                    <a:pt x="8609" y="375"/>
                    <a:pt x="8279" y="63"/>
                    <a:pt x="7869" y="36"/>
                  </a:cubicBezTo>
                  <a:cubicBezTo>
                    <a:pt x="7583" y="15"/>
                    <a:pt x="7263" y="1"/>
                    <a:pt x="69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4" name="Google Shape;9344;p52"/>
            <p:cNvSpPr/>
            <p:nvPr/>
          </p:nvSpPr>
          <p:spPr>
            <a:xfrm>
              <a:off x="749500" y="1837375"/>
              <a:ext cx="331450" cy="295725"/>
            </a:xfrm>
            <a:custGeom>
              <a:avLst/>
              <a:gdLst/>
              <a:ahLst/>
              <a:cxnLst/>
              <a:rect l="l" t="t" r="r" b="b"/>
              <a:pathLst>
                <a:path w="13258" h="11829" extrusionOk="0">
                  <a:moveTo>
                    <a:pt x="9564" y="1"/>
                  </a:moveTo>
                  <a:cubicBezTo>
                    <a:pt x="9348" y="1"/>
                    <a:pt x="9135" y="86"/>
                    <a:pt x="8976" y="245"/>
                  </a:cubicBezTo>
                  <a:cubicBezTo>
                    <a:pt x="8253" y="995"/>
                    <a:pt x="7468" y="1833"/>
                    <a:pt x="6888" y="2654"/>
                  </a:cubicBezTo>
                  <a:cubicBezTo>
                    <a:pt x="6731" y="2882"/>
                    <a:pt x="6478" y="3001"/>
                    <a:pt x="6221" y="3001"/>
                  </a:cubicBezTo>
                  <a:cubicBezTo>
                    <a:pt x="6056" y="3001"/>
                    <a:pt x="5889" y="2951"/>
                    <a:pt x="5746" y="2850"/>
                  </a:cubicBezTo>
                  <a:cubicBezTo>
                    <a:pt x="4890" y="2235"/>
                    <a:pt x="3659" y="1423"/>
                    <a:pt x="2633" y="772"/>
                  </a:cubicBezTo>
                  <a:cubicBezTo>
                    <a:pt x="2498" y="686"/>
                    <a:pt x="2346" y="645"/>
                    <a:pt x="2196" y="645"/>
                  </a:cubicBezTo>
                  <a:cubicBezTo>
                    <a:pt x="1967" y="645"/>
                    <a:pt x="1741" y="740"/>
                    <a:pt x="1580" y="923"/>
                  </a:cubicBezTo>
                  <a:cubicBezTo>
                    <a:pt x="1018" y="1557"/>
                    <a:pt x="331" y="2449"/>
                    <a:pt x="108" y="3118"/>
                  </a:cubicBezTo>
                  <a:cubicBezTo>
                    <a:pt x="1" y="3457"/>
                    <a:pt x="144" y="3831"/>
                    <a:pt x="447" y="4037"/>
                  </a:cubicBezTo>
                  <a:cubicBezTo>
                    <a:pt x="1571" y="4777"/>
                    <a:pt x="3891" y="5741"/>
                    <a:pt x="4247" y="6204"/>
                  </a:cubicBezTo>
                  <a:cubicBezTo>
                    <a:pt x="4506" y="6552"/>
                    <a:pt x="1634" y="10148"/>
                    <a:pt x="1848" y="10647"/>
                  </a:cubicBezTo>
                  <a:cubicBezTo>
                    <a:pt x="2044" y="11129"/>
                    <a:pt x="3141" y="11575"/>
                    <a:pt x="3944" y="11798"/>
                  </a:cubicBezTo>
                  <a:cubicBezTo>
                    <a:pt x="4019" y="11819"/>
                    <a:pt x="4095" y="11829"/>
                    <a:pt x="4169" y="11829"/>
                  </a:cubicBezTo>
                  <a:cubicBezTo>
                    <a:pt x="4476" y="11829"/>
                    <a:pt x="4764" y="11659"/>
                    <a:pt x="4908" y="11379"/>
                  </a:cubicBezTo>
                  <a:cubicBezTo>
                    <a:pt x="5443" y="10317"/>
                    <a:pt x="6032" y="9407"/>
                    <a:pt x="6558" y="8667"/>
                  </a:cubicBezTo>
                  <a:cubicBezTo>
                    <a:pt x="6718" y="8440"/>
                    <a:pt x="6968" y="8320"/>
                    <a:pt x="7220" y="8320"/>
                  </a:cubicBezTo>
                  <a:cubicBezTo>
                    <a:pt x="7404" y="8320"/>
                    <a:pt x="7590" y="8383"/>
                    <a:pt x="7744" y="8515"/>
                  </a:cubicBezTo>
                  <a:cubicBezTo>
                    <a:pt x="8681" y="9291"/>
                    <a:pt x="9645" y="10174"/>
                    <a:pt x="10662" y="10718"/>
                  </a:cubicBezTo>
                  <a:cubicBezTo>
                    <a:pt x="10782" y="10785"/>
                    <a:pt x="10912" y="10817"/>
                    <a:pt x="11042" y="10817"/>
                  </a:cubicBezTo>
                  <a:cubicBezTo>
                    <a:pt x="11277" y="10817"/>
                    <a:pt x="11509" y="10712"/>
                    <a:pt x="11670" y="10522"/>
                  </a:cubicBezTo>
                  <a:cubicBezTo>
                    <a:pt x="12116" y="9987"/>
                    <a:pt x="12597" y="9398"/>
                    <a:pt x="13026" y="8774"/>
                  </a:cubicBezTo>
                  <a:cubicBezTo>
                    <a:pt x="13258" y="8435"/>
                    <a:pt x="13195" y="7980"/>
                    <a:pt x="12892" y="7712"/>
                  </a:cubicBezTo>
                  <a:cubicBezTo>
                    <a:pt x="12089" y="6998"/>
                    <a:pt x="10813" y="6115"/>
                    <a:pt x="9778" y="5526"/>
                  </a:cubicBezTo>
                  <a:cubicBezTo>
                    <a:pt x="9323" y="5268"/>
                    <a:pt x="9225" y="4652"/>
                    <a:pt x="9573" y="4260"/>
                  </a:cubicBezTo>
                  <a:cubicBezTo>
                    <a:pt x="10224" y="3546"/>
                    <a:pt x="10947" y="2823"/>
                    <a:pt x="11527" y="2128"/>
                  </a:cubicBezTo>
                  <a:cubicBezTo>
                    <a:pt x="11830" y="1771"/>
                    <a:pt x="11759" y="1227"/>
                    <a:pt x="11384" y="950"/>
                  </a:cubicBezTo>
                  <a:cubicBezTo>
                    <a:pt x="10929" y="620"/>
                    <a:pt x="10465" y="379"/>
                    <a:pt x="9957" y="102"/>
                  </a:cubicBezTo>
                  <a:cubicBezTo>
                    <a:pt x="9834" y="34"/>
                    <a:pt x="9698" y="1"/>
                    <a:pt x="95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5" name="Google Shape;9345;p52"/>
            <p:cNvSpPr/>
            <p:nvPr/>
          </p:nvSpPr>
          <p:spPr>
            <a:xfrm>
              <a:off x="-135450" y="1855850"/>
              <a:ext cx="441375" cy="378350"/>
            </a:xfrm>
            <a:custGeom>
              <a:avLst/>
              <a:gdLst/>
              <a:ahLst/>
              <a:cxnLst/>
              <a:rect l="l" t="t" r="r" b="b"/>
              <a:pathLst>
                <a:path w="17655" h="15134" extrusionOk="0">
                  <a:moveTo>
                    <a:pt x="13777" y="0"/>
                  </a:moveTo>
                  <a:cubicBezTo>
                    <a:pt x="11895" y="0"/>
                    <a:pt x="9689" y="69"/>
                    <a:pt x="9153" y="291"/>
                  </a:cubicBezTo>
                  <a:cubicBezTo>
                    <a:pt x="8270" y="657"/>
                    <a:pt x="8083" y="7366"/>
                    <a:pt x="7440" y="11621"/>
                  </a:cubicBezTo>
                  <a:cubicBezTo>
                    <a:pt x="7412" y="11801"/>
                    <a:pt x="7266" y="11895"/>
                    <a:pt x="7120" y="11895"/>
                  </a:cubicBezTo>
                  <a:cubicBezTo>
                    <a:pt x="6991" y="11895"/>
                    <a:pt x="6862" y="11821"/>
                    <a:pt x="6816" y="11666"/>
                  </a:cubicBezTo>
                  <a:cubicBezTo>
                    <a:pt x="5968" y="8873"/>
                    <a:pt x="5772" y="7767"/>
                    <a:pt x="4666" y="5358"/>
                  </a:cubicBezTo>
                  <a:cubicBezTo>
                    <a:pt x="4514" y="5019"/>
                    <a:pt x="4175" y="4805"/>
                    <a:pt x="3810" y="4805"/>
                  </a:cubicBezTo>
                  <a:cubicBezTo>
                    <a:pt x="2391" y="4823"/>
                    <a:pt x="883" y="5233"/>
                    <a:pt x="232" y="6536"/>
                  </a:cubicBezTo>
                  <a:cubicBezTo>
                    <a:pt x="0" y="7178"/>
                    <a:pt x="232" y="7571"/>
                    <a:pt x="544" y="8026"/>
                  </a:cubicBezTo>
                  <a:cubicBezTo>
                    <a:pt x="647" y="8185"/>
                    <a:pt x="816" y="8268"/>
                    <a:pt x="988" y="8268"/>
                  </a:cubicBezTo>
                  <a:cubicBezTo>
                    <a:pt x="1114" y="8268"/>
                    <a:pt x="1242" y="8223"/>
                    <a:pt x="1347" y="8133"/>
                  </a:cubicBezTo>
                  <a:cubicBezTo>
                    <a:pt x="2012" y="7561"/>
                    <a:pt x="2811" y="7173"/>
                    <a:pt x="3247" y="7173"/>
                  </a:cubicBezTo>
                  <a:cubicBezTo>
                    <a:pt x="3402" y="7173"/>
                    <a:pt x="3511" y="7222"/>
                    <a:pt x="3551" y="7330"/>
                  </a:cubicBezTo>
                  <a:cubicBezTo>
                    <a:pt x="4247" y="9239"/>
                    <a:pt x="5139" y="13485"/>
                    <a:pt x="5736" y="14654"/>
                  </a:cubicBezTo>
                  <a:cubicBezTo>
                    <a:pt x="5890" y="14960"/>
                    <a:pt x="6554" y="15134"/>
                    <a:pt x="7244" y="15134"/>
                  </a:cubicBezTo>
                  <a:cubicBezTo>
                    <a:pt x="7960" y="15134"/>
                    <a:pt x="8703" y="14947"/>
                    <a:pt x="8930" y="14529"/>
                  </a:cubicBezTo>
                  <a:cubicBezTo>
                    <a:pt x="10402" y="11862"/>
                    <a:pt x="10358" y="6242"/>
                    <a:pt x="11107" y="2852"/>
                  </a:cubicBezTo>
                  <a:cubicBezTo>
                    <a:pt x="11214" y="2397"/>
                    <a:pt x="11598" y="2075"/>
                    <a:pt x="12062" y="2058"/>
                  </a:cubicBezTo>
                  <a:lnTo>
                    <a:pt x="14327" y="1995"/>
                  </a:lnTo>
                  <a:cubicBezTo>
                    <a:pt x="14827" y="2147"/>
                    <a:pt x="15068" y="2736"/>
                    <a:pt x="15184" y="3199"/>
                  </a:cubicBezTo>
                  <a:cubicBezTo>
                    <a:pt x="15270" y="3535"/>
                    <a:pt x="15571" y="3762"/>
                    <a:pt x="15913" y="3762"/>
                  </a:cubicBezTo>
                  <a:cubicBezTo>
                    <a:pt x="15925" y="3762"/>
                    <a:pt x="15938" y="3762"/>
                    <a:pt x="15951" y="3762"/>
                  </a:cubicBezTo>
                  <a:cubicBezTo>
                    <a:pt x="16263" y="3744"/>
                    <a:pt x="16602" y="3726"/>
                    <a:pt x="16897" y="3708"/>
                  </a:cubicBezTo>
                  <a:cubicBezTo>
                    <a:pt x="17325" y="3681"/>
                    <a:pt x="17655" y="3307"/>
                    <a:pt x="17601" y="2887"/>
                  </a:cubicBezTo>
                  <a:cubicBezTo>
                    <a:pt x="17512" y="2156"/>
                    <a:pt x="17280" y="1487"/>
                    <a:pt x="17048" y="987"/>
                  </a:cubicBezTo>
                  <a:cubicBezTo>
                    <a:pt x="16790" y="416"/>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6" name="Google Shape;9346;p52"/>
            <p:cNvSpPr/>
            <p:nvPr/>
          </p:nvSpPr>
          <p:spPr>
            <a:xfrm>
              <a:off x="415200" y="1658500"/>
              <a:ext cx="341225" cy="77525"/>
            </a:xfrm>
            <a:custGeom>
              <a:avLst/>
              <a:gdLst/>
              <a:ahLst/>
              <a:cxnLst/>
              <a:rect l="l" t="t" r="r" b="b"/>
              <a:pathLst>
                <a:path w="13649" h="3101" extrusionOk="0">
                  <a:moveTo>
                    <a:pt x="12109" y="1"/>
                  </a:moveTo>
                  <a:cubicBezTo>
                    <a:pt x="12081" y="1"/>
                    <a:pt x="12054" y="2"/>
                    <a:pt x="12026" y="5"/>
                  </a:cubicBezTo>
                  <a:cubicBezTo>
                    <a:pt x="10987" y="109"/>
                    <a:pt x="8993" y="125"/>
                    <a:pt x="6936" y="125"/>
                  </a:cubicBezTo>
                  <a:cubicBezTo>
                    <a:pt x="5956" y="125"/>
                    <a:pt x="4961" y="122"/>
                    <a:pt x="4048" y="122"/>
                  </a:cubicBezTo>
                  <a:cubicBezTo>
                    <a:pt x="2766" y="122"/>
                    <a:pt x="1645" y="129"/>
                    <a:pt x="955" y="165"/>
                  </a:cubicBezTo>
                  <a:cubicBezTo>
                    <a:pt x="589" y="192"/>
                    <a:pt x="286" y="442"/>
                    <a:pt x="197" y="790"/>
                  </a:cubicBezTo>
                  <a:cubicBezTo>
                    <a:pt x="54" y="1334"/>
                    <a:pt x="0" y="1958"/>
                    <a:pt x="98" y="2449"/>
                  </a:cubicBezTo>
                  <a:cubicBezTo>
                    <a:pt x="170" y="2833"/>
                    <a:pt x="518" y="3100"/>
                    <a:pt x="910" y="3100"/>
                  </a:cubicBezTo>
                  <a:cubicBezTo>
                    <a:pt x="1208" y="3098"/>
                    <a:pt x="1537" y="3098"/>
                    <a:pt x="1891" y="3098"/>
                  </a:cubicBezTo>
                  <a:cubicBezTo>
                    <a:pt x="2646" y="3098"/>
                    <a:pt x="3513" y="3101"/>
                    <a:pt x="4427" y="3101"/>
                  </a:cubicBezTo>
                  <a:cubicBezTo>
                    <a:pt x="7307" y="3101"/>
                    <a:pt x="10651" y="3073"/>
                    <a:pt x="12409"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7" name="Google Shape;9347;p52"/>
            <p:cNvSpPr/>
            <p:nvPr/>
          </p:nvSpPr>
          <p:spPr>
            <a:xfrm>
              <a:off x="347175" y="1302100"/>
              <a:ext cx="257550" cy="77550"/>
            </a:xfrm>
            <a:custGeom>
              <a:avLst/>
              <a:gdLst/>
              <a:ahLst/>
              <a:cxnLst/>
              <a:rect l="l" t="t" r="r" b="b"/>
              <a:pathLst>
                <a:path w="10302" h="3102" extrusionOk="0">
                  <a:moveTo>
                    <a:pt x="9136" y="1"/>
                  </a:moveTo>
                  <a:cubicBezTo>
                    <a:pt x="9115" y="1"/>
                    <a:pt x="9094" y="2"/>
                    <a:pt x="9073" y="5"/>
                  </a:cubicBezTo>
                  <a:cubicBezTo>
                    <a:pt x="8268" y="112"/>
                    <a:pt x="6696" y="127"/>
                    <a:pt x="5094" y="127"/>
                  </a:cubicBezTo>
                  <a:cubicBezTo>
                    <a:pt x="4497" y="127"/>
                    <a:pt x="3895" y="125"/>
                    <a:pt x="3328" y="125"/>
                  </a:cubicBezTo>
                  <a:cubicBezTo>
                    <a:pt x="2248" y="125"/>
                    <a:pt x="1292" y="132"/>
                    <a:pt x="723" y="174"/>
                  </a:cubicBezTo>
                  <a:cubicBezTo>
                    <a:pt x="446" y="192"/>
                    <a:pt x="214" y="442"/>
                    <a:pt x="143" y="790"/>
                  </a:cubicBezTo>
                  <a:cubicBezTo>
                    <a:pt x="45" y="1343"/>
                    <a:pt x="0" y="1959"/>
                    <a:pt x="72" y="2449"/>
                  </a:cubicBezTo>
                  <a:cubicBezTo>
                    <a:pt x="125" y="2833"/>
                    <a:pt x="393" y="3101"/>
                    <a:pt x="687" y="3101"/>
                  </a:cubicBezTo>
                  <a:cubicBezTo>
                    <a:pt x="911" y="3099"/>
                    <a:pt x="1158" y="3098"/>
                    <a:pt x="1423" y="3098"/>
                  </a:cubicBezTo>
                  <a:cubicBezTo>
                    <a:pt x="2015" y="3098"/>
                    <a:pt x="2699" y="3101"/>
                    <a:pt x="3418" y="3101"/>
                  </a:cubicBezTo>
                  <a:cubicBezTo>
                    <a:pt x="5575" y="3101"/>
                    <a:pt x="8056" y="3073"/>
                    <a:pt x="9367" y="2851"/>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8" name="Google Shape;9348;p52"/>
            <p:cNvSpPr/>
            <p:nvPr/>
          </p:nvSpPr>
          <p:spPr>
            <a:xfrm>
              <a:off x="1047725" y="1112900"/>
              <a:ext cx="312450" cy="304100"/>
            </a:xfrm>
            <a:custGeom>
              <a:avLst/>
              <a:gdLst/>
              <a:ahLst/>
              <a:cxnLst/>
              <a:rect l="l" t="t" r="r" b="b"/>
              <a:pathLst>
                <a:path w="12498" h="12164" extrusionOk="0">
                  <a:moveTo>
                    <a:pt x="10526" y="0"/>
                  </a:moveTo>
                  <a:cubicBezTo>
                    <a:pt x="10274" y="0"/>
                    <a:pt x="10021" y="103"/>
                    <a:pt x="9830" y="293"/>
                  </a:cubicBezTo>
                  <a:cubicBezTo>
                    <a:pt x="7457" y="2684"/>
                    <a:pt x="2524" y="7457"/>
                    <a:pt x="704" y="9830"/>
                  </a:cubicBezTo>
                  <a:cubicBezTo>
                    <a:pt x="1" y="10744"/>
                    <a:pt x="1449" y="12163"/>
                    <a:pt x="2552" y="12163"/>
                  </a:cubicBezTo>
                  <a:cubicBezTo>
                    <a:pt x="2848" y="12163"/>
                    <a:pt x="3120" y="12061"/>
                    <a:pt x="3318" y="11819"/>
                  </a:cubicBezTo>
                  <a:cubicBezTo>
                    <a:pt x="4951" y="9830"/>
                    <a:pt x="10473" y="4593"/>
                    <a:pt x="12177" y="2702"/>
                  </a:cubicBezTo>
                  <a:cubicBezTo>
                    <a:pt x="12453" y="2390"/>
                    <a:pt x="12498" y="1935"/>
                    <a:pt x="12293" y="1578"/>
                  </a:cubicBezTo>
                  <a:cubicBezTo>
                    <a:pt x="11954" y="1025"/>
                    <a:pt x="11499" y="472"/>
                    <a:pt x="11026" y="151"/>
                  </a:cubicBezTo>
                  <a:cubicBezTo>
                    <a:pt x="10873" y="49"/>
                    <a:pt x="10700" y="0"/>
                    <a:pt x="105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9" name="Google Shape;9349;p52"/>
            <p:cNvSpPr/>
            <p:nvPr/>
          </p:nvSpPr>
          <p:spPr>
            <a:xfrm>
              <a:off x="1043900" y="1658500"/>
              <a:ext cx="341250" cy="77525"/>
            </a:xfrm>
            <a:custGeom>
              <a:avLst/>
              <a:gdLst/>
              <a:ahLst/>
              <a:cxnLst/>
              <a:rect l="l" t="t" r="r" b="b"/>
              <a:pathLst>
                <a:path w="13650" h="3101" extrusionOk="0">
                  <a:moveTo>
                    <a:pt x="12109" y="1"/>
                  </a:moveTo>
                  <a:cubicBezTo>
                    <a:pt x="12082" y="1"/>
                    <a:pt x="12054" y="2"/>
                    <a:pt x="12026" y="5"/>
                  </a:cubicBezTo>
                  <a:cubicBezTo>
                    <a:pt x="10991" y="109"/>
                    <a:pt x="8998" y="125"/>
                    <a:pt x="6940" y="125"/>
                  </a:cubicBezTo>
                  <a:cubicBezTo>
                    <a:pt x="5959" y="125"/>
                    <a:pt x="4964" y="122"/>
                    <a:pt x="4050" y="122"/>
                  </a:cubicBezTo>
                  <a:cubicBezTo>
                    <a:pt x="2767" y="122"/>
                    <a:pt x="1646" y="129"/>
                    <a:pt x="955" y="165"/>
                  </a:cubicBezTo>
                  <a:cubicBezTo>
                    <a:pt x="598" y="192"/>
                    <a:pt x="286" y="442"/>
                    <a:pt x="197" y="790"/>
                  </a:cubicBezTo>
                  <a:cubicBezTo>
                    <a:pt x="54" y="1334"/>
                    <a:pt x="1" y="1958"/>
                    <a:pt x="99" y="2449"/>
                  </a:cubicBezTo>
                  <a:cubicBezTo>
                    <a:pt x="179" y="2833"/>
                    <a:pt x="527" y="3100"/>
                    <a:pt x="920" y="3100"/>
                  </a:cubicBezTo>
                  <a:cubicBezTo>
                    <a:pt x="1217" y="3098"/>
                    <a:pt x="1547" y="3098"/>
                    <a:pt x="1900" y="3098"/>
                  </a:cubicBezTo>
                  <a:cubicBezTo>
                    <a:pt x="2655" y="3098"/>
                    <a:pt x="3521" y="3101"/>
                    <a:pt x="4434" y="3101"/>
                  </a:cubicBezTo>
                  <a:cubicBezTo>
                    <a:pt x="7311" y="3101"/>
                    <a:pt x="10651" y="3073"/>
                    <a:pt x="12410" y="2842"/>
                  </a:cubicBezTo>
                  <a:cubicBezTo>
                    <a:pt x="13649" y="2684"/>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0" name="Google Shape;9350;p52"/>
            <p:cNvSpPr/>
            <p:nvPr/>
          </p:nvSpPr>
          <p:spPr>
            <a:xfrm>
              <a:off x="240625" y="4305650"/>
              <a:ext cx="312650" cy="304025"/>
            </a:xfrm>
            <a:custGeom>
              <a:avLst/>
              <a:gdLst/>
              <a:ahLst/>
              <a:cxnLst/>
              <a:rect l="l" t="t" r="r" b="b"/>
              <a:pathLst>
                <a:path w="12506" h="12161" extrusionOk="0">
                  <a:moveTo>
                    <a:pt x="10516" y="0"/>
                  </a:moveTo>
                  <a:cubicBezTo>
                    <a:pt x="10266" y="0"/>
                    <a:pt x="10017" y="100"/>
                    <a:pt x="9829" y="287"/>
                  </a:cubicBezTo>
                  <a:cubicBezTo>
                    <a:pt x="7465" y="2687"/>
                    <a:pt x="2523" y="7460"/>
                    <a:pt x="703" y="9824"/>
                  </a:cubicBezTo>
                  <a:cubicBezTo>
                    <a:pt x="0" y="10738"/>
                    <a:pt x="1446" y="12161"/>
                    <a:pt x="2553" y="12161"/>
                  </a:cubicBezTo>
                  <a:cubicBezTo>
                    <a:pt x="2851" y="12161"/>
                    <a:pt x="3125" y="12058"/>
                    <a:pt x="3326" y="11813"/>
                  </a:cubicBezTo>
                  <a:cubicBezTo>
                    <a:pt x="4949" y="9833"/>
                    <a:pt x="10480" y="4596"/>
                    <a:pt x="12175" y="2696"/>
                  </a:cubicBezTo>
                  <a:cubicBezTo>
                    <a:pt x="12452" y="2384"/>
                    <a:pt x="12505" y="1938"/>
                    <a:pt x="12291" y="1581"/>
                  </a:cubicBezTo>
                  <a:cubicBezTo>
                    <a:pt x="11961" y="1019"/>
                    <a:pt x="11497" y="466"/>
                    <a:pt x="11025" y="154"/>
                  </a:cubicBezTo>
                  <a:cubicBezTo>
                    <a:pt x="10869" y="50"/>
                    <a:pt x="10692" y="0"/>
                    <a:pt x="105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1" name="Google Shape;9351;p52"/>
            <p:cNvSpPr/>
            <p:nvPr/>
          </p:nvSpPr>
          <p:spPr>
            <a:xfrm>
              <a:off x="272075" y="4291650"/>
              <a:ext cx="85425" cy="76200"/>
            </a:xfrm>
            <a:custGeom>
              <a:avLst/>
              <a:gdLst/>
              <a:ahLst/>
              <a:cxnLst/>
              <a:rect l="l" t="t" r="r" b="b"/>
              <a:pathLst>
                <a:path w="3417" h="3048" extrusionOk="0">
                  <a:moveTo>
                    <a:pt x="1463" y="0"/>
                  </a:moveTo>
                  <a:cubicBezTo>
                    <a:pt x="676" y="0"/>
                    <a:pt x="0" y="809"/>
                    <a:pt x="346" y="2328"/>
                  </a:cubicBezTo>
                  <a:cubicBezTo>
                    <a:pt x="460" y="2827"/>
                    <a:pt x="914" y="3048"/>
                    <a:pt x="1420" y="3048"/>
                  </a:cubicBezTo>
                  <a:cubicBezTo>
                    <a:pt x="2334" y="3048"/>
                    <a:pt x="3417" y="2328"/>
                    <a:pt x="2969" y="1231"/>
                  </a:cubicBezTo>
                  <a:cubicBezTo>
                    <a:pt x="2623" y="399"/>
                    <a:pt x="2015" y="0"/>
                    <a:pt x="14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2" name="Google Shape;9352;p52"/>
            <p:cNvSpPr/>
            <p:nvPr/>
          </p:nvSpPr>
          <p:spPr>
            <a:xfrm>
              <a:off x="449375" y="4533525"/>
              <a:ext cx="85225" cy="76150"/>
            </a:xfrm>
            <a:custGeom>
              <a:avLst/>
              <a:gdLst/>
              <a:ahLst/>
              <a:cxnLst/>
              <a:rect l="l" t="t" r="r" b="b"/>
              <a:pathLst>
                <a:path w="3409" h="3046" extrusionOk="0">
                  <a:moveTo>
                    <a:pt x="1462" y="1"/>
                  </a:moveTo>
                  <a:cubicBezTo>
                    <a:pt x="677" y="1"/>
                    <a:pt x="0" y="812"/>
                    <a:pt x="346" y="2333"/>
                  </a:cubicBezTo>
                  <a:cubicBezTo>
                    <a:pt x="457" y="2827"/>
                    <a:pt x="908" y="3046"/>
                    <a:pt x="1411" y="3046"/>
                  </a:cubicBezTo>
                  <a:cubicBezTo>
                    <a:pt x="2323" y="3046"/>
                    <a:pt x="3408" y="2328"/>
                    <a:pt x="2960" y="1235"/>
                  </a:cubicBezTo>
                  <a:cubicBezTo>
                    <a:pt x="2618" y="400"/>
                    <a:pt x="2013" y="1"/>
                    <a:pt x="14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3" name="Google Shape;9353;p52"/>
            <p:cNvSpPr/>
            <p:nvPr/>
          </p:nvSpPr>
          <p:spPr>
            <a:xfrm>
              <a:off x="236775" y="4851100"/>
              <a:ext cx="341225" cy="77525"/>
            </a:xfrm>
            <a:custGeom>
              <a:avLst/>
              <a:gdLst/>
              <a:ahLst/>
              <a:cxnLst/>
              <a:rect l="l" t="t" r="r" b="b"/>
              <a:pathLst>
                <a:path w="13649" h="3101" extrusionOk="0">
                  <a:moveTo>
                    <a:pt x="12109" y="1"/>
                  </a:moveTo>
                  <a:cubicBezTo>
                    <a:pt x="12082" y="1"/>
                    <a:pt x="12054" y="2"/>
                    <a:pt x="12026" y="5"/>
                  </a:cubicBezTo>
                  <a:cubicBezTo>
                    <a:pt x="10960" y="112"/>
                    <a:pt x="8877" y="126"/>
                    <a:pt x="6754" y="126"/>
                  </a:cubicBezTo>
                  <a:cubicBezTo>
                    <a:pt x="5963" y="126"/>
                    <a:pt x="5166" y="124"/>
                    <a:pt x="4414" y="124"/>
                  </a:cubicBezTo>
                  <a:cubicBezTo>
                    <a:pt x="2981" y="124"/>
                    <a:pt x="1712" y="132"/>
                    <a:pt x="955" y="174"/>
                  </a:cubicBezTo>
                  <a:cubicBezTo>
                    <a:pt x="598" y="192"/>
                    <a:pt x="286" y="442"/>
                    <a:pt x="197" y="790"/>
                  </a:cubicBezTo>
                  <a:cubicBezTo>
                    <a:pt x="63" y="1343"/>
                    <a:pt x="0" y="1958"/>
                    <a:pt x="99" y="2449"/>
                  </a:cubicBezTo>
                  <a:cubicBezTo>
                    <a:pt x="179" y="2833"/>
                    <a:pt x="527" y="3100"/>
                    <a:pt x="919" y="3100"/>
                  </a:cubicBezTo>
                  <a:cubicBezTo>
                    <a:pt x="1215" y="3099"/>
                    <a:pt x="1541" y="3098"/>
                    <a:pt x="1892" y="3098"/>
                  </a:cubicBezTo>
                  <a:cubicBezTo>
                    <a:pt x="2675" y="3098"/>
                    <a:pt x="3579" y="3101"/>
                    <a:pt x="4530" y="3101"/>
                  </a:cubicBezTo>
                  <a:cubicBezTo>
                    <a:pt x="7385" y="3101"/>
                    <a:pt x="10671" y="3073"/>
                    <a:pt x="12410" y="2851"/>
                  </a:cubicBezTo>
                  <a:cubicBezTo>
                    <a:pt x="13649" y="2685"/>
                    <a:pt x="13326" y="1"/>
                    <a:pt x="121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4" name="Google Shape;9354;p52"/>
            <p:cNvSpPr/>
            <p:nvPr/>
          </p:nvSpPr>
          <p:spPr>
            <a:xfrm>
              <a:off x="366250" y="4762925"/>
              <a:ext cx="74350" cy="66375"/>
            </a:xfrm>
            <a:custGeom>
              <a:avLst/>
              <a:gdLst/>
              <a:ahLst/>
              <a:cxnLst/>
              <a:rect l="l" t="t" r="r" b="b"/>
              <a:pathLst>
                <a:path w="2974" h="2655" extrusionOk="0">
                  <a:moveTo>
                    <a:pt x="1272" y="0"/>
                  </a:moveTo>
                  <a:cubicBezTo>
                    <a:pt x="588" y="0"/>
                    <a:pt x="0" y="707"/>
                    <a:pt x="299" y="2033"/>
                  </a:cubicBezTo>
                  <a:cubicBezTo>
                    <a:pt x="397" y="2464"/>
                    <a:pt x="790" y="2654"/>
                    <a:pt x="1229" y="2654"/>
                  </a:cubicBezTo>
                  <a:cubicBezTo>
                    <a:pt x="2026" y="2654"/>
                    <a:pt x="2974" y="2028"/>
                    <a:pt x="2583" y="1078"/>
                  </a:cubicBezTo>
                  <a:cubicBezTo>
                    <a:pt x="2281" y="350"/>
                    <a:pt x="1753" y="0"/>
                    <a:pt x="12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5" name="Google Shape;9355;p52"/>
            <p:cNvSpPr/>
            <p:nvPr/>
          </p:nvSpPr>
          <p:spPr>
            <a:xfrm>
              <a:off x="644475" y="4536675"/>
              <a:ext cx="347700" cy="351175"/>
            </a:xfrm>
            <a:custGeom>
              <a:avLst/>
              <a:gdLst/>
              <a:ahLst/>
              <a:cxnLst/>
              <a:rect l="l" t="t" r="r" b="b"/>
              <a:pathLst>
                <a:path w="13908" h="14047" extrusionOk="0">
                  <a:moveTo>
                    <a:pt x="6977" y="1"/>
                  </a:moveTo>
                  <a:cubicBezTo>
                    <a:pt x="6330" y="1"/>
                    <a:pt x="5662" y="52"/>
                    <a:pt x="5210" y="208"/>
                  </a:cubicBezTo>
                  <a:cubicBezTo>
                    <a:pt x="4871" y="333"/>
                    <a:pt x="4657" y="681"/>
                    <a:pt x="4684" y="1047"/>
                  </a:cubicBezTo>
                  <a:cubicBezTo>
                    <a:pt x="4791" y="2403"/>
                    <a:pt x="5451" y="4856"/>
                    <a:pt x="5290" y="5418"/>
                  </a:cubicBezTo>
                  <a:cubicBezTo>
                    <a:pt x="5174" y="5846"/>
                    <a:pt x="535" y="5766"/>
                    <a:pt x="259" y="6248"/>
                  </a:cubicBezTo>
                  <a:cubicBezTo>
                    <a:pt x="0" y="6703"/>
                    <a:pt x="321" y="7854"/>
                    <a:pt x="642" y="8639"/>
                  </a:cubicBezTo>
                  <a:cubicBezTo>
                    <a:pt x="765" y="8953"/>
                    <a:pt x="1072" y="9155"/>
                    <a:pt x="1405" y="9155"/>
                  </a:cubicBezTo>
                  <a:cubicBezTo>
                    <a:pt x="1459" y="9155"/>
                    <a:pt x="1515" y="9150"/>
                    <a:pt x="1570" y="9138"/>
                  </a:cubicBezTo>
                  <a:cubicBezTo>
                    <a:pt x="2739" y="8915"/>
                    <a:pt x="3836" y="8826"/>
                    <a:pt x="4746" y="8790"/>
                  </a:cubicBezTo>
                  <a:cubicBezTo>
                    <a:pt x="4761" y="8789"/>
                    <a:pt x="4777" y="8789"/>
                    <a:pt x="4792" y="8789"/>
                  </a:cubicBezTo>
                  <a:cubicBezTo>
                    <a:pt x="5253" y="8789"/>
                    <a:pt x="5629" y="9180"/>
                    <a:pt x="5611" y="9647"/>
                  </a:cubicBezTo>
                  <a:cubicBezTo>
                    <a:pt x="5558" y="10869"/>
                    <a:pt x="5451" y="12189"/>
                    <a:pt x="5638" y="13331"/>
                  </a:cubicBezTo>
                  <a:cubicBezTo>
                    <a:pt x="5701" y="13715"/>
                    <a:pt x="6031" y="14000"/>
                    <a:pt x="6423" y="14018"/>
                  </a:cubicBezTo>
                  <a:cubicBezTo>
                    <a:pt x="6841" y="14034"/>
                    <a:pt x="7284" y="14047"/>
                    <a:pt x="7737" y="14047"/>
                  </a:cubicBezTo>
                  <a:cubicBezTo>
                    <a:pt x="8040" y="14047"/>
                    <a:pt x="8347" y="14041"/>
                    <a:pt x="8654" y="14027"/>
                  </a:cubicBezTo>
                  <a:cubicBezTo>
                    <a:pt x="9064" y="14000"/>
                    <a:pt x="9394" y="13670"/>
                    <a:pt x="9421" y="13260"/>
                  </a:cubicBezTo>
                  <a:cubicBezTo>
                    <a:pt x="9501" y="12180"/>
                    <a:pt x="9421" y="10610"/>
                    <a:pt x="9251" y="9424"/>
                  </a:cubicBezTo>
                  <a:cubicBezTo>
                    <a:pt x="9175" y="8921"/>
                    <a:pt x="9561" y="8484"/>
                    <a:pt x="10062" y="8484"/>
                  </a:cubicBezTo>
                  <a:cubicBezTo>
                    <a:pt x="10086" y="8484"/>
                    <a:pt x="10110" y="8485"/>
                    <a:pt x="10134" y="8487"/>
                  </a:cubicBezTo>
                  <a:cubicBezTo>
                    <a:pt x="11107" y="8558"/>
                    <a:pt x="12124" y="8692"/>
                    <a:pt x="13043" y="8728"/>
                  </a:cubicBezTo>
                  <a:cubicBezTo>
                    <a:pt x="13053" y="8728"/>
                    <a:pt x="13063" y="8728"/>
                    <a:pt x="13074" y="8728"/>
                  </a:cubicBezTo>
                  <a:cubicBezTo>
                    <a:pt x="13533" y="8728"/>
                    <a:pt x="13908" y="8343"/>
                    <a:pt x="13890" y="7880"/>
                  </a:cubicBezTo>
                  <a:cubicBezTo>
                    <a:pt x="13881" y="7318"/>
                    <a:pt x="13783" y="6792"/>
                    <a:pt x="13694" y="6221"/>
                  </a:cubicBezTo>
                  <a:cubicBezTo>
                    <a:pt x="13640" y="5855"/>
                    <a:pt x="13337" y="5570"/>
                    <a:pt x="12971" y="5525"/>
                  </a:cubicBezTo>
                  <a:cubicBezTo>
                    <a:pt x="12093" y="5428"/>
                    <a:pt x="11134" y="5336"/>
                    <a:pt x="10251" y="5336"/>
                  </a:cubicBezTo>
                  <a:cubicBezTo>
                    <a:pt x="10084" y="5336"/>
                    <a:pt x="9920" y="5340"/>
                    <a:pt x="9760" y="5347"/>
                  </a:cubicBezTo>
                  <a:cubicBezTo>
                    <a:pt x="9749" y="5347"/>
                    <a:pt x="9738" y="5347"/>
                    <a:pt x="9727" y="5347"/>
                  </a:cubicBezTo>
                  <a:cubicBezTo>
                    <a:pt x="9287" y="5347"/>
                    <a:pt x="8921" y="4997"/>
                    <a:pt x="8903" y="4544"/>
                  </a:cubicBezTo>
                  <a:cubicBezTo>
                    <a:pt x="8868" y="3482"/>
                    <a:pt x="8752" y="2001"/>
                    <a:pt x="8645" y="779"/>
                  </a:cubicBezTo>
                  <a:cubicBezTo>
                    <a:pt x="8609" y="378"/>
                    <a:pt x="8279" y="57"/>
                    <a:pt x="7869" y="30"/>
                  </a:cubicBezTo>
                  <a:cubicBezTo>
                    <a:pt x="7593" y="13"/>
                    <a:pt x="7287" y="1"/>
                    <a:pt x="6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6" name="Google Shape;9356;p52"/>
            <p:cNvSpPr/>
            <p:nvPr/>
          </p:nvSpPr>
          <p:spPr>
            <a:xfrm>
              <a:off x="749500" y="3965725"/>
              <a:ext cx="331450" cy="295925"/>
            </a:xfrm>
            <a:custGeom>
              <a:avLst/>
              <a:gdLst/>
              <a:ahLst/>
              <a:cxnLst/>
              <a:rect l="l" t="t" r="r" b="b"/>
              <a:pathLst>
                <a:path w="13258" h="11837" extrusionOk="0">
                  <a:moveTo>
                    <a:pt x="9567" y="1"/>
                  </a:moveTo>
                  <a:cubicBezTo>
                    <a:pt x="9350" y="1"/>
                    <a:pt x="9136" y="88"/>
                    <a:pt x="8976" y="253"/>
                  </a:cubicBezTo>
                  <a:cubicBezTo>
                    <a:pt x="8253" y="1003"/>
                    <a:pt x="7468" y="1841"/>
                    <a:pt x="6888" y="2653"/>
                  </a:cubicBezTo>
                  <a:cubicBezTo>
                    <a:pt x="6730" y="2881"/>
                    <a:pt x="6476" y="3004"/>
                    <a:pt x="6219" y="3004"/>
                  </a:cubicBezTo>
                  <a:cubicBezTo>
                    <a:pt x="6055" y="3004"/>
                    <a:pt x="5889" y="2954"/>
                    <a:pt x="5746" y="2849"/>
                  </a:cubicBezTo>
                  <a:cubicBezTo>
                    <a:pt x="4890" y="2234"/>
                    <a:pt x="3659" y="1431"/>
                    <a:pt x="2633" y="780"/>
                  </a:cubicBezTo>
                  <a:cubicBezTo>
                    <a:pt x="2498" y="691"/>
                    <a:pt x="2346" y="649"/>
                    <a:pt x="2195" y="649"/>
                  </a:cubicBezTo>
                  <a:cubicBezTo>
                    <a:pt x="1967" y="649"/>
                    <a:pt x="1741" y="745"/>
                    <a:pt x="1580" y="922"/>
                  </a:cubicBezTo>
                  <a:cubicBezTo>
                    <a:pt x="1018" y="1556"/>
                    <a:pt x="331" y="2448"/>
                    <a:pt x="108" y="3117"/>
                  </a:cubicBezTo>
                  <a:cubicBezTo>
                    <a:pt x="1" y="3465"/>
                    <a:pt x="144" y="3839"/>
                    <a:pt x="447" y="4036"/>
                  </a:cubicBezTo>
                  <a:cubicBezTo>
                    <a:pt x="1571" y="4776"/>
                    <a:pt x="3891" y="5740"/>
                    <a:pt x="4247" y="6212"/>
                  </a:cubicBezTo>
                  <a:cubicBezTo>
                    <a:pt x="4506" y="6560"/>
                    <a:pt x="1634" y="10147"/>
                    <a:pt x="1848" y="10655"/>
                  </a:cubicBezTo>
                  <a:cubicBezTo>
                    <a:pt x="2044" y="11137"/>
                    <a:pt x="3141" y="11574"/>
                    <a:pt x="3944" y="11806"/>
                  </a:cubicBezTo>
                  <a:cubicBezTo>
                    <a:pt x="4019" y="11827"/>
                    <a:pt x="4094" y="11837"/>
                    <a:pt x="4168" y="11837"/>
                  </a:cubicBezTo>
                  <a:cubicBezTo>
                    <a:pt x="4475" y="11837"/>
                    <a:pt x="4764" y="11665"/>
                    <a:pt x="4908" y="11378"/>
                  </a:cubicBezTo>
                  <a:cubicBezTo>
                    <a:pt x="5443" y="10325"/>
                    <a:pt x="6032" y="9415"/>
                    <a:pt x="6558" y="8675"/>
                  </a:cubicBezTo>
                  <a:cubicBezTo>
                    <a:pt x="6719" y="8446"/>
                    <a:pt x="6971" y="8326"/>
                    <a:pt x="7226" y="8326"/>
                  </a:cubicBezTo>
                  <a:cubicBezTo>
                    <a:pt x="7408" y="8326"/>
                    <a:pt x="7592" y="8387"/>
                    <a:pt x="7744" y="8514"/>
                  </a:cubicBezTo>
                  <a:cubicBezTo>
                    <a:pt x="8681" y="9290"/>
                    <a:pt x="9645" y="10182"/>
                    <a:pt x="10662" y="10726"/>
                  </a:cubicBezTo>
                  <a:cubicBezTo>
                    <a:pt x="10782" y="10790"/>
                    <a:pt x="10913" y="10821"/>
                    <a:pt x="11043" y="10821"/>
                  </a:cubicBezTo>
                  <a:cubicBezTo>
                    <a:pt x="11277" y="10821"/>
                    <a:pt x="11509" y="10720"/>
                    <a:pt x="11670" y="10530"/>
                  </a:cubicBezTo>
                  <a:cubicBezTo>
                    <a:pt x="12116" y="9995"/>
                    <a:pt x="12597" y="9406"/>
                    <a:pt x="13026" y="8782"/>
                  </a:cubicBezTo>
                  <a:cubicBezTo>
                    <a:pt x="13258" y="8443"/>
                    <a:pt x="13195" y="7988"/>
                    <a:pt x="12892" y="7711"/>
                  </a:cubicBezTo>
                  <a:cubicBezTo>
                    <a:pt x="12089" y="6997"/>
                    <a:pt x="10813" y="6114"/>
                    <a:pt x="9778" y="5534"/>
                  </a:cubicBezTo>
                  <a:cubicBezTo>
                    <a:pt x="9323" y="5276"/>
                    <a:pt x="9225" y="4660"/>
                    <a:pt x="9573" y="4268"/>
                  </a:cubicBezTo>
                  <a:cubicBezTo>
                    <a:pt x="10224" y="3554"/>
                    <a:pt x="10947" y="2831"/>
                    <a:pt x="11527" y="2136"/>
                  </a:cubicBezTo>
                  <a:cubicBezTo>
                    <a:pt x="11830" y="1770"/>
                    <a:pt x="11759" y="1226"/>
                    <a:pt x="11384" y="949"/>
                  </a:cubicBezTo>
                  <a:cubicBezTo>
                    <a:pt x="10929" y="619"/>
                    <a:pt x="10465" y="378"/>
                    <a:pt x="9957" y="102"/>
                  </a:cubicBezTo>
                  <a:cubicBezTo>
                    <a:pt x="9834" y="34"/>
                    <a:pt x="9700" y="1"/>
                    <a:pt x="9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7" name="Google Shape;9357;p52"/>
            <p:cNvSpPr/>
            <p:nvPr/>
          </p:nvSpPr>
          <p:spPr>
            <a:xfrm>
              <a:off x="-135450" y="3984400"/>
              <a:ext cx="441375" cy="378250"/>
            </a:xfrm>
            <a:custGeom>
              <a:avLst/>
              <a:gdLst/>
              <a:ahLst/>
              <a:cxnLst/>
              <a:rect l="l" t="t" r="r" b="b"/>
              <a:pathLst>
                <a:path w="17655" h="15130" extrusionOk="0">
                  <a:moveTo>
                    <a:pt x="13777" y="0"/>
                  </a:moveTo>
                  <a:cubicBezTo>
                    <a:pt x="11895" y="0"/>
                    <a:pt x="9689" y="69"/>
                    <a:pt x="9153" y="291"/>
                  </a:cubicBezTo>
                  <a:cubicBezTo>
                    <a:pt x="8270" y="657"/>
                    <a:pt x="8083" y="7357"/>
                    <a:pt x="7440" y="11621"/>
                  </a:cubicBezTo>
                  <a:cubicBezTo>
                    <a:pt x="7412" y="11800"/>
                    <a:pt x="7268" y="11891"/>
                    <a:pt x="7123" y="11891"/>
                  </a:cubicBezTo>
                  <a:cubicBezTo>
                    <a:pt x="6993" y="11891"/>
                    <a:pt x="6862" y="11817"/>
                    <a:pt x="6816" y="11666"/>
                  </a:cubicBezTo>
                  <a:cubicBezTo>
                    <a:pt x="5968" y="8864"/>
                    <a:pt x="5772" y="7758"/>
                    <a:pt x="4666" y="5349"/>
                  </a:cubicBezTo>
                  <a:cubicBezTo>
                    <a:pt x="4514" y="5019"/>
                    <a:pt x="4175" y="4805"/>
                    <a:pt x="3810" y="4805"/>
                  </a:cubicBezTo>
                  <a:cubicBezTo>
                    <a:pt x="2391" y="4814"/>
                    <a:pt x="883" y="5233"/>
                    <a:pt x="232" y="6536"/>
                  </a:cubicBezTo>
                  <a:cubicBezTo>
                    <a:pt x="0" y="7178"/>
                    <a:pt x="232" y="7562"/>
                    <a:pt x="544" y="8026"/>
                  </a:cubicBezTo>
                  <a:cubicBezTo>
                    <a:pt x="648" y="8182"/>
                    <a:pt x="819" y="8265"/>
                    <a:pt x="993" y="8265"/>
                  </a:cubicBezTo>
                  <a:cubicBezTo>
                    <a:pt x="1117" y="8265"/>
                    <a:pt x="1243" y="8222"/>
                    <a:pt x="1347" y="8133"/>
                  </a:cubicBezTo>
                  <a:cubicBezTo>
                    <a:pt x="2014" y="7559"/>
                    <a:pt x="2817" y="7165"/>
                    <a:pt x="3251" y="7165"/>
                  </a:cubicBezTo>
                  <a:cubicBezTo>
                    <a:pt x="3404" y="7165"/>
                    <a:pt x="3511" y="7214"/>
                    <a:pt x="3551" y="7321"/>
                  </a:cubicBezTo>
                  <a:cubicBezTo>
                    <a:pt x="4247" y="9239"/>
                    <a:pt x="5139" y="13485"/>
                    <a:pt x="5736" y="14645"/>
                  </a:cubicBezTo>
                  <a:cubicBezTo>
                    <a:pt x="5891" y="14953"/>
                    <a:pt x="6563" y="15129"/>
                    <a:pt x="7257" y="15129"/>
                  </a:cubicBezTo>
                  <a:cubicBezTo>
                    <a:pt x="7969" y="15129"/>
                    <a:pt x="8704" y="14945"/>
                    <a:pt x="8930" y="14529"/>
                  </a:cubicBezTo>
                  <a:cubicBezTo>
                    <a:pt x="10402" y="11853"/>
                    <a:pt x="10358" y="6233"/>
                    <a:pt x="11107" y="2843"/>
                  </a:cubicBezTo>
                  <a:cubicBezTo>
                    <a:pt x="11214" y="2397"/>
                    <a:pt x="11598" y="2067"/>
                    <a:pt x="12062" y="2058"/>
                  </a:cubicBezTo>
                  <a:lnTo>
                    <a:pt x="14327" y="1995"/>
                  </a:lnTo>
                  <a:cubicBezTo>
                    <a:pt x="14827" y="2147"/>
                    <a:pt x="15068" y="2736"/>
                    <a:pt x="15184" y="3199"/>
                  </a:cubicBezTo>
                  <a:cubicBezTo>
                    <a:pt x="15270" y="3534"/>
                    <a:pt x="15571" y="3754"/>
                    <a:pt x="15911" y="3754"/>
                  </a:cubicBezTo>
                  <a:cubicBezTo>
                    <a:pt x="15924" y="3754"/>
                    <a:pt x="15938" y="3753"/>
                    <a:pt x="15951" y="3753"/>
                  </a:cubicBezTo>
                  <a:cubicBezTo>
                    <a:pt x="16263" y="3735"/>
                    <a:pt x="16602" y="3717"/>
                    <a:pt x="16897" y="3699"/>
                  </a:cubicBezTo>
                  <a:cubicBezTo>
                    <a:pt x="17325" y="3681"/>
                    <a:pt x="17655" y="3307"/>
                    <a:pt x="17601" y="2878"/>
                  </a:cubicBezTo>
                  <a:cubicBezTo>
                    <a:pt x="17512" y="2147"/>
                    <a:pt x="17280" y="1478"/>
                    <a:pt x="17048" y="978"/>
                  </a:cubicBezTo>
                  <a:cubicBezTo>
                    <a:pt x="16790" y="407"/>
                    <a:pt x="16237" y="41"/>
                    <a:pt x="15612" y="24"/>
                  </a:cubicBezTo>
                  <a:cubicBezTo>
                    <a:pt x="15108" y="9"/>
                    <a:pt x="14464" y="0"/>
                    <a:pt x="137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8" name="Google Shape;9358;p52"/>
            <p:cNvSpPr/>
            <p:nvPr/>
          </p:nvSpPr>
          <p:spPr>
            <a:xfrm>
              <a:off x="415200" y="3787050"/>
              <a:ext cx="341175" cy="77375"/>
            </a:xfrm>
            <a:custGeom>
              <a:avLst/>
              <a:gdLst/>
              <a:ahLst/>
              <a:cxnLst/>
              <a:rect l="l" t="t" r="r" b="b"/>
              <a:pathLst>
                <a:path w="13647" h="3095" extrusionOk="0">
                  <a:moveTo>
                    <a:pt x="12114" y="0"/>
                  </a:moveTo>
                  <a:cubicBezTo>
                    <a:pt x="12085" y="0"/>
                    <a:pt x="12056" y="2"/>
                    <a:pt x="12026" y="5"/>
                  </a:cubicBezTo>
                  <a:cubicBezTo>
                    <a:pt x="10997" y="103"/>
                    <a:pt x="9030" y="119"/>
                    <a:pt x="6994" y="119"/>
                  </a:cubicBezTo>
                  <a:cubicBezTo>
                    <a:pt x="6089" y="119"/>
                    <a:pt x="5170" y="116"/>
                    <a:pt x="4313" y="116"/>
                  </a:cubicBezTo>
                  <a:cubicBezTo>
                    <a:pt x="2920" y="116"/>
                    <a:pt x="1692" y="124"/>
                    <a:pt x="955" y="165"/>
                  </a:cubicBezTo>
                  <a:cubicBezTo>
                    <a:pt x="589" y="183"/>
                    <a:pt x="286" y="433"/>
                    <a:pt x="197" y="781"/>
                  </a:cubicBezTo>
                  <a:cubicBezTo>
                    <a:pt x="54" y="1334"/>
                    <a:pt x="0" y="1958"/>
                    <a:pt x="98" y="2440"/>
                  </a:cubicBezTo>
                  <a:cubicBezTo>
                    <a:pt x="170" y="2824"/>
                    <a:pt x="518" y="3091"/>
                    <a:pt x="910" y="3091"/>
                  </a:cubicBezTo>
                  <a:cubicBezTo>
                    <a:pt x="1174" y="3090"/>
                    <a:pt x="1463" y="3089"/>
                    <a:pt x="1771" y="3089"/>
                  </a:cubicBezTo>
                  <a:cubicBezTo>
                    <a:pt x="2655" y="3089"/>
                    <a:pt x="3704" y="3094"/>
                    <a:pt x="4806" y="3094"/>
                  </a:cubicBezTo>
                  <a:cubicBezTo>
                    <a:pt x="7595" y="3094"/>
                    <a:pt x="10727" y="3063"/>
                    <a:pt x="12409" y="2842"/>
                  </a:cubicBezTo>
                  <a:cubicBezTo>
                    <a:pt x="13647" y="2676"/>
                    <a:pt x="13327" y="0"/>
                    <a:pt x="121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9" name="Google Shape;9359;p52"/>
            <p:cNvSpPr/>
            <p:nvPr/>
          </p:nvSpPr>
          <p:spPr>
            <a:xfrm>
              <a:off x="347175" y="3430650"/>
              <a:ext cx="257550" cy="77475"/>
            </a:xfrm>
            <a:custGeom>
              <a:avLst/>
              <a:gdLst/>
              <a:ahLst/>
              <a:cxnLst/>
              <a:rect l="l" t="t" r="r" b="b"/>
              <a:pathLst>
                <a:path w="10302" h="3099" extrusionOk="0">
                  <a:moveTo>
                    <a:pt x="9136" y="1"/>
                  </a:moveTo>
                  <a:cubicBezTo>
                    <a:pt x="9115" y="1"/>
                    <a:pt x="9094" y="2"/>
                    <a:pt x="9073" y="5"/>
                  </a:cubicBezTo>
                  <a:cubicBezTo>
                    <a:pt x="8292" y="109"/>
                    <a:pt x="6788" y="126"/>
                    <a:pt x="5236" y="126"/>
                  </a:cubicBezTo>
                  <a:cubicBezTo>
                    <a:pt x="4496" y="126"/>
                    <a:pt x="3746" y="122"/>
                    <a:pt x="3057" y="122"/>
                  </a:cubicBezTo>
                  <a:cubicBezTo>
                    <a:pt x="2089" y="122"/>
                    <a:pt x="1244" y="129"/>
                    <a:pt x="723" y="166"/>
                  </a:cubicBezTo>
                  <a:cubicBezTo>
                    <a:pt x="446" y="192"/>
                    <a:pt x="214" y="433"/>
                    <a:pt x="143" y="790"/>
                  </a:cubicBezTo>
                  <a:cubicBezTo>
                    <a:pt x="45" y="1334"/>
                    <a:pt x="0" y="1959"/>
                    <a:pt x="72" y="2449"/>
                  </a:cubicBezTo>
                  <a:cubicBezTo>
                    <a:pt x="124" y="2827"/>
                    <a:pt x="384" y="3092"/>
                    <a:pt x="673" y="3092"/>
                  </a:cubicBezTo>
                  <a:cubicBezTo>
                    <a:pt x="678" y="3092"/>
                    <a:pt x="683" y="3092"/>
                    <a:pt x="687" y="3092"/>
                  </a:cubicBezTo>
                  <a:cubicBezTo>
                    <a:pt x="793" y="3091"/>
                    <a:pt x="903" y="3091"/>
                    <a:pt x="1018" y="3091"/>
                  </a:cubicBezTo>
                  <a:cubicBezTo>
                    <a:pt x="1743" y="3091"/>
                    <a:pt x="2652" y="3098"/>
                    <a:pt x="3616" y="3098"/>
                  </a:cubicBezTo>
                  <a:cubicBezTo>
                    <a:pt x="5725" y="3098"/>
                    <a:pt x="8096" y="3063"/>
                    <a:pt x="9367" y="2842"/>
                  </a:cubicBezTo>
                  <a:cubicBezTo>
                    <a:pt x="10301" y="2685"/>
                    <a:pt x="10057" y="1"/>
                    <a:pt x="91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0" name="Google Shape;9360;p52"/>
            <p:cNvSpPr/>
            <p:nvPr/>
          </p:nvSpPr>
          <p:spPr>
            <a:xfrm>
              <a:off x="1047725" y="3241375"/>
              <a:ext cx="312450" cy="304150"/>
            </a:xfrm>
            <a:custGeom>
              <a:avLst/>
              <a:gdLst/>
              <a:ahLst/>
              <a:cxnLst/>
              <a:rect l="l" t="t" r="r" b="b"/>
              <a:pathLst>
                <a:path w="12498" h="12166" extrusionOk="0">
                  <a:moveTo>
                    <a:pt x="10517" y="0"/>
                  </a:moveTo>
                  <a:cubicBezTo>
                    <a:pt x="10267" y="0"/>
                    <a:pt x="10018" y="100"/>
                    <a:pt x="9830" y="287"/>
                  </a:cubicBezTo>
                  <a:cubicBezTo>
                    <a:pt x="7457" y="2687"/>
                    <a:pt x="2524" y="7460"/>
                    <a:pt x="704" y="9824"/>
                  </a:cubicBezTo>
                  <a:cubicBezTo>
                    <a:pt x="0" y="10739"/>
                    <a:pt x="1451" y="12165"/>
                    <a:pt x="2555" y="12165"/>
                  </a:cubicBezTo>
                  <a:cubicBezTo>
                    <a:pt x="2850" y="12165"/>
                    <a:pt x="3120" y="12063"/>
                    <a:pt x="3318" y="11822"/>
                  </a:cubicBezTo>
                  <a:cubicBezTo>
                    <a:pt x="4951" y="9833"/>
                    <a:pt x="10473" y="4596"/>
                    <a:pt x="12177" y="2696"/>
                  </a:cubicBezTo>
                  <a:cubicBezTo>
                    <a:pt x="12453" y="2393"/>
                    <a:pt x="12498" y="1938"/>
                    <a:pt x="12293" y="1581"/>
                  </a:cubicBezTo>
                  <a:cubicBezTo>
                    <a:pt x="11954" y="1019"/>
                    <a:pt x="11499" y="466"/>
                    <a:pt x="11026" y="154"/>
                  </a:cubicBezTo>
                  <a:cubicBezTo>
                    <a:pt x="10870" y="50"/>
                    <a:pt x="10694" y="0"/>
                    <a:pt x="105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1" name="Google Shape;9361;p52"/>
            <p:cNvSpPr/>
            <p:nvPr/>
          </p:nvSpPr>
          <p:spPr>
            <a:xfrm>
              <a:off x="1043900" y="3787050"/>
              <a:ext cx="341200" cy="77375"/>
            </a:xfrm>
            <a:custGeom>
              <a:avLst/>
              <a:gdLst/>
              <a:ahLst/>
              <a:cxnLst/>
              <a:rect l="l" t="t" r="r" b="b"/>
              <a:pathLst>
                <a:path w="13648" h="3095" extrusionOk="0">
                  <a:moveTo>
                    <a:pt x="12115" y="0"/>
                  </a:moveTo>
                  <a:cubicBezTo>
                    <a:pt x="12086" y="0"/>
                    <a:pt x="12056" y="2"/>
                    <a:pt x="12026" y="5"/>
                  </a:cubicBezTo>
                  <a:cubicBezTo>
                    <a:pt x="11001" y="103"/>
                    <a:pt x="9035" y="119"/>
                    <a:pt x="6998" y="119"/>
                  </a:cubicBezTo>
                  <a:cubicBezTo>
                    <a:pt x="6092" y="119"/>
                    <a:pt x="5173" y="116"/>
                    <a:pt x="4315" y="116"/>
                  </a:cubicBezTo>
                  <a:cubicBezTo>
                    <a:pt x="2922" y="116"/>
                    <a:pt x="1693" y="124"/>
                    <a:pt x="955" y="165"/>
                  </a:cubicBezTo>
                  <a:cubicBezTo>
                    <a:pt x="598" y="183"/>
                    <a:pt x="286" y="433"/>
                    <a:pt x="197" y="781"/>
                  </a:cubicBezTo>
                  <a:cubicBezTo>
                    <a:pt x="54" y="1334"/>
                    <a:pt x="1" y="1958"/>
                    <a:pt x="99" y="2440"/>
                  </a:cubicBezTo>
                  <a:cubicBezTo>
                    <a:pt x="179" y="2824"/>
                    <a:pt x="527" y="3091"/>
                    <a:pt x="920" y="3091"/>
                  </a:cubicBezTo>
                  <a:cubicBezTo>
                    <a:pt x="1183" y="3090"/>
                    <a:pt x="1472" y="3089"/>
                    <a:pt x="1780" y="3089"/>
                  </a:cubicBezTo>
                  <a:cubicBezTo>
                    <a:pt x="2664" y="3089"/>
                    <a:pt x="3712" y="3094"/>
                    <a:pt x="4812" y="3094"/>
                  </a:cubicBezTo>
                  <a:cubicBezTo>
                    <a:pt x="7599" y="3094"/>
                    <a:pt x="10728" y="3063"/>
                    <a:pt x="12410" y="2842"/>
                  </a:cubicBezTo>
                  <a:cubicBezTo>
                    <a:pt x="13647" y="2676"/>
                    <a:pt x="13327" y="0"/>
                    <a:pt x="121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2" name="Google Shape;9362;p52"/>
          <p:cNvGrpSpPr/>
          <p:nvPr/>
        </p:nvGrpSpPr>
        <p:grpSpPr>
          <a:xfrm rot="10800000" flipH="1">
            <a:off x="-931830" y="-81821"/>
            <a:ext cx="11007659" cy="5307142"/>
            <a:chOff x="-2748400" y="-38"/>
            <a:chExt cx="13516281" cy="5143576"/>
          </a:xfrm>
        </p:grpSpPr>
        <p:sp>
          <p:nvSpPr>
            <p:cNvPr id="9363" name="Google Shape;9363;p52"/>
            <p:cNvSpPr/>
            <p:nvPr/>
          </p:nvSpPr>
          <p:spPr>
            <a:xfrm rot="10800000" flipH="1">
              <a:off x="3515600" y="-38"/>
              <a:ext cx="7252281" cy="5143576"/>
            </a:xfrm>
            <a:custGeom>
              <a:avLst/>
              <a:gdLst/>
              <a:ahLst/>
              <a:cxnLst/>
              <a:rect l="l" t="t" r="r" b="b"/>
              <a:pathLst>
                <a:path w="126694" h="74688" extrusionOk="0">
                  <a:moveTo>
                    <a:pt x="1" y="1"/>
                  </a:moveTo>
                  <a:lnTo>
                    <a:pt x="1" y="74688"/>
                  </a:lnTo>
                  <a:lnTo>
                    <a:pt x="58197" y="74688"/>
                  </a:lnTo>
                  <a:cubicBezTo>
                    <a:pt x="58974" y="69074"/>
                    <a:pt x="60979" y="62131"/>
                    <a:pt x="66543" y="58347"/>
                  </a:cubicBezTo>
                  <a:cubicBezTo>
                    <a:pt x="69687" y="56203"/>
                    <a:pt x="72960" y="55757"/>
                    <a:pt x="76083" y="55757"/>
                  </a:cubicBezTo>
                  <a:cubicBezTo>
                    <a:pt x="78313" y="55757"/>
                    <a:pt x="80466" y="55984"/>
                    <a:pt x="82442" y="55984"/>
                  </a:cubicBezTo>
                  <a:cubicBezTo>
                    <a:pt x="85045" y="55984"/>
                    <a:pt x="87341" y="55589"/>
                    <a:pt x="89099" y="53760"/>
                  </a:cubicBezTo>
                  <a:cubicBezTo>
                    <a:pt x="95465" y="47093"/>
                    <a:pt x="84262" y="32482"/>
                    <a:pt x="90778" y="25339"/>
                  </a:cubicBezTo>
                  <a:cubicBezTo>
                    <a:pt x="93009" y="22895"/>
                    <a:pt x="95960" y="22820"/>
                    <a:pt x="99488" y="22820"/>
                  </a:cubicBezTo>
                  <a:cubicBezTo>
                    <a:pt x="99719" y="22820"/>
                    <a:pt x="99953" y="22821"/>
                    <a:pt x="100189" y="22821"/>
                  </a:cubicBezTo>
                  <a:cubicBezTo>
                    <a:pt x="103555" y="22821"/>
                    <a:pt x="107417" y="22755"/>
                    <a:pt x="111656" y="20753"/>
                  </a:cubicBezTo>
                  <a:cubicBezTo>
                    <a:pt x="120327" y="16642"/>
                    <a:pt x="124513" y="7244"/>
                    <a:pt x="1266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4" name="Google Shape;9364;p52"/>
            <p:cNvSpPr/>
            <p:nvPr/>
          </p:nvSpPr>
          <p:spPr>
            <a:xfrm rot="10800000">
              <a:off x="-2748400" y="-38"/>
              <a:ext cx="7252281" cy="5143576"/>
            </a:xfrm>
            <a:custGeom>
              <a:avLst/>
              <a:gdLst/>
              <a:ahLst/>
              <a:cxnLst/>
              <a:rect l="l" t="t" r="r" b="b"/>
              <a:pathLst>
                <a:path w="126694" h="74688" extrusionOk="0">
                  <a:moveTo>
                    <a:pt x="1" y="1"/>
                  </a:moveTo>
                  <a:lnTo>
                    <a:pt x="1" y="74688"/>
                  </a:lnTo>
                  <a:lnTo>
                    <a:pt x="58197" y="74688"/>
                  </a:lnTo>
                  <a:cubicBezTo>
                    <a:pt x="58974" y="69074"/>
                    <a:pt x="60979" y="62131"/>
                    <a:pt x="66543" y="58347"/>
                  </a:cubicBezTo>
                  <a:cubicBezTo>
                    <a:pt x="69687" y="56203"/>
                    <a:pt x="72960" y="55757"/>
                    <a:pt x="76083" y="55757"/>
                  </a:cubicBezTo>
                  <a:cubicBezTo>
                    <a:pt x="78313" y="55757"/>
                    <a:pt x="80466" y="55984"/>
                    <a:pt x="82442" y="55984"/>
                  </a:cubicBezTo>
                  <a:cubicBezTo>
                    <a:pt x="85045" y="55984"/>
                    <a:pt x="87341" y="55589"/>
                    <a:pt x="89099" y="53760"/>
                  </a:cubicBezTo>
                  <a:cubicBezTo>
                    <a:pt x="95465" y="47093"/>
                    <a:pt x="84262" y="32482"/>
                    <a:pt x="90778" y="25339"/>
                  </a:cubicBezTo>
                  <a:cubicBezTo>
                    <a:pt x="93009" y="22895"/>
                    <a:pt x="95960" y="22820"/>
                    <a:pt x="99488" y="22820"/>
                  </a:cubicBezTo>
                  <a:cubicBezTo>
                    <a:pt x="99719" y="22820"/>
                    <a:pt x="99953" y="22821"/>
                    <a:pt x="100189" y="22821"/>
                  </a:cubicBezTo>
                  <a:cubicBezTo>
                    <a:pt x="103555" y="22821"/>
                    <a:pt x="107417" y="22755"/>
                    <a:pt x="111656" y="20753"/>
                  </a:cubicBezTo>
                  <a:cubicBezTo>
                    <a:pt x="120327" y="16642"/>
                    <a:pt x="124513" y="7244"/>
                    <a:pt x="1266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Paytone One"/>
              <a:buNone/>
              <a:defRPr sz="2800">
                <a:solidFill>
                  <a:schemeClr val="dk1"/>
                </a:solidFill>
                <a:latin typeface="Paytone One"/>
                <a:ea typeface="Paytone One"/>
                <a:cs typeface="Paytone One"/>
                <a:sym typeface="Paytone One"/>
              </a:defRPr>
            </a:lvl1pPr>
            <a:lvl2pPr lvl="1" rtl="0">
              <a:spcBef>
                <a:spcPts val="0"/>
              </a:spcBef>
              <a:spcAft>
                <a:spcPts val="0"/>
              </a:spcAft>
              <a:buClr>
                <a:schemeClr val="dk1"/>
              </a:buClr>
              <a:buSzPts val="2800"/>
              <a:buFont typeface="Paytone One"/>
              <a:buNone/>
              <a:defRPr sz="2800">
                <a:solidFill>
                  <a:schemeClr val="dk1"/>
                </a:solidFill>
                <a:latin typeface="Paytone One"/>
                <a:ea typeface="Paytone One"/>
                <a:cs typeface="Paytone One"/>
                <a:sym typeface="Paytone One"/>
              </a:defRPr>
            </a:lvl2pPr>
            <a:lvl3pPr lvl="2" rtl="0">
              <a:spcBef>
                <a:spcPts val="0"/>
              </a:spcBef>
              <a:spcAft>
                <a:spcPts val="0"/>
              </a:spcAft>
              <a:buClr>
                <a:schemeClr val="dk1"/>
              </a:buClr>
              <a:buSzPts val="2800"/>
              <a:buFont typeface="Paytone One"/>
              <a:buNone/>
              <a:defRPr sz="2800">
                <a:solidFill>
                  <a:schemeClr val="dk1"/>
                </a:solidFill>
                <a:latin typeface="Paytone One"/>
                <a:ea typeface="Paytone One"/>
                <a:cs typeface="Paytone One"/>
                <a:sym typeface="Paytone One"/>
              </a:defRPr>
            </a:lvl3pPr>
            <a:lvl4pPr lvl="3" rtl="0">
              <a:spcBef>
                <a:spcPts val="0"/>
              </a:spcBef>
              <a:spcAft>
                <a:spcPts val="0"/>
              </a:spcAft>
              <a:buClr>
                <a:schemeClr val="dk1"/>
              </a:buClr>
              <a:buSzPts val="2800"/>
              <a:buFont typeface="Paytone One"/>
              <a:buNone/>
              <a:defRPr sz="2800">
                <a:solidFill>
                  <a:schemeClr val="dk1"/>
                </a:solidFill>
                <a:latin typeface="Paytone One"/>
                <a:ea typeface="Paytone One"/>
                <a:cs typeface="Paytone One"/>
                <a:sym typeface="Paytone One"/>
              </a:defRPr>
            </a:lvl4pPr>
            <a:lvl5pPr lvl="4" rtl="0">
              <a:spcBef>
                <a:spcPts val="0"/>
              </a:spcBef>
              <a:spcAft>
                <a:spcPts val="0"/>
              </a:spcAft>
              <a:buClr>
                <a:schemeClr val="dk1"/>
              </a:buClr>
              <a:buSzPts val="2800"/>
              <a:buFont typeface="Paytone One"/>
              <a:buNone/>
              <a:defRPr sz="2800">
                <a:solidFill>
                  <a:schemeClr val="dk1"/>
                </a:solidFill>
                <a:latin typeface="Paytone One"/>
                <a:ea typeface="Paytone One"/>
                <a:cs typeface="Paytone One"/>
                <a:sym typeface="Paytone One"/>
              </a:defRPr>
            </a:lvl5pPr>
            <a:lvl6pPr lvl="5" rtl="0">
              <a:spcBef>
                <a:spcPts val="0"/>
              </a:spcBef>
              <a:spcAft>
                <a:spcPts val="0"/>
              </a:spcAft>
              <a:buClr>
                <a:schemeClr val="dk1"/>
              </a:buClr>
              <a:buSzPts val="2800"/>
              <a:buFont typeface="Paytone One"/>
              <a:buNone/>
              <a:defRPr sz="2800">
                <a:solidFill>
                  <a:schemeClr val="dk1"/>
                </a:solidFill>
                <a:latin typeface="Paytone One"/>
                <a:ea typeface="Paytone One"/>
                <a:cs typeface="Paytone One"/>
                <a:sym typeface="Paytone One"/>
              </a:defRPr>
            </a:lvl6pPr>
            <a:lvl7pPr lvl="6" rtl="0">
              <a:spcBef>
                <a:spcPts val="0"/>
              </a:spcBef>
              <a:spcAft>
                <a:spcPts val="0"/>
              </a:spcAft>
              <a:buClr>
                <a:schemeClr val="dk1"/>
              </a:buClr>
              <a:buSzPts val="2800"/>
              <a:buFont typeface="Paytone One"/>
              <a:buNone/>
              <a:defRPr sz="2800">
                <a:solidFill>
                  <a:schemeClr val="dk1"/>
                </a:solidFill>
                <a:latin typeface="Paytone One"/>
                <a:ea typeface="Paytone One"/>
                <a:cs typeface="Paytone One"/>
                <a:sym typeface="Paytone One"/>
              </a:defRPr>
            </a:lvl7pPr>
            <a:lvl8pPr lvl="7" rtl="0">
              <a:spcBef>
                <a:spcPts val="0"/>
              </a:spcBef>
              <a:spcAft>
                <a:spcPts val="0"/>
              </a:spcAft>
              <a:buClr>
                <a:schemeClr val="dk1"/>
              </a:buClr>
              <a:buSzPts val="2800"/>
              <a:buFont typeface="Paytone One"/>
              <a:buNone/>
              <a:defRPr sz="2800">
                <a:solidFill>
                  <a:schemeClr val="dk1"/>
                </a:solidFill>
                <a:latin typeface="Paytone One"/>
                <a:ea typeface="Paytone One"/>
                <a:cs typeface="Paytone One"/>
                <a:sym typeface="Paytone One"/>
              </a:defRPr>
            </a:lvl8pPr>
            <a:lvl9pPr lvl="8" rtl="0">
              <a:spcBef>
                <a:spcPts val="0"/>
              </a:spcBef>
              <a:spcAft>
                <a:spcPts val="0"/>
              </a:spcAft>
              <a:buClr>
                <a:schemeClr val="dk1"/>
              </a:buClr>
              <a:buSzPts val="2800"/>
              <a:buFont typeface="Paytone One"/>
              <a:buNone/>
              <a:defRPr sz="2800">
                <a:solidFill>
                  <a:schemeClr val="dk1"/>
                </a:solidFill>
                <a:latin typeface="Paytone One"/>
                <a:ea typeface="Paytone One"/>
                <a:cs typeface="Paytone One"/>
                <a:sym typeface="Paytone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rtl="0">
              <a:lnSpc>
                <a:spcPct val="115000"/>
              </a:lnSpc>
              <a:spcBef>
                <a:spcPts val="0"/>
              </a:spcBef>
              <a:spcAft>
                <a:spcPts val="0"/>
              </a:spcAft>
              <a:buClr>
                <a:schemeClr val="dk2"/>
              </a:buClr>
              <a:buSzPts val="1600"/>
              <a:buFont typeface="Merriweather Sans"/>
              <a:buChar char="●"/>
              <a:defRPr sz="1600">
                <a:solidFill>
                  <a:schemeClr val="dk2"/>
                </a:solidFill>
                <a:latin typeface="Merriweather Sans"/>
                <a:ea typeface="Merriweather Sans"/>
                <a:cs typeface="Merriweather Sans"/>
                <a:sym typeface="Merriweather Sans"/>
              </a:defRPr>
            </a:lvl1pPr>
            <a:lvl2pPr marL="914400" lvl="1" indent="-330200" rtl="0">
              <a:lnSpc>
                <a:spcPct val="115000"/>
              </a:lnSpc>
              <a:spcBef>
                <a:spcPts val="0"/>
              </a:spcBef>
              <a:spcAft>
                <a:spcPts val="0"/>
              </a:spcAft>
              <a:buClr>
                <a:schemeClr val="dk2"/>
              </a:buClr>
              <a:buSzPts val="1600"/>
              <a:buFont typeface="Merriweather Sans"/>
              <a:buChar char="○"/>
              <a:defRPr sz="1600">
                <a:solidFill>
                  <a:schemeClr val="dk2"/>
                </a:solidFill>
                <a:latin typeface="Merriweather Sans"/>
                <a:ea typeface="Merriweather Sans"/>
                <a:cs typeface="Merriweather Sans"/>
                <a:sym typeface="Merriweather Sans"/>
              </a:defRPr>
            </a:lvl2pPr>
            <a:lvl3pPr marL="1371600" lvl="2" indent="-330200" rtl="0">
              <a:lnSpc>
                <a:spcPct val="115000"/>
              </a:lnSpc>
              <a:spcBef>
                <a:spcPts val="0"/>
              </a:spcBef>
              <a:spcAft>
                <a:spcPts val="0"/>
              </a:spcAft>
              <a:buClr>
                <a:schemeClr val="dk2"/>
              </a:buClr>
              <a:buSzPts val="1600"/>
              <a:buFont typeface="Merriweather Sans"/>
              <a:buChar char="■"/>
              <a:defRPr sz="1600">
                <a:solidFill>
                  <a:schemeClr val="dk2"/>
                </a:solidFill>
                <a:latin typeface="Merriweather Sans"/>
                <a:ea typeface="Merriweather Sans"/>
                <a:cs typeface="Merriweather Sans"/>
                <a:sym typeface="Merriweather Sans"/>
              </a:defRPr>
            </a:lvl3pPr>
            <a:lvl4pPr marL="1828800" lvl="3" indent="-330200" rtl="0">
              <a:lnSpc>
                <a:spcPct val="115000"/>
              </a:lnSpc>
              <a:spcBef>
                <a:spcPts val="0"/>
              </a:spcBef>
              <a:spcAft>
                <a:spcPts val="0"/>
              </a:spcAft>
              <a:buClr>
                <a:schemeClr val="dk2"/>
              </a:buClr>
              <a:buSzPts val="1600"/>
              <a:buFont typeface="Merriweather Sans"/>
              <a:buChar char="●"/>
              <a:defRPr sz="1600">
                <a:solidFill>
                  <a:schemeClr val="dk2"/>
                </a:solidFill>
                <a:latin typeface="Merriweather Sans"/>
                <a:ea typeface="Merriweather Sans"/>
                <a:cs typeface="Merriweather Sans"/>
                <a:sym typeface="Merriweather Sans"/>
              </a:defRPr>
            </a:lvl4pPr>
            <a:lvl5pPr marL="2286000" lvl="4" indent="-330200" rtl="0">
              <a:lnSpc>
                <a:spcPct val="115000"/>
              </a:lnSpc>
              <a:spcBef>
                <a:spcPts val="0"/>
              </a:spcBef>
              <a:spcAft>
                <a:spcPts val="0"/>
              </a:spcAft>
              <a:buClr>
                <a:schemeClr val="dk2"/>
              </a:buClr>
              <a:buSzPts val="1600"/>
              <a:buFont typeface="Merriweather Sans"/>
              <a:buChar char="○"/>
              <a:defRPr sz="1600">
                <a:solidFill>
                  <a:schemeClr val="dk2"/>
                </a:solidFill>
                <a:latin typeface="Merriweather Sans"/>
                <a:ea typeface="Merriweather Sans"/>
                <a:cs typeface="Merriweather Sans"/>
                <a:sym typeface="Merriweather Sans"/>
              </a:defRPr>
            </a:lvl5pPr>
            <a:lvl6pPr marL="2743200" lvl="5" indent="-330200" rtl="0">
              <a:lnSpc>
                <a:spcPct val="115000"/>
              </a:lnSpc>
              <a:spcBef>
                <a:spcPts val="0"/>
              </a:spcBef>
              <a:spcAft>
                <a:spcPts val="0"/>
              </a:spcAft>
              <a:buClr>
                <a:schemeClr val="dk2"/>
              </a:buClr>
              <a:buSzPts val="1600"/>
              <a:buFont typeface="Merriweather Sans"/>
              <a:buChar char="■"/>
              <a:defRPr sz="1600">
                <a:solidFill>
                  <a:schemeClr val="dk2"/>
                </a:solidFill>
                <a:latin typeface="Merriweather Sans"/>
                <a:ea typeface="Merriweather Sans"/>
                <a:cs typeface="Merriweather Sans"/>
                <a:sym typeface="Merriweather Sans"/>
              </a:defRPr>
            </a:lvl6pPr>
            <a:lvl7pPr marL="3200400" lvl="6" indent="-330200" rtl="0">
              <a:lnSpc>
                <a:spcPct val="115000"/>
              </a:lnSpc>
              <a:spcBef>
                <a:spcPts val="0"/>
              </a:spcBef>
              <a:spcAft>
                <a:spcPts val="0"/>
              </a:spcAft>
              <a:buClr>
                <a:schemeClr val="dk2"/>
              </a:buClr>
              <a:buSzPts val="1600"/>
              <a:buFont typeface="Merriweather Sans"/>
              <a:buChar char="●"/>
              <a:defRPr sz="1600">
                <a:solidFill>
                  <a:schemeClr val="dk2"/>
                </a:solidFill>
                <a:latin typeface="Merriweather Sans"/>
                <a:ea typeface="Merriweather Sans"/>
                <a:cs typeface="Merriweather Sans"/>
                <a:sym typeface="Merriweather Sans"/>
              </a:defRPr>
            </a:lvl7pPr>
            <a:lvl8pPr marL="3657600" lvl="7" indent="-330200" rtl="0">
              <a:lnSpc>
                <a:spcPct val="115000"/>
              </a:lnSpc>
              <a:spcBef>
                <a:spcPts val="0"/>
              </a:spcBef>
              <a:spcAft>
                <a:spcPts val="0"/>
              </a:spcAft>
              <a:buClr>
                <a:schemeClr val="dk2"/>
              </a:buClr>
              <a:buSzPts val="1600"/>
              <a:buFont typeface="Merriweather Sans"/>
              <a:buChar char="○"/>
              <a:defRPr sz="1600">
                <a:solidFill>
                  <a:schemeClr val="dk2"/>
                </a:solidFill>
                <a:latin typeface="Merriweather Sans"/>
                <a:ea typeface="Merriweather Sans"/>
                <a:cs typeface="Merriweather Sans"/>
                <a:sym typeface="Merriweather Sans"/>
              </a:defRPr>
            </a:lvl8pPr>
            <a:lvl9pPr marL="4114800" lvl="8" indent="-330200" rtl="0">
              <a:lnSpc>
                <a:spcPct val="115000"/>
              </a:lnSpc>
              <a:spcBef>
                <a:spcPts val="0"/>
              </a:spcBef>
              <a:spcAft>
                <a:spcPts val="0"/>
              </a:spcAft>
              <a:buClr>
                <a:schemeClr val="dk2"/>
              </a:buClr>
              <a:buSzPts val="1600"/>
              <a:buFont typeface="Merriweather Sans"/>
              <a:buChar char="■"/>
              <a:defRPr sz="1600">
                <a:solidFill>
                  <a:schemeClr val="dk2"/>
                </a:solidFill>
                <a:latin typeface="Merriweather Sans"/>
                <a:ea typeface="Merriweather Sans"/>
                <a:cs typeface="Merriweather Sans"/>
                <a:sym typeface="Merriweather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8" r:id="rId3"/>
    <p:sldLayoutId id="2147483659" r:id="rId4"/>
    <p:sldLayoutId id="2147483661" r:id="rId5"/>
    <p:sldLayoutId id="2147483663" r:id="rId6"/>
    <p:sldLayoutId id="2147483672" r:id="rId7"/>
    <p:sldLayoutId id="2147483695" r:id="rId8"/>
    <p:sldLayoutId id="2147483696" r:id="rId9"/>
    <p:sldLayoutId id="2147483697" r:id="rId10"/>
    <p:sldLayoutId id="214748369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sites.psu.edu/ctesandbox/resources/inclusive-teaching/addressing-the-hidden-curriculum/"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hyperlink" Target="https://books.goog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72"/>
        <p:cNvGrpSpPr/>
        <p:nvPr/>
      </p:nvGrpSpPr>
      <p:grpSpPr>
        <a:xfrm>
          <a:off x="0" y="0"/>
          <a:ext cx="0" cy="0"/>
          <a:chOff x="0" y="0"/>
          <a:chExt cx="0" cy="0"/>
        </a:xfrm>
      </p:grpSpPr>
      <p:sp>
        <p:nvSpPr>
          <p:cNvPr id="9373" name="Google Shape;9373;p55"/>
          <p:cNvSpPr txBox="1">
            <a:spLocks noGrp="1"/>
          </p:cNvSpPr>
          <p:nvPr>
            <p:ph type="ctrTitle"/>
          </p:nvPr>
        </p:nvSpPr>
        <p:spPr>
          <a:xfrm>
            <a:off x="4210493" y="348614"/>
            <a:ext cx="4543647" cy="243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FR" dirty="0"/>
              <a:t>THE HIDDEN    CURRICULUM</a:t>
            </a:r>
            <a:endParaRPr dirty="0"/>
          </a:p>
        </p:txBody>
      </p:sp>
      <p:sp>
        <p:nvSpPr>
          <p:cNvPr id="9374" name="Google Shape;9374;p55"/>
          <p:cNvSpPr txBox="1">
            <a:spLocks noGrp="1"/>
          </p:cNvSpPr>
          <p:nvPr>
            <p:ph type="subTitle" idx="1"/>
          </p:nvPr>
        </p:nvSpPr>
        <p:spPr>
          <a:xfrm>
            <a:off x="4572000" y="2175450"/>
            <a:ext cx="38520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FR" dirty="0">
                <a:solidFill>
                  <a:schemeClr val="accent3">
                    <a:lumMod val="60000"/>
                    <a:lumOff val="40000"/>
                  </a:schemeClr>
                </a:solidFill>
                <a:latin typeface="Kristen ITC" panose="03050502040202030202" pitchFamily="66" charset="0"/>
              </a:rPr>
              <a:t>What students learn without being thought?</a:t>
            </a:r>
            <a:endParaRPr dirty="0">
              <a:solidFill>
                <a:schemeClr val="accent3">
                  <a:lumMod val="60000"/>
                  <a:lumOff val="40000"/>
                </a:schemeClr>
              </a:solidFill>
              <a:latin typeface="Kristen ITC" panose="03050502040202030202" pitchFamily="66" charset="0"/>
            </a:endParaRPr>
          </a:p>
        </p:txBody>
      </p:sp>
      <p:grpSp>
        <p:nvGrpSpPr>
          <p:cNvPr id="9375" name="Google Shape;9375;p55"/>
          <p:cNvGrpSpPr/>
          <p:nvPr/>
        </p:nvGrpSpPr>
        <p:grpSpPr>
          <a:xfrm>
            <a:off x="-849338" y="539999"/>
            <a:ext cx="5060864" cy="4763399"/>
            <a:chOff x="1354150" y="267550"/>
            <a:chExt cx="4967475" cy="4675500"/>
          </a:xfrm>
        </p:grpSpPr>
        <p:sp>
          <p:nvSpPr>
            <p:cNvPr id="9376" name="Google Shape;9376;p55"/>
            <p:cNvSpPr/>
            <p:nvPr/>
          </p:nvSpPr>
          <p:spPr>
            <a:xfrm>
              <a:off x="4517700" y="2132850"/>
              <a:ext cx="520700" cy="421100"/>
            </a:xfrm>
            <a:custGeom>
              <a:avLst/>
              <a:gdLst/>
              <a:ahLst/>
              <a:cxnLst/>
              <a:rect l="l" t="t" r="r" b="b"/>
              <a:pathLst>
                <a:path w="20828" h="16844" extrusionOk="0">
                  <a:moveTo>
                    <a:pt x="10401" y="1"/>
                  </a:moveTo>
                  <a:cubicBezTo>
                    <a:pt x="10351" y="1"/>
                    <a:pt x="10276" y="1"/>
                    <a:pt x="10201" y="26"/>
                  </a:cubicBezTo>
                  <a:cubicBezTo>
                    <a:pt x="9775" y="51"/>
                    <a:pt x="9374" y="151"/>
                    <a:pt x="8923" y="377"/>
                  </a:cubicBezTo>
                  <a:cubicBezTo>
                    <a:pt x="8572" y="552"/>
                    <a:pt x="8196" y="803"/>
                    <a:pt x="7820" y="1129"/>
                  </a:cubicBezTo>
                  <a:cubicBezTo>
                    <a:pt x="7419" y="1480"/>
                    <a:pt x="7093" y="1856"/>
                    <a:pt x="6843" y="2156"/>
                  </a:cubicBezTo>
                  <a:cubicBezTo>
                    <a:pt x="5464" y="3810"/>
                    <a:pt x="4437" y="5690"/>
                    <a:pt x="3609" y="7294"/>
                  </a:cubicBezTo>
                  <a:cubicBezTo>
                    <a:pt x="3334" y="7820"/>
                    <a:pt x="3083" y="8347"/>
                    <a:pt x="2807" y="8898"/>
                  </a:cubicBezTo>
                  <a:cubicBezTo>
                    <a:pt x="2632" y="9274"/>
                    <a:pt x="2432" y="9675"/>
                    <a:pt x="2231" y="10076"/>
                  </a:cubicBezTo>
                  <a:lnTo>
                    <a:pt x="2206" y="10151"/>
                  </a:lnTo>
                  <a:cubicBezTo>
                    <a:pt x="1730" y="11079"/>
                    <a:pt x="1229" y="12031"/>
                    <a:pt x="802" y="13008"/>
                  </a:cubicBezTo>
                  <a:cubicBezTo>
                    <a:pt x="502" y="13685"/>
                    <a:pt x="251" y="14337"/>
                    <a:pt x="25" y="14988"/>
                  </a:cubicBezTo>
                  <a:cubicBezTo>
                    <a:pt x="0" y="15013"/>
                    <a:pt x="25" y="15064"/>
                    <a:pt x="25" y="15114"/>
                  </a:cubicBezTo>
                  <a:cubicBezTo>
                    <a:pt x="51" y="15139"/>
                    <a:pt x="101" y="15189"/>
                    <a:pt x="151" y="15189"/>
                  </a:cubicBezTo>
                  <a:lnTo>
                    <a:pt x="201" y="15189"/>
                  </a:lnTo>
                  <a:cubicBezTo>
                    <a:pt x="276" y="15189"/>
                    <a:pt x="326" y="15139"/>
                    <a:pt x="351" y="15064"/>
                  </a:cubicBezTo>
                  <a:cubicBezTo>
                    <a:pt x="376" y="15039"/>
                    <a:pt x="376" y="14988"/>
                    <a:pt x="401" y="14963"/>
                  </a:cubicBezTo>
                  <a:cubicBezTo>
                    <a:pt x="652" y="15164"/>
                    <a:pt x="953" y="15314"/>
                    <a:pt x="1254" y="15490"/>
                  </a:cubicBezTo>
                  <a:cubicBezTo>
                    <a:pt x="1604" y="15640"/>
                    <a:pt x="2005" y="15790"/>
                    <a:pt x="2482" y="15941"/>
                  </a:cubicBezTo>
                  <a:cubicBezTo>
                    <a:pt x="3359" y="16191"/>
                    <a:pt x="4286" y="16317"/>
                    <a:pt x="5088" y="16442"/>
                  </a:cubicBezTo>
                  <a:cubicBezTo>
                    <a:pt x="5564" y="16492"/>
                    <a:pt x="6041" y="16542"/>
                    <a:pt x="6492" y="16618"/>
                  </a:cubicBezTo>
                  <a:cubicBezTo>
                    <a:pt x="7043" y="16668"/>
                    <a:pt x="7620" y="16718"/>
                    <a:pt x="8196" y="16768"/>
                  </a:cubicBezTo>
                  <a:cubicBezTo>
                    <a:pt x="9048" y="16818"/>
                    <a:pt x="9925" y="16843"/>
                    <a:pt x="10802" y="16843"/>
                  </a:cubicBezTo>
                  <a:lnTo>
                    <a:pt x="11579" y="16843"/>
                  </a:lnTo>
                  <a:cubicBezTo>
                    <a:pt x="12457" y="16818"/>
                    <a:pt x="13334" y="16768"/>
                    <a:pt x="14261" y="16693"/>
                  </a:cubicBezTo>
                  <a:cubicBezTo>
                    <a:pt x="15163" y="16618"/>
                    <a:pt x="15915" y="16492"/>
                    <a:pt x="16567" y="16367"/>
                  </a:cubicBezTo>
                  <a:cubicBezTo>
                    <a:pt x="17344" y="16217"/>
                    <a:pt x="18021" y="15991"/>
                    <a:pt x="18672" y="15715"/>
                  </a:cubicBezTo>
                  <a:cubicBezTo>
                    <a:pt x="19274" y="15465"/>
                    <a:pt x="19875" y="15139"/>
                    <a:pt x="20402" y="14738"/>
                  </a:cubicBezTo>
                  <a:cubicBezTo>
                    <a:pt x="20427" y="14838"/>
                    <a:pt x="20452" y="14938"/>
                    <a:pt x="20477" y="15039"/>
                  </a:cubicBezTo>
                  <a:cubicBezTo>
                    <a:pt x="20502" y="15114"/>
                    <a:pt x="20577" y="15164"/>
                    <a:pt x="20652" y="15164"/>
                  </a:cubicBezTo>
                  <a:lnTo>
                    <a:pt x="20702" y="15164"/>
                  </a:lnTo>
                  <a:cubicBezTo>
                    <a:pt x="20777" y="15139"/>
                    <a:pt x="20828" y="15039"/>
                    <a:pt x="20828" y="14938"/>
                  </a:cubicBezTo>
                  <a:cubicBezTo>
                    <a:pt x="20777" y="14788"/>
                    <a:pt x="20727" y="14638"/>
                    <a:pt x="20677" y="14487"/>
                  </a:cubicBezTo>
                  <a:cubicBezTo>
                    <a:pt x="20702" y="14437"/>
                    <a:pt x="20702" y="14362"/>
                    <a:pt x="20677" y="14312"/>
                  </a:cubicBezTo>
                  <a:cubicBezTo>
                    <a:pt x="20652" y="14312"/>
                    <a:pt x="20627" y="14287"/>
                    <a:pt x="20602" y="14262"/>
                  </a:cubicBezTo>
                  <a:cubicBezTo>
                    <a:pt x="20502" y="13986"/>
                    <a:pt x="20402" y="13685"/>
                    <a:pt x="20276" y="13384"/>
                  </a:cubicBezTo>
                  <a:cubicBezTo>
                    <a:pt x="20076" y="12883"/>
                    <a:pt x="19875" y="12382"/>
                    <a:pt x="19650" y="11906"/>
                  </a:cubicBezTo>
                  <a:cubicBezTo>
                    <a:pt x="19249" y="10978"/>
                    <a:pt x="18798" y="10026"/>
                    <a:pt x="18246" y="8973"/>
                  </a:cubicBezTo>
                  <a:cubicBezTo>
                    <a:pt x="17770" y="8071"/>
                    <a:pt x="17269" y="7144"/>
                    <a:pt x="16667" y="6141"/>
                  </a:cubicBezTo>
                  <a:cubicBezTo>
                    <a:pt x="16391" y="5665"/>
                    <a:pt x="16116" y="5214"/>
                    <a:pt x="15840" y="4738"/>
                  </a:cubicBezTo>
                  <a:cubicBezTo>
                    <a:pt x="15589" y="4337"/>
                    <a:pt x="15364" y="3986"/>
                    <a:pt x="15163" y="3685"/>
                  </a:cubicBezTo>
                  <a:cubicBezTo>
                    <a:pt x="14612" y="2858"/>
                    <a:pt x="14086" y="2206"/>
                    <a:pt x="13534" y="1655"/>
                  </a:cubicBezTo>
                  <a:cubicBezTo>
                    <a:pt x="13234" y="1329"/>
                    <a:pt x="12908" y="1054"/>
                    <a:pt x="12557" y="803"/>
                  </a:cubicBezTo>
                  <a:cubicBezTo>
                    <a:pt x="12231" y="552"/>
                    <a:pt x="11880" y="377"/>
                    <a:pt x="11504" y="226"/>
                  </a:cubicBezTo>
                  <a:cubicBezTo>
                    <a:pt x="11153" y="76"/>
                    <a:pt x="10777" y="1"/>
                    <a:pt x="10401" y="1"/>
                  </a:cubicBezTo>
                  <a:close/>
                </a:path>
              </a:pathLst>
            </a:custGeom>
            <a:solidFill>
              <a:srgbClr val="C83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7" name="Google Shape;9377;p55"/>
            <p:cNvSpPr/>
            <p:nvPr/>
          </p:nvSpPr>
          <p:spPr>
            <a:xfrm>
              <a:off x="4526475" y="2134750"/>
              <a:ext cx="502525" cy="365250"/>
            </a:xfrm>
            <a:custGeom>
              <a:avLst/>
              <a:gdLst/>
              <a:ahLst/>
              <a:cxnLst/>
              <a:rect l="l" t="t" r="r" b="b"/>
              <a:pathLst>
                <a:path w="20101" h="14610" extrusionOk="0">
                  <a:moveTo>
                    <a:pt x="9449" y="0"/>
                  </a:moveTo>
                  <a:cubicBezTo>
                    <a:pt x="9148" y="50"/>
                    <a:pt x="8873" y="150"/>
                    <a:pt x="8572" y="301"/>
                  </a:cubicBezTo>
                  <a:cubicBezTo>
                    <a:pt x="8221" y="476"/>
                    <a:pt x="7845" y="727"/>
                    <a:pt x="7444" y="1053"/>
                  </a:cubicBezTo>
                  <a:cubicBezTo>
                    <a:pt x="7068" y="1379"/>
                    <a:pt x="6767" y="1729"/>
                    <a:pt x="6492" y="2080"/>
                  </a:cubicBezTo>
                  <a:cubicBezTo>
                    <a:pt x="5113" y="3734"/>
                    <a:pt x="4086" y="5614"/>
                    <a:pt x="3258" y="7218"/>
                  </a:cubicBezTo>
                  <a:cubicBezTo>
                    <a:pt x="2983" y="7744"/>
                    <a:pt x="2732" y="8271"/>
                    <a:pt x="2456" y="8797"/>
                  </a:cubicBezTo>
                  <a:lnTo>
                    <a:pt x="2306" y="9123"/>
                  </a:lnTo>
                  <a:cubicBezTo>
                    <a:pt x="2156" y="9424"/>
                    <a:pt x="2005" y="9724"/>
                    <a:pt x="1880" y="10000"/>
                  </a:cubicBezTo>
                  <a:lnTo>
                    <a:pt x="1830" y="10050"/>
                  </a:lnTo>
                  <a:cubicBezTo>
                    <a:pt x="1429" y="10877"/>
                    <a:pt x="903" y="11905"/>
                    <a:pt x="451" y="12932"/>
                  </a:cubicBezTo>
                  <a:cubicBezTo>
                    <a:pt x="276" y="13283"/>
                    <a:pt x="151" y="13634"/>
                    <a:pt x="0" y="13985"/>
                  </a:cubicBezTo>
                  <a:cubicBezTo>
                    <a:pt x="1329" y="14211"/>
                    <a:pt x="2657" y="14361"/>
                    <a:pt x="3985" y="14461"/>
                  </a:cubicBezTo>
                  <a:cubicBezTo>
                    <a:pt x="5349" y="14567"/>
                    <a:pt x="6712" y="14609"/>
                    <a:pt x="8075" y="14609"/>
                  </a:cubicBezTo>
                  <a:cubicBezTo>
                    <a:pt x="8967" y="14609"/>
                    <a:pt x="9860" y="14591"/>
                    <a:pt x="10752" y="14562"/>
                  </a:cubicBezTo>
                  <a:cubicBezTo>
                    <a:pt x="11304" y="14562"/>
                    <a:pt x="11880" y="14536"/>
                    <a:pt x="12431" y="14511"/>
                  </a:cubicBezTo>
                  <a:cubicBezTo>
                    <a:pt x="12958" y="14486"/>
                    <a:pt x="13459" y="14461"/>
                    <a:pt x="13960" y="14436"/>
                  </a:cubicBezTo>
                  <a:cubicBezTo>
                    <a:pt x="14888" y="14386"/>
                    <a:pt x="15815" y="14361"/>
                    <a:pt x="16717" y="14286"/>
                  </a:cubicBezTo>
                  <a:lnTo>
                    <a:pt x="16692" y="14286"/>
                  </a:lnTo>
                  <a:cubicBezTo>
                    <a:pt x="17394" y="14236"/>
                    <a:pt x="18096" y="14161"/>
                    <a:pt x="18797" y="14035"/>
                  </a:cubicBezTo>
                  <a:cubicBezTo>
                    <a:pt x="19223" y="13960"/>
                    <a:pt x="19675" y="13860"/>
                    <a:pt x="20101" y="13734"/>
                  </a:cubicBezTo>
                  <a:cubicBezTo>
                    <a:pt x="20051" y="13609"/>
                    <a:pt x="20000" y="13459"/>
                    <a:pt x="19950" y="13333"/>
                  </a:cubicBezTo>
                  <a:cubicBezTo>
                    <a:pt x="19825" y="13359"/>
                    <a:pt x="19700" y="13384"/>
                    <a:pt x="19574" y="13409"/>
                  </a:cubicBezTo>
                  <a:cubicBezTo>
                    <a:pt x="19098" y="13534"/>
                    <a:pt x="18597" y="13609"/>
                    <a:pt x="18096" y="13659"/>
                  </a:cubicBezTo>
                  <a:cubicBezTo>
                    <a:pt x="17569" y="13709"/>
                    <a:pt x="17043" y="13734"/>
                    <a:pt x="16517" y="13734"/>
                  </a:cubicBezTo>
                  <a:cubicBezTo>
                    <a:pt x="16015" y="13734"/>
                    <a:pt x="15539" y="13734"/>
                    <a:pt x="15038" y="13709"/>
                  </a:cubicBezTo>
                  <a:cubicBezTo>
                    <a:pt x="14537" y="13659"/>
                    <a:pt x="14010" y="13634"/>
                    <a:pt x="13509" y="13534"/>
                  </a:cubicBezTo>
                  <a:cubicBezTo>
                    <a:pt x="13259" y="13509"/>
                    <a:pt x="12983" y="13459"/>
                    <a:pt x="12732" y="13384"/>
                  </a:cubicBezTo>
                  <a:cubicBezTo>
                    <a:pt x="12607" y="13359"/>
                    <a:pt x="12482" y="13308"/>
                    <a:pt x="12381" y="13283"/>
                  </a:cubicBezTo>
                  <a:cubicBezTo>
                    <a:pt x="12256" y="13258"/>
                    <a:pt x="12131" y="13208"/>
                    <a:pt x="12030" y="13158"/>
                  </a:cubicBezTo>
                  <a:cubicBezTo>
                    <a:pt x="11830" y="13083"/>
                    <a:pt x="11629" y="13008"/>
                    <a:pt x="11429" y="12857"/>
                  </a:cubicBezTo>
                  <a:cubicBezTo>
                    <a:pt x="11304" y="12757"/>
                    <a:pt x="11153" y="12657"/>
                    <a:pt x="11028" y="12531"/>
                  </a:cubicBezTo>
                  <a:cubicBezTo>
                    <a:pt x="10903" y="12406"/>
                    <a:pt x="10777" y="12281"/>
                    <a:pt x="10652" y="12156"/>
                  </a:cubicBezTo>
                  <a:cubicBezTo>
                    <a:pt x="10527" y="12005"/>
                    <a:pt x="10376" y="11880"/>
                    <a:pt x="10226" y="11755"/>
                  </a:cubicBezTo>
                  <a:cubicBezTo>
                    <a:pt x="10076" y="11654"/>
                    <a:pt x="9925" y="11554"/>
                    <a:pt x="9750" y="11479"/>
                  </a:cubicBezTo>
                  <a:lnTo>
                    <a:pt x="9775" y="11479"/>
                  </a:lnTo>
                  <a:cubicBezTo>
                    <a:pt x="9649" y="11429"/>
                    <a:pt x="9524" y="11404"/>
                    <a:pt x="9399" y="11379"/>
                  </a:cubicBezTo>
                  <a:lnTo>
                    <a:pt x="9098" y="11379"/>
                  </a:lnTo>
                  <a:cubicBezTo>
                    <a:pt x="8973" y="11404"/>
                    <a:pt x="8847" y="11454"/>
                    <a:pt x="8747" y="11479"/>
                  </a:cubicBezTo>
                  <a:cubicBezTo>
                    <a:pt x="8572" y="11554"/>
                    <a:pt x="8371" y="11679"/>
                    <a:pt x="8196" y="11805"/>
                  </a:cubicBezTo>
                  <a:cubicBezTo>
                    <a:pt x="8196" y="11805"/>
                    <a:pt x="8196" y="11805"/>
                    <a:pt x="8196" y="11830"/>
                  </a:cubicBezTo>
                  <a:cubicBezTo>
                    <a:pt x="7820" y="12105"/>
                    <a:pt x="7519" y="12456"/>
                    <a:pt x="7193" y="12757"/>
                  </a:cubicBezTo>
                  <a:cubicBezTo>
                    <a:pt x="7018" y="12932"/>
                    <a:pt x="6842" y="13083"/>
                    <a:pt x="6667" y="13233"/>
                  </a:cubicBezTo>
                  <a:cubicBezTo>
                    <a:pt x="6517" y="13359"/>
                    <a:pt x="6341" y="13484"/>
                    <a:pt x="6166" y="13559"/>
                  </a:cubicBezTo>
                  <a:cubicBezTo>
                    <a:pt x="5990" y="13659"/>
                    <a:pt x="5790" y="13709"/>
                    <a:pt x="5589" y="13734"/>
                  </a:cubicBezTo>
                  <a:cubicBezTo>
                    <a:pt x="5539" y="13741"/>
                    <a:pt x="5489" y="13744"/>
                    <a:pt x="5439" y="13744"/>
                  </a:cubicBezTo>
                  <a:cubicBezTo>
                    <a:pt x="5289" y="13744"/>
                    <a:pt x="5138" y="13716"/>
                    <a:pt x="4988" y="13659"/>
                  </a:cubicBezTo>
                  <a:cubicBezTo>
                    <a:pt x="4888" y="13609"/>
                    <a:pt x="4762" y="13559"/>
                    <a:pt x="4662" y="13484"/>
                  </a:cubicBezTo>
                  <a:cubicBezTo>
                    <a:pt x="4562" y="13409"/>
                    <a:pt x="4436" y="13333"/>
                    <a:pt x="4336" y="13258"/>
                  </a:cubicBezTo>
                  <a:cubicBezTo>
                    <a:pt x="4211" y="13133"/>
                    <a:pt x="4060" y="12983"/>
                    <a:pt x="3960" y="12832"/>
                  </a:cubicBezTo>
                  <a:cubicBezTo>
                    <a:pt x="3885" y="12682"/>
                    <a:pt x="3785" y="12531"/>
                    <a:pt x="3735" y="12381"/>
                  </a:cubicBezTo>
                  <a:cubicBezTo>
                    <a:pt x="3634" y="12055"/>
                    <a:pt x="3584" y="11679"/>
                    <a:pt x="3609" y="11328"/>
                  </a:cubicBezTo>
                  <a:cubicBezTo>
                    <a:pt x="3634" y="10953"/>
                    <a:pt x="3710" y="10577"/>
                    <a:pt x="3810" y="10201"/>
                  </a:cubicBezTo>
                  <a:cubicBezTo>
                    <a:pt x="3935" y="9825"/>
                    <a:pt x="4060" y="9424"/>
                    <a:pt x="4211" y="9073"/>
                  </a:cubicBezTo>
                  <a:cubicBezTo>
                    <a:pt x="4361" y="8722"/>
                    <a:pt x="4487" y="8371"/>
                    <a:pt x="4637" y="8045"/>
                  </a:cubicBezTo>
                  <a:cubicBezTo>
                    <a:pt x="4938" y="7268"/>
                    <a:pt x="5238" y="6491"/>
                    <a:pt x="5589" y="5714"/>
                  </a:cubicBezTo>
                  <a:cubicBezTo>
                    <a:pt x="5965" y="4912"/>
                    <a:pt x="6366" y="4110"/>
                    <a:pt x="6817" y="3333"/>
                  </a:cubicBezTo>
                  <a:cubicBezTo>
                    <a:pt x="7269" y="2582"/>
                    <a:pt x="7770" y="1830"/>
                    <a:pt x="8321" y="1153"/>
                  </a:cubicBezTo>
                  <a:cubicBezTo>
                    <a:pt x="8597" y="827"/>
                    <a:pt x="8898" y="501"/>
                    <a:pt x="9198" y="201"/>
                  </a:cubicBezTo>
                  <a:cubicBezTo>
                    <a:pt x="9274" y="125"/>
                    <a:pt x="9349" y="50"/>
                    <a:pt x="9449" y="0"/>
                  </a:cubicBezTo>
                  <a:close/>
                </a:path>
              </a:pathLst>
            </a:custGeom>
            <a:solidFill>
              <a:srgbClr val="AB34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8" name="Google Shape;9378;p55"/>
            <p:cNvSpPr/>
            <p:nvPr/>
          </p:nvSpPr>
          <p:spPr>
            <a:xfrm>
              <a:off x="4510800" y="2485625"/>
              <a:ext cx="531350" cy="1569575"/>
            </a:xfrm>
            <a:custGeom>
              <a:avLst/>
              <a:gdLst/>
              <a:ahLst/>
              <a:cxnLst/>
              <a:rect l="l" t="t" r="r" b="b"/>
              <a:pathLst>
                <a:path w="21254" h="62783" extrusionOk="0">
                  <a:moveTo>
                    <a:pt x="21204" y="0"/>
                  </a:moveTo>
                  <a:cubicBezTo>
                    <a:pt x="21154" y="0"/>
                    <a:pt x="21104" y="25"/>
                    <a:pt x="21053" y="50"/>
                  </a:cubicBezTo>
                  <a:cubicBezTo>
                    <a:pt x="21003" y="50"/>
                    <a:pt x="20978" y="50"/>
                    <a:pt x="20928" y="75"/>
                  </a:cubicBezTo>
                  <a:lnTo>
                    <a:pt x="20903" y="75"/>
                  </a:lnTo>
                  <a:lnTo>
                    <a:pt x="20803" y="100"/>
                  </a:lnTo>
                  <a:lnTo>
                    <a:pt x="20602" y="151"/>
                  </a:lnTo>
                  <a:lnTo>
                    <a:pt x="20452" y="176"/>
                  </a:lnTo>
                  <a:lnTo>
                    <a:pt x="20352" y="176"/>
                  </a:lnTo>
                  <a:lnTo>
                    <a:pt x="20302" y="201"/>
                  </a:lnTo>
                  <a:lnTo>
                    <a:pt x="20201" y="201"/>
                  </a:lnTo>
                  <a:cubicBezTo>
                    <a:pt x="19976" y="251"/>
                    <a:pt x="19725" y="301"/>
                    <a:pt x="19500" y="326"/>
                  </a:cubicBezTo>
                  <a:lnTo>
                    <a:pt x="19449" y="326"/>
                  </a:lnTo>
                  <a:lnTo>
                    <a:pt x="19424" y="351"/>
                  </a:lnTo>
                  <a:lnTo>
                    <a:pt x="19324" y="351"/>
                  </a:lnTo>
                  <a:cubicBezTo>
                    <a:pt x="19299" y="351"/>
                    <a:pt x="19249" y="351"/>
                    <a:pt x="19224" y="376"/>
                  </a:cubicBezTo>
                  <a:cubicBezTo>
                    <a:pt x="19048" y="401"/>
                    <a:pt x="18873" y="426"/>
                    <a:pt x="18673" y="451"/>
                  </a:cubicBezTo>
                  <a:cubicBezTo>
                    <a:pt x="17094" y="652"/>
                    <a:pt x="15414" y="802"/>
                    <a:pt x="13535" y="902"/>
                  </a:cubicBezTo>
                  <a:cubicBezTo>
                    <a:pt x="12256" y="953"/>
                    <a:pt x="10978" y="978"/>
                    <a:pt x="9675" y="978"/>
                  </a:cubicBezTo>
                  <a:cubicBezTo>
                    <a:pt x="8196" y="978"/>
                    <a:pt x="6718" y="953"/>
                    <a:pt x="5239" y="877"/>
                  </a:cubicBezTo>
                  <a:cubicBezTo>
                    <a:pt x="4938" y="852"/>
                    <a:pt x="4662" y="827"/>
                    <a:pt x="4387" y="802"/>
                  </a:cubicBezTo>
                  <a:lnTo>
                    <a:pt x="4061" y="802"/>
                  </a:lnTo>
                  <a:cubicBezTo>
                    <a:pt x="3735" y="777"/>
                    <a:pt x="3409" y="752"/>
                    <a:pt x="3058" y="702"/>
                  </a:cubicBezTo>
                  <a:lnTo>
                    <a:pt x="2908" y="702"/>
                  </a:lnTo>
                  <a:lnTo>
                    <a:pt x="2758" y="677"/>
                  </a:lnTo>
                  <a:lnTo>
                    <a:pt x="2733" y="677"/>
                  </a:lnTo>
                  <a:lnTo>
                    <a:pt x="2307" y="652"/>
                  </a:lnTo>
                  <a:lnTo>
                    <a:pt x="1956" y="602"/>
                  </a:lnTo>
                  <a:lnTo>
                    <a:pt x="1906" y="602"/>
                  </a:lnTo>
                  <a:lnTo>
                    <a:pt x="1755" y="577"/>
                  </a:lnTo>
                  <a:cubicBezTo>
                    <a:pt x="1404" y="552"/>
                    <a:pt x="1078" y="501"/>
                    <a:pt x="753" y="476"/>
                  </a:cubicBezTo>
                  <a:lnTo>
                    <a:pt x="702" y="451"/>
                  </a:lnTo>
                  <a:lnTo>
                    <a:pt x="577" y="451"/>
                  </a:lnTo>
                  <a:lnTo>
                    <a:pt x="427" y="426"/>
                  </a:lnTo>
                  <a:lnTo>
                    <a:pt x="377" y="426"/>
                  </a:lnTo>
                  <a:cubicBezTo>
                    <a:pt x="327" y="401"/>
                    <a:pt x="301" y="401"/>
                    <a:pt x="301" y="401"/>
                  </a:cubicBezTo>
                  <a:cubicBezTo>
                    <a:pt x="276" y="401"/>
                    <a:pt x="251" y="426"/>
                    <a:pt x="226" y="426"/>
                  </a:cubicBezTo>
                  <a:cubicBezTo>
                    <a:pt x="126" y="426"/>
                    <a:pt x="26" y="501"/>
                    <a:pt x="26" y="602"/>
                  </a:cubicBezTo>
                  <a:lnTo>
                    <a:pt x="26" y="19800"/>
                  </a:lnTo>
                  <a:lnTo>
                    <a:pt x="1" y="30878"/>
                  </a:lnTo>
                  <a:lnTo>
                    <a:pt x="1" y="41955"/>
                  </a:lnTo>
                  <a:lnTo>
                    <a:pt x="1" y="61580"/>
                  </a:lnTo>
                  <a:lnTo>
                    <a:pt x="1" y="61630"/>
                  </a:lnTo>
                  <a:cubicBezTo>
                    <a:pt x="1" y="61730"/>
                    <a:pt x="51" y="61780"/>
                    <a:pt x="126" y="61805"/>
                  </a:cubicBezTo>
                  <a:cubicBezTo>
                    <a:pt x="1229" y="62231"/>
                    <a:pt x="2357" y="62356"/>
                    <a:pt x="3234" y="62457"/>
                  </a:cubicBezTo>
                  <a:cubicBezTo>
                    <a:pt x="3635" y="62482"/>
                    <a:pt x="4036" y="62507"/>
                    <a:pt x="4437" y="62532"/>
                  </a:cubicBezTo>
                  <a:lnTo>
                    <a:pt x="4813" y="62557"/>
                  </a:lnTo>
                  <a:lnTo>
                    <a:pt x="5063" y="62582"/>
                  </a:lnTo>
                  <a:lnTo>
                    <a:pt x="5088" y="62582"/>
                  </a:lnTo>
                  <a:cubicBezTo>
                    <a:pt x="5565" y="62607"/>
                    <a:pt x="6016" y="62657"/>
                    <a:pt x="6492" y="62682"/>
                  </a:cubicBezTo>
                  <a:cubicBezTo>
                    <a:pt x="7720" y="62757"/>
                    <a:pt x="8823" y="62783"/>
                    <a:pt x="9901" y="62783"/>
                  </a:cubicBezTo>
                  <a:lnTo>
                    <a:pt x="10076" y="62783"/>
                  </a:lnTo>
                  <a:cubicBezTo>
                    <a:pt x="11078" y="62783"/>
                    <a:pt x="12131" y="62757"/>
                    <a:pt x="13209" y="62682"/>
                  </a:cubicBezTo>
                  <a:cubicBezTo>
                    <a:pt x="14412" y="62582"/>
                    <a:pt x="15815" y="62482"/>
                    <a:pt x="17244" y="62181"/>
                  </a:cubicBezTo>
                  <a:cubicBezTo>
                    <a:pt x="17971" y="62056"/>
                    <a:pt x="18647" y="61855"/>
                    <a:pt x="19249" y="61655"/>
                  </a:cubicBezTo>
                  <a:cubicBezTo>
                    <a:pt x="19575" y="61554"/>
                    <a:pt x="19876" y="61429"/>
                    <a:pt x="20176" y="61279"/>
                  </a:cubicBezTo>
                  <a:cubicBezTo>
                    <a:pt x="20477" y="61153"/>
                    <a:pt x="20678" y="61028"/>
                    <a:pt x="20878" y="60928"/>
                  </a:cubicBezTo>
                  <a:lnTo>
                    <a:pt x="21204" y="60702"/>
                  </a:lnTo>
                  <a:lnTo>
                    <a:pt x="21229" y="52306"/>
                  </a:lnTo>
                  <a:lnTo>
                    <a:pt x="21229" y="45615"/>
                  </a:lnTo>
                  <a:lnTo>
                    <a:pt x="21229" y="33835"/>
                  </a:lnTo>
                  <a:lnTo>
                    <a:pt x="21254" y="22030"/>
                  </a:lnTo>
                  <a:lnTo>
                    <a:pt x="21254" y="21880"/>
                  </a:lnTo>
                  <a:lnTo>
                    <a:pt x="21254" y="21830"/>
                  </a:lnTo>
                  <a:cubicBezTo>
                    <a:pt x="21254" y="14587"/>
                    <a:pt x="21254" y="7344"/>
                    <a:pt x="21254" y="126"/>
                  </a:cubicBezTo>
                  <a:cubicBezTo>
                    <a:pt x="21254" y="75"/>
                    <a:pt x="21229" y="25"/>
                    <a:pt x="21204" y="0"/>
                  </a:cubicBezTo>
                  <a:close/>
                </a:path>
              </a:pathLst>
            </a:custGeom>
            <a:solidFill>
              <a:srgbClr val="AB34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9" name="Google Shape;9379;p55"/>
            <p:cNvSpPr/>
            <p:nvPr/>
          </p:nvSpPr>
          <p:spPr>
            <a:xfrm>
              <a:off x="4594775" y="2561425"/>
              <a:ext cx="447375" cy="1493775"/>
            </a:xfrm>
            <a:custGeom>
              <a:avLst/>
              <a:gdLst/>
              <a:ahLst/>
              <a:cxnLst/>
              <a:rect l="l" t="t" r="r" b="b"/>
              <a:pathLst>
                <a:path w="17895" h="59751" extrusionOk="0">
                  <a:moveTo>
                    <a:pt x="17745" y="1"/>
                  </a:moveTo>
                  <a:lnTo>
                    <a:pt x="17644" y="26"/>
                  </a:lnTo>
                  <a:cubicBezTo>
                    <a:pt x="17068" y="76"/>
                    <a:pt x="16466" y="126"/>
                    <a:pt x="15865" y="151"/>
                  </a:cubicBezTo>
                  <a:cubicBezTo>
                    <a:pt x="15614" y="176"/>
                    <a:pt x="15389" y="176"/>
                    <a:pt x="15138" y="201"/>
                  </a:cubicBezTo>
                  <a:cubicBezTo>
                    <a:pt x="14436" y="251"/>
                    <a:pt x="13760" y="277"/>
                    <a:pt x="13058" y="327"/>
                  </a:cubicBezTo>
                  <a:cubicBezTo>
                    <a:pt x="12256" y="352"/>
                    <a:pt x="11479" y="402"/>
                    <a:pt x="10677" y="427"/>
                  </a:cubicBezTo>
                  <a:lnTo>
                    <a:pt x="10552" y="427"/>
                  </a:lnTo>
                  <a:cubicBezTo>
                    <a:pt x="9499" y="452"/>
                    <a:pt x="8471" y="477"/>
                    <a:pt x="7444" y="477"/>
                  </a:cubicBezTo>
                  <a:cubicBezTo>
                    <a:pt x="6742" y="502"/>
                    <a:pt x="6040" y="502"/>
                    <a:pt x="5313" y="502"/>
                  </a:cubicBezTo>
                  <a:lnTo>
                    <a:pt x="4336" y="502"/>
                  </a:lnTo>
                  <a:cubicBezTo>
                    <a:pt x="4261" y="502"/>
                    <a:pt x="4161" y="502"/>
                    <a:pt x="4060" y="477"/>
                  </a:cubicBezTo>
                  <a:lnTo>
                    <a:pt x="2531" y="477"/>
                  </a:lnTo>
                  <a:cubicBezTo>
                    <a:pt x="2406" y="452"/>
                    <a:pt x="2281" y="452"/>
                    <a:pt x="2130" y="452"/>
                  </a:cubicBezTo>
                  <a:cubicBezTo>
                    <a:pt x="1654" y="452"/>
                    <a:pt x="1203" y="427"/>
                    <a:pt x="727" y="427"/>
                  </a:cubicBezTo>
                  <a:cubicBezTo>
                    <a:pt x="652" y="427"/>
                    <a:pt x="577" y="427"/>
                    <a:pt x="476" y="402"/>
                  </a:cubicBezTo>
                  <a:lnTo>
                    <a:pt x="25" y="402"/>
                  </a:lnTo>
                  <a:cubicBezTo>
                    <a:pt x="25" y="1630"/>
                    <a:pt x="25" y="2858"/>
                    <a:pt x="25" y="4086"/>
                  </a:cubicBezTo>
                  <a:cubicBezTo>
                    <a:pt x="25" y="4086"/>
                    <a:pt x="25" y="4111"/>
                    <a:pt x="25" y="4111"/>
                  </a:cubicBezTo>
                  <a:cubicBezTo>
                    <a:pt x="25" y="8297"/>
                    <a:pt x="25" y="12457"/>
                    <a:pt x="25" y="16643"/>
                  </a:cubicBezTo>
                  <a:cubicBezTo>
                    <a:pt x="25" y="24763"/>
                    <a:pt x="25" y="32883"/>
                    <a:pt x="25" y="40979"/>
                  </a:cubicBezTo>
                  <a:cubicBezTo>
                    <a:pt x="0" y="47144"/>
                    <a:pt x="0" y="53284"/>
                    <a:pt x="0" y="59425"/>
                  </a:cubicBezTo>
                  <a:cubicBezTo>
                    <a:pt x="351" y="59450"/>
                    <a:pt x="727" y="59475"/>
                    <a:pt x="1078" y="59500"/>
                  </a:cubicBezTo>
                  <a:lnTo>
                    <a:pt x="1454" y="59525"/>
                  </a:lnTo>
                  <a:lnTo>
                    <a:pt x="1704" y="59550"/>
                  </a:lnTo>
                  <a:cubicBezTo>
                    <a:pt x="2181" y="59575"/>
                    <a:pt x="2657" y="59600"/>
                    <a:pt x="3133" y="59625"/>
                  </a:cubicBezTo>
                  <a:cubicBezTo>
                    <a:pt x="4336" y="59700"/>
                    <a:pt x="5464" y="59751"/>
                    <a:pt x="6542" y="59751"/>
                  </a:cubicBezTo>
                  <a:lnTo>
                    <a:pt x="6717" y="59751"/>
                  </a:lnTo>
                  <a:cubicBezTo>
                    <a:pt x="7719" y="59751"/>
                    <a:pt x="8797" y="59700"/>
                    <a:pt x="9850" y="59625"/>
                  </a:cubicBezTo>
                  <a:cubicBezTo>
                    <a:pt x="11053" y="59550"/>
                    <a:pt x="12481" y="59425"/>
                    <a:pt x="13885" y="59149"/>
                  </a:cubicBezTo>
                  <a:cubicBezTo>
                    <a:pt x="14612" y="58999"/>
                    <a:pt x="15263" y="58823"/>
                    <a:pt x="15890" y="58623"/>
                  </a:cubicBezTo>
                  <a:cubicBezTo>
                    <a:pt x="16216" y="58497"/>
                    <a:pt x="16517" y="58372"/>
                    <a:pt x="16817" y="58247"/>
                  </a:cubicBezTo>
                  <a:cubicBezTo>
                    <a:pt x="17093" y="58121"/>
                    <a:pt x="17319" y="57996"/>
                    <a:pt x="17494" y="57896"/>
                  </a:cubicBezTo>
                  <a:cubicBezTo>
                    <a:pt x="17619" y="57821"/>
                    <a:pt x="17745" y="57746"/>
                    <a:pt x="17845" y="57645"/>
                  </a:cubicBezTo>
                  <a:cubicBezTo>
                    <a:pt x="17845" y="54863"/>
                    <a:pt x="17845" y="52081"/>
                    <a:pt x="17845" y="49274"/>
                  </a:cubicBezTo>
                  <a:lnTo>
                    <a:pt x="17870" y="42583"/>
                  </a:lnTo>
                  <a:lnTo>
                    <a:pt x="17870" y="30803"/>
                  </a:lnTo>
                  <a:lnTo>
                    <a:pt x="17870" y="18998"/>
                  </a:lnTo>
                  <a:lnTo>
                    <a:pt x="17870" y="18848"/>
                  </a:lnTo>
                  <a:cubicBezTo>
                    <a:pt x="17870" y="12557"/>
                    <a:pt x="17870" y="6292"/>
                    <a:pt x="17895" y="1"/>
                  </a:cubicBezTo>
                  <a:close/>
                </a:path>
              </a:pathLst>
            </a:custGeom>
            <a:solidFill>
              <a:srgbClr val="C83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0" name="Google Shape;9380;p55"/>
            <p:cNvSpPr/>
            <p:nvPr/>
          </p:nvSpPr>
          <p:spPr>
            <a:xfrm>
              <a:off x="4511425" y="2681100"/>
              <a:ext cx="530725" cy="94800"/>
            </a:xfrm>
            <a:custGeom>
              <a:avLst/>
              <a:gdLst/>
              <a:ahLst/>
              <a:cxnLst/>
              <a:rect l="l" t="t" r="r" b="b"/>
              <a:pathLst>
                <a:path w="21229" h="3792" extrusionOk="0">
                  <a:moveTo>
                    <a:pt x="1" y="1"/>
                  </a:moveTo>
                  <a:lnTo>
                    <a:pt x="1" y="3535"/>
                  </a:lnTo>
                  <a:cubicBezTo>
                    <a:pt x="728" y="3560"/>
                    <a:pt x="1480" y="3610"/>
                    <a:pt x="2206" y="3635"/>
                  </a:cubicBezTo>
                  <a:cubicBezTo>
                    <a:pt x="5423" y="3739"/>
                    <a:pt x="8622" y="3792"/>
                    <a:pt x="11832" y="3792"/>
                  </a:cubicBezTo>
                  <a:cubicBezTo>
                    <a:pt x="12474" y="3792"/>
                    <a:pt x="13117" y="3789"/>
                    <a:pt x="13760" y="3785"/>
                  </a:cubicBezTo>
                  <a:cubicBezTo>
                    <a:pt x="16241" y="3760"/>
                    <a:pt x="18748" y="3685"/>
                    <a:pt x="21229" y="3585"/>
                  </a:cubicBezTo>
                  <a:cubicBezTo>
                    <a:pt x="21229" y="2407"/>
                    <a:pt x="21229" y="1229"/>
                    <a:pt x="21229" y="51"/>
                  </a:cubicBezTo>
                  <a:cubicBezTo>
                    <a:pt x="17846" y="201"/>
                    <a:pt x="14437" y="251"/>
                    <a:pt x="11028" y="251"/>
                  </a:cubicBezTo>
                  <a:lnTo>
                    <a:pt x="10878" y="251"/>
                  </a:lnTo>
                  <a:cubicBezTo>
                    <a:pt x="9700" y="251"/>
                    <a:pt x="8497" y="251"/>
                    <a:pt x="7319" y="226"/>
                  </a:cubicBezTo>
                  <a:lnTo>
                    <a:pt x="6893" y="226"/>
                  </a:lnTo>
                  <a:cubicBezTo>
                    <a:pt x="6843" y="201"/>
                    <a:pt x="6768" y="201"/>
                    <a:pt x="6693" y="201"/>
                  </a:cubicBezTo>
                  <a:lnTo>
                    <a:pt x="5815" y="201"/>
                  </a:lnTo>
                  <a:cubicBezTo>
                    <a:pt x="4637" y="176"/>
                    <a:pt x="3459" y="126"/>
                    <a:pt x="2307" y="101"/>
                  </a:cubicBezTo>
                  <a:lnTo>
                    <a:pt x="2256" y="101"/>
                  </a:lnTo>
                  <a:lnTo>
                    <a:pt x="2156" y="76"/>
                  </a:lnTo>
                  <a:cubicBezTo>
                    <a:pt x="1429" y="51"/>
                    <a:pt x="703" y="26"/>
                    <a:pt x="1" y="1"/>
                  </a:cubicBezTo>
                  <a:close/>
                </a:path>
              </a:pathLst>
            </a:custGeom>
            <a:solidFill>
              <a:srgbClr val="FF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1" name="Google Shape;9381;p55"/>
            <p:cNvSpPr/>
            <p:nvPr/>
          </p:nvSpPr>
          <p:spPr>
            <a:xfrm>
              <a:off x="4510800" y="3239375"/>
              <a:ext cx="531350" cy="123925"/>
            </a:xfrm>
            <a:custGeom>
              <a:avLst/>
              <a:gdLst/>
              <a:ahLst/>
              <a:cxnLst/>
              <a:rect l="l" t="t" r="r" b="b"/>
              <a:pathLst>
                <a:path w="21254" h="4957" extrusionOk="0">
                  <a:moveTo>
                    <a:pt x="21254" y="1"/>
                  </a:moveTo>
                  <a:cubicBezTo>
                    <a:pt x="17422" y="199"/>
                    <a:pt x="13571" y="281"/>
                    <a:pt x="9734" y="281"/>
                  </a:cubicBezTo>
                  <a:cubicBezTo>
                    <a:pt x="9205" y="281"/>
                    <a:pt x="8675" y="280"/>
                    <a:pt x="8146" y="276"/>
                  </a:cubicBezTo>
                  <a:lnTo>
                    <a:pt x="8121" y="276"/>
                  </a:lnTo>
                  <a:cubicBezTo>
                    <a:pt x="5414" y="276"/>
                    <a:pt x="2708" y="201"/>
                    <a:pt x="1" y="101"/>
                  </a:cubicBezTo>
                  <a:lnTo>
                    <a:pt x="1" y="728"/>
                  </a:lnTo>
                  <a:lnTo>
                    <a:pt x="1" y="4763"/>
                  </a:lnTo>
                  <a:cubicBezTo>
                    <a:pt x="2848" y="4896"/>
                    <a:pt x="5695" y="4957"/>
                    <a:pt x="8542" y="4957"/>
                  </a:cubicBezTo>
                  <a:cubicBezTo>
                    <a:pt x="9455" y="4957"/>
                    <a:pt x="10367" y="4950"/>
                    <a:pt x="11279" y="4938"/>
                  </a:cubicBezTo>
                  <a:cubicBezTo>
                    <a:pt x="14612" y="4888"/>
                    <a:pt x="17921" y="4763"/>
                    <a:pt x="21229" y="4537"/>
                  </a:cubicBezTo>
                  <a:lnTo>
                    <a:pt x="21254" y="3685"/>
                  </a:lnTo>
                  <a:lnTo>
                    <a:pt x="21254" y="1"/>
                  </a:lnTo>
                  <a:close/>
                </a:path>
              </a:pathLst>
            </a:custGeom>
            <a:solidFill>
              <a:srgbClr val="FF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2" name="Google Shape;9382;p55"/>
            <p:cNvSpPr/>
            <p:nvPr/>
          </p:nvSpPr>
          <p:spPr>
            <a:xfrm>
              <a:off x="4878600" y="4089625"/>
              <a:ext cx="806425" cy="852800"/>
            </a:xfrm>
            <a:custGeom>
              <a:avLst/>
              <a:gdLst/>
              <a:ahLst/>
              <a:cxnLst/>
              <a:rect l="l" t="t" r="r" b="b"/>
              <a:pathLst>
                <a:path w="32257" h="34112" extrusionOk="0">
                  <a:moveTo>
                    <a:pt x="25063" y="1"/>
                  </a:moveTo>
                  <a:cubicBezTo>
                    <a:pt x="25038" y="1"/>
                    <a:pt x="24988" y="1"/>
                    <a:pt x="24963" y="51"/>
                  </a:cubicBezTo>
                  <a:lnTo>
                    <a:pt x="23033" y="1881"/>
                  </a:lnTo>
                  <a:lnTo>
                    <a:pt x="22081" y="2808"/>
                  </a:lnTo>
                  <a:cubicBezTo>
                    <a:pt x="22056" y="2808"/>
                    <a:pt x="22031" y="2833"/>
                    <a:pt x="22031" y="2858"/>
                  </a:cubicBezTo>
                  <a:cubicBezTo>
                    <a:pt x="19725" y="5064"/>
                    <a:pt x="17419" y="7294"/>
                    <a:pt x="15113" y="9500"/>
                  </a:cubicBezTo>
                  <a:cubicBezTo>
                    <a:pt x="11454" y="13059"/>
                    <a:pt x="8246" y="16192"/>
                    <a:pt x="5339" y="19049"/>
                  </a:cubicBezTo>
                  <a:cubicBezTo>
                    <a:pt x="3534" y="20853"/>
                    <a:pt x="1755" y="22608"/>
                    <a:pt x="76" y="24312"/>
                  </a:cubicBezTo>
                  <a:cubicBezTo>
                    <a:pt x="26" y="24362"/>
                    <a:pt x="1" y="24412"/>
                    <a:pt x="26" y="24487"/>
                  </a:cubicBezTo>
                  <a:cubicBezTo>
                    <a:pt x="26" y="24487"/>
                    <a:pt x="26" y="24512"/>
                    <a:pt x="26" y="24512"/>
                  </a:cubicBezTo>
                  <a:cubicBezTo>
                    <a:pt x="502" y="25966"/>
                    <a:pt x="1404" y="27344"/>
                    <a:pt x="2833" y="28798"/>
                  </a:cubicBezTo>
                  <a:cubicBezTo>
                    <a:pt x="3434" y="29400"/>
                    <a:pt x="4136" y="30001"/>
                    <a:pt x="4888" y="30578"/>
                  </a:cubicBezTo>
                  <a:cubicBezTo>
                    <a:pt x="5565" y="31079"/>
                    <a:pt x="6291" y="31555"/>
                    <a:pt x="7043" y="32006"/>
                  </a:cubicBezTo>
                  <a:cubicBezTo>
                    <a:pt x="7444" y="32257"/>
                    <a:pt x="7895" y="32507"/>
                    <a:pt x="8472" y="32808"/>
                  </a:cubicBezTo>
                  <a:cubicBezTo>
                    <a:pt x="9073" y="33109"/>
                    <a:pt x="9625" y="33360"/>
                    <a:pt x="10151" y="33560"/>
                  </a:cubicBezTo>
                  <a:cubicBezTo>
                    <a:pt x="10828" y="33811"/>
                    <a:pt x="11404" y="33986"/>
                    <a:pt x="11956" y="34061"/>
                  </a:cubicBezTo>
                  <a:cubicBezTo>
                    <a:pt x="12181" y="34111"/>
                    <a:pt x="12407" y="34111"/>
                    <a:pt x="12607" y="34111"/>
                  </a:cubicBezTo>
                  <a:cubicBezTo>
                    <a:pt x="12958" y="34111"/>
                    <a:pt x="13284" y="34061"/>
                    <a:pt x="13585" y="33961"/>
                  </a:cubicBezTo>
                  <a:cubicBezTo>
                    <a:pt x="13685" y="33961"/>
                    <a:pt x="13735" y="33911"/>
                    <a:pt x="13760" y="33861"/>
                  </a:cubicBezTo>
                  <a:cubicBezTo>
                    <a:pt x="14712" y="32457"/>
                    <a:pt x="15715" y="31054"/>
                    <a:pt x="16692" y="29700"/>
                  </a:cubicBezTo>
                  <a:cubicBezTo>
                    <a:pt x="17018" y="29224"/>
                    <a:pt x="17344" y="28773"/>
                    <a:pt x="17670" y="28322"/>
                  </a:cubicBezTo>
                  <a:cubicBezTo>
                    <a:pt x="18798" y="26718"/>
                    <a:pt x="20026" y="24938"/>
                    <a:pt x="21530" y="22733"/>
                  </a:cubicBezTo>
                  <a:cubicBezTo>
                    <a:pt x="22958" y="20653"/>
                    <a:pt x="24387" y="18522"/>
                    <a:pt x="25790" y="16467"/>
                  </a:cubicBezTo>
                  <a:cubicBezTo>
                    <a:pt x="26893" y="14813"/>
                    <a:pt x="28021" y="13159"/>
                    <a:pt x="29149" y="11505"/>
                  </a:cubicBezTo>
                  <a:cubicBezTo>
                    <a:pt x="30251" y="9901"/>
                    <a:pt x="31254" y="8422"/>
                    <a:pt x="32231" y="7019"/>
                  </a:cubicBezTo>
                  <a:cubicBezTo>
                    <a:pt x="32256" y="6994"/>
                    <a:pt x="32256" y="6943"/>
                    <a:pt x="32256" y="6893"/>
                  </a:cubicBezTo>
                  <a:cubicBezTo>
                    <a:pt x="32231" y="6843"/>
                    <a:pt x="32206" y="6793"/>
                    <a:pt x="32156" y="6768"/>
                  </a:cubicBezTo>
                  <a:cubicBezTo>
                    <a:pt x="32131" y="6768"/>
                    <a:pt x="32106" y="6743"/>
                    <a:pt x="32081" y="6743"/>
                  </a:cubicBezTo>
                  <a:cubicBezTo>
                    <a:pt x="32006" y="6743"/>
                    <a:pt x="31956" y="6793"/>
                    <a:pt x="31931" y="6843"/>
                  </a:cubicBezTo>
                  <a:cubicBezTo>
                    <a:pt x="31354" y="7645"/>
                    <a:pt x="30803" y="8472"/>
                    <a:pt x="30226" y="9274"/>
                  </a:cubicBezTo>
                  <a:cubicBezTo>
                    <a:pt x="29976" y="8547"/>
                    <a:pt x="29449" y="7971"/>
                    <a:pt x="28898" y="7369"/>
                  </a:cubicBezTo>
                  <a:cubicBezTo>
                    <a:pt x="28246" y="6693"/>
                    <a:pt x="27595" y="6041"/>
                    <a:pt x="26918" y="5465"/>
                  </a:cubicBezTo>
                  <a:cubicBezTo>
                    <a:pt x="25464" y="4262"/>
                    <a:pt x="23986" y="3384"/>
                    <a:pt x="22507" y="2858"/>
                  </a:cubicBezTo>
                  <a:lnTo>
                    <a:pt x="23835" y="1580"/>
                  </a:lnTo>
                  <a:lnTo>
                    <a:pt x="25189" y="302"/>
                  </a:lnTo>
                  <a:cubicBezTo>
                    <a:pt x="25264" y="227"/>
                    <a:pt x="25264" y="126"/>
                    <a:pt x="25189" y="51"/>
                  </a:cubicBezTo>
                  <a:cubicBezTo>
                    <a:pt x="25164" y="26"/>
                    <a:pt x="25114" y="1"/>
                    <a:pt x="25063" y="1"/>
                  </a:cubicBezTo>
                  <a:close/>
                </a:path>
              </a:pathLst>
            </a:custGeom>
            <a:solidFill>
              <a:srgbClr val="0092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3" name="Google Shape;9383;p55"/>
            <p:cNvSpPr/>
            <p:nvPr/>
          </p:nvSpPr>
          <p:spPr>
            <a:xfrm>
              <a:off x="5124225" y="4089000"/>
              <a:ext cx="560800" cy="854050"/>
            </a:xfrm>
            <a:custGeom>
              <a:avLst/>
              <a:gdLst/>
              <a:ahLst/>
              <a:cxnLst/>
              <a:rect l="l" t="t" r="r" b="b"/>
              <a:pathLst>
                <a:path w="22432" h="34162" extrusionOk="0">
                  <a:moveTo>
                    <a:pt x="15238" y="1"/>
                  </a:moveTo>
                  <a:cubicBezTo>
                    <a:pt x="15188" y="1"/>
                    <a:pt x="15163" y="26"/>
                    <a:pt x="15113" y="51"/>
                  </a:cubicBezTo>
                  <a:lnTo>
                    <a:pt x="13183" y="1906"/>
                  </a:lnTo>
                  <a:lnTo>
                    <a:pt x="12256" y="2808"/>
                  </a:lnTo>
                  <a:cubicBezTo>
                    <a:pt x="12231" y="2833"/>
                    <a:pt x="12206" y="2858"/>
                    <a:pt x="12206" y="2858"/>
                  </a:cubicBezTo>
                  <a:cubicBezTo>
                    <a:pt x="11930" y="3109"/>
                    <a:pt x="11679" y="3384"/>
                    <a:pt x="11404" y="3635"/>
                  </a:cubicBezTo>
                  <a:cubicBezTo>
                    <a:pt x="11429" y="3735"/>
                    <a:pt x="11454" y="3810"/>
                    <a:pt x="11479" y="3911"/>
                  </a:cubicBezTo>
                  <a:cubicBezTo>
                    <a:pt x="11479" y="3911"/>
                    <a:pt x="11479" y="3911"/>
                    <a:pt x="11479" y="3886"/>
                  </a:cubicBezTo>
                  <a:cubicBezTo>
                    <a:pt x="11579" y="4237"/>
                    <a:pt x="11705" y="4562"/>
                    <a:pt x="11880" y="4863"/>
                  </a:cubicBezTo>
                  <a:cubicBezTo>
                    <a:pt x="12030" y="5189"/>
                    <a:pt x="12181" y="5490"/>
                    <a:pt x="12381" y="5790"/>
                  </a:cubicBezTo>
                  <a:cubicBezTo>
                    <a:pt x="12632" y="6166"/>
                    <a:pt x="12908" y="6517"/>
                    <a:pt x="13208" y="6868"/>
                  </a:cubicBezTo>
                  <a:cubicBezTo>
                    <a:pt x="13484" y="7194"/>
                    <a:pt x="13810" y="7495"/>
                    <a:pt x="14136" y="7795"/>
                  </a:cubicBezTo>
                  <a:lnTo>
                    <a:pt x="14111" y="7795"/>
                  </a:lnTo>
                  <a:cubicBezTo>
                    <a:pt x="14963" y="8547"/>
                    <a:pt x="15915" y="9174"/>
                    <a:pt x="16918" y="9700"/>
                  </a:cubicBezTo>
                  <a:lnTo>
                    <a:pt x="16893" y="9700"/>
                  </a:lnTo>
                  <a:cubicBezTo>
                    <a:pt x="17319" y="9926"/>
                    <a:pt x="17770" y="10101"/>
                    <a:pt x="18246" y="10302"/>
                  </a:cubicBezTo>
                  <a:cubicBezTo>
                    <a:pt x="18271" y="10302"/>
                    <a:pt x="18296" y="10352"/>
                    <a:pt x="18296" y="10402"/>
                  </a:cubicBezTo>
                  <a:cubicBezTo>
                    <a:pt x="18271" y="10427"/>
                    <a:pt x="18246" y="10452"/>
                    <a:pt x="18221" y="10452"/>
                  </a:cubicBezTo>
                  <a:cubicBezTo>
                    <a:pt x="18221" y="10452"/>
                    <a:pt x="18221" y="10477"/>
                    <a:pt x="18221" y="10477"/>
                  </a:cubicBezTo>
                  <a:cubicBezTo>
                    <a:pt x="17218" y="11730"/>
                    <a:pt x="16241" y="12983"/>
                    <a:pt x="15263" y="14237"/>
                  </a:cubicBezTo>
                  <a:cubicBezTo>
                    <a:pt x="12507" y="17745"/>
                    <a:pt x="9750" y="21304"/>
                    <a:pt x="6968" y="24813"/>
                  </a:cubicBezTo>
                  <a:cubicBezTo>
                    <a:pt x="4662" y="27720"/>
                    <a:pt x="2356" y="30603"/>
                    <a:pt x="0" y="33460"/>
                  </a:cubicBezTo>
                  <a:cubicBezTo>
                    <a:pt x="100" y="33510"/>
                    <a:pt x="201" y="33535"/>
                    <a:pt x="301" y="33585"/>
                  </a:cubicBezTo>
                  <a:cubicBezTo>
                    <a:pt x="978" y="33861"/>
                    <a:pt x="1554" y="34011"/>
                    <a:pt x="2131" y="34086"/>
                  </a:cubicBezTo>
                  <a:cubicBezTo>
                    <a:pt x="2356" y="34136"/>
                    <a:pt x="2582" y="34162"/>
                    <a:pt x="2782" y="34162"/>
                  </a:cubicBezTo>
                  <a:cubicBezTo>
                    <a:pt x="3133" y="34162"/>
                    <a:pt x="3459" y="34086"/>
                    <a:pt x="3760" y="33986"/>
                  </a:cubicBezTo>
                  <a:cubicBezTo>
                    <a:pt x="3860" y="33986"/>
                    <a:pt x="3910" y="33961"/>
                    <a:pt x="3935" y="33911"/>
                  </a:cubicBezTo>
                  <a:cubicBezTo>
                    <a:pt x="4862" y="32532"/>
                    <a:pt x="5840" y="31179"/>
                    <a:pt x="6767" y="29876"/>
                  </a:cubicBezTo>
                  <a:lnTo>
                    <a:pt x="6867" y="29725"/>
                  </a:lnTo>
                  <a:cubicBezTo>
                    <a:pt x="7193" y="29249"/>
                    <a:pt x="7519" y="28798"/>
                    <a:pt x="7845" y="28347"/>
                  </a:cubicBezTo>
                  <a:cubicBezTo>
                    <a:pt x="9023" y="26693"/>
                    <a:pt x="10251" y="24938"/>
                    <a:pt x="11730" y="22758"/>
                  </a:cubicBezTo>
                  <a:cubicBezTo>
                    <a:pt x="13033" y="20853"/>
                    <a:pt x="14336" y="18898"/>
                    <a:pt x="15614" y="17019"/>
                  </a:cubicBezTo>
                  <a:lnTo>
                    <a:pt x="15790" y="16768"/>
                  </a:lnTo>
                  <a:lnTo>
                    <a:pt x="15965" y="16492"/>
                  </a:lnTo>
                  <a:lnTo>
                    <a:pt x="16366" y="15916"/>
                  </a:lnTo>
                  <a:lnTo>
                    <a:pt x="16867" y="15164"/>
                  </a:lnTo>
                  <a:cubicBezTo>
                    <a:pt x="17695" y="13961"/>
                    <a:pt x="18497" y="12733"/>
                    <a:pt x="19324" y="11530"/>
                  </a:cubicBezTo>
                  <a:cubicBezTo>
                    <a:pt x="20451" y="9876"/>
                    <a:pt x="21454" y="8422"/>
                    <a:pt x="22406" y="7044"/>
                  </a:cubicBezTo>
                  <a:cubicBezTo>
                    <a:pt x="22431" y="7019"/>
                    <a:pt x="22431" y="6968"/>
                    <a:pt x="22431" y="6918"/>
                  </a:cubicBezTo>
                  <a:cubicBezTo>
                    <a:pt x="22406" y="6868"/>
                    <a:pt x="22381" y="6818"/>
                    <a:pt x="22356" y="6793"/>
                  </a:cubicBezTo>
                  <a:cubicBezTo>
                    <a:pt x="22306" y="6768"/>
                    <a:pt x="22281" y="6768"/>
                    <a:pt x="22256" y="6768"/>
                  </a:cubicBezTo>
                  <a:cubicBezTo>
                    <a:pt x="22181" y="6768"/>
                    <a:pt x="22131" y="6793"/>
                    <a:pt x="22081" y="6868"/>
                  </a:cubicBezTo>
                  <a:cubicBezTo>
                    <a:pt x="21529" y="7670"/>
                    <a:pt x="20953" y="8472"/>
                    <a:pt x="20401" y="9299"/>
                  </a:cubicBezTo>
                  <a:cubicBezTo>
                    <a:pt x="20151" y="8572"/>
                    <a:pt x="19624" y="7971"/>
                    <a:pt x="19073" y="7369"/>
                  </a:cubicBezTo>
                  <a:cubicBezTo>
                    <a:pt x="18446" y="6718"/>
                    <a:pt x="17770" y="6066"/>
                    <a:pt x="17093" y="5490"/>
                  </a:cubicBezTo>
                  <a:cubicBezTo>
                    <a:pt x="15639" y="4262"/>
                    <a:pt x="14161" y="3384"/>
                    <a:pt x="12682" y="2883"/>
                  </a:cubicBezTo>
                  <a:lnTo>
                    <a:pt x="14035" y="1630"/>
                  </a:lnTo>
                  <a:lnTo>
                    <a:pt x="15364" y="327"/>
                  </a:lnTo>
                  <a:cubicBezTo>
                    <a:pt x="15439" y="252"/>
                    <a:pt x="15439" y="151"/>
                    <a:pt x="15389" y="76"/>
                  </a:cubicBezTo>
                  <a:cubicBezTo>
                    <a:pt x="15339" y="26"/>
                    <a:pt x="15289" y="1"/>
                    <a:pt x="15238" y="1"/>
                  </a:cubicBezTo>
                  <a:close/>
                </a:path>
              </a:pathLst>
            </a:custGeom>
            <a:solidFill>
              <a:srgbClr val="0072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4" name="Google Shape;9384;p55"/>
            <p:cNvSpPr/>
            <p:nvPr/>
          </p:nvSpPr>
          <p:spPr>
            <a:xfrm>
              <a:off x="5433750" y="4233750"/>
              <a:ext cx="25" cy="25"/>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0072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5" name="Google Shape;9385;p55"/>
            <p:cNvSpPr/>
            <p:nvPr/>
          </p:nvSpPr>
          <p:spPr>
            <a:xfrm>
              <a:off x="5433750" y="4233750"/>
              <a:ext cx="25" cy="25"/>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0072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6" name="Google Shape;9386;p55"/>
            <p:cNvSpPr/>
            <p:nvPr/>
          </p:nvSpPr>
          <p:spPr>
            <a:xfrm>
              <a:off x="5424350" y="4005675"/>
              <a:ext cx="349025" cy="330225"/>
            </a:xfrm>
            <a:custGeom>
              <a:avLst/>
              <a:gdLst/>
              <a:ahLst/>
              <a:cxnLst/>
              <a:rect l="l" t="t" r="r" b="b"/>
              <a:pathLst>
                <a:path w="13961" h="13209" extrusionOk="0">
                  <a:moveTo>
                    <a:pt x="4637" y="1"/>
                  </a:moveTo>
                  <a:cubicBezTo>
                    <a:pt x="4512" y="1"/>
                    <a:pt x="4386" y="1"/>
                    <a:pt x="4261" y="26"/>
                  </a:cubicBezTo>
                  <a:cubicBezTo>
                    <a:pt x="3835" y="76"/>
                    <a:pt x="3409" y="226"/>
                    <a:pt x="3008" y="477"/>
                  </a:cubicBezTo>
                  <a:cubicBezTo>
                    <a:pt x="2832" y="602"/>
                    <a:pt x="2657" y="752"/>
                    <a:pt x="2507" y="878"/>
                  </a:cubicBezTo>
                  <a:cubicBezTo>
                    <a:pt x="2356" y="1028"/>
                    <a:pt x="2231" y="1179"/>
                    <a:pt x="2106" y="1329"/>
                  </a:cubicBezTo>
                  <a:cubicBezTo>
                    <a:pt x="1905" y="1630"/>
                    <a:pt x="1755" y="1955"/>
                    <a:pt x="1679" y="2306"/>
                  </a:cubicBezTo>
                  <a:cubicBezTo>
                    <a:pt x="1629" y="2482"/>
                    <a:pt x="1604" y="2682"/>
                    <a:pt x="1604" y="2858"/>
                  </a:cubicBezTo>
                  <a:cubicBezTo>
                    <a:pt x="1454" y="2908"/>
                    <a:pt x="1278" y="2983"/>
                    <a:pt x="1128" y="3083"/>
                  </a:cubicBezTo>
                  <a:cubicBezTo>
                    <a:pt x="827" y="3259"/>
                    <a:pt x="577" y="3484"/>
                    <a:pt x="401" y="3760"/>
                  </a:cubicBezTo>
                  <a:cubicBezTo>
                    <a:pt x="226" y="4036"/>
                    <a:pt x="101" y="4336"/>
                    <a:pt x="50" y="4687"/>
                  </a:cubicBezTo>
                  <a:cubicBezTo>
                    <a:pt x="0" y="5013"/>
                    <a:pt x="25" y="5364"/>
                    <a:pt x="75" y="5740"/>
                  </a:cubicBezTo>
                  <a:cubicBezTo>
                    <a:pt x="226" y="6467"/>
                    <a:pt x="527" y="7244"/>
                    <a:pt x="1053" y="8096"/>
                  </a:cubicBezTo>
                  <a:cubicBezTo>
                    <a:pt x="1529" y="8873"/>
                    <a:pt x="2156" y="9650"/>
                    <a:pt x="2908" y="10402"/>
                  </a:cubicBezTo>
                  <a:cubicBezTo>
                    <a:pt x="3634" y="11128"/>
                    <a:pt x="4436" y="11730"/>
                    <a:pt x="5263" y="12231"/>
                  </a:cubicBezTo>
                  <a:cubicBezTo>
                    <a:pt x="6141" y="12732"/>
                    <a:pt x="6993" y="13058"/>
                    <a:pt x="7820" y="13159"/>
                  </a:cubicBezTo>
                  <a:cubicBezTo>
                    <a:pt x="8020" y="13184"/>
                    <a:pt x="8221" y="13209"/>
                    <a:pt x="8421" y="13209"/>
                  </a:cubicBezTo>
                  <a:cubicBezTo>
                    <a:pt x="8998" y="13209"/>
                    <a:pt x="9549" y="13083"/>
                    <a:pt x="10025" y="12833"/>
                  </a:cubicBezTo>
                  <a:cubicBezTo>
                    <a:pt x="10201" y="12758"/>
                    <a:pt x="10376" y="12657"/>
                    <a:pt x="10552" y="12532"/>
                  </a:cubicBezTo>
                  <a:cubicBezTo>
                    <a:pt x="10677" y="12432"/>
                    <a:pt x="10852" y="12281"/>
                    <a:pt x="11028" y="12106"/>
                  </a:cubicBezTo>
                  <a:cubicBezTo>
                    <a:pt x="11228" y="11880"/>
                    <a:pt x="11429" y="11605"/>
                    <a:pt x="11604" y="11304"/>
                  </a:cubicBezTo>
                  <a:cubicBezTo>
                    <a:pt x="11705" y="11128"/>
                    <a:pt x="11805" y="10903"/>
                    <a:pt x="11855" y="10702"/>
                  </a:cubicBezTo>
                  <a:lnTo>
                    <a:pt x="11880" y="10602"/>
                  </a:lnTo>
                  <a:lnTo>
                    <a:pt x="11930" y="10552"/>
                  </a:lnTo>
                  <a:lnTo>
                    <a:pt x="12030" y="10527"/>
                  </a:lnTo>
                  <a:cubicBezTo>
                    <a:pt x="12306" y="10427"/>
                    <a:pt x="12582" y="10301"/>
                    <a:pt x="12832" y="10126"/>
                  </a:cubicBezTo>
                  <a:cubicBezTo>
                    <a:pt x="13083" y="9951"/>
                    <a:pt x="13309" y="9750"/>
                    <a:pt x="13459" y="9499"/>
                  </a:cubicBezTo>
                  <a:cubicBezTo>
                    <a:pt x="13634" y="9249"/>
                    <a:pt x="13785" y="8948"/>
                    <a:pt x="13860" y="8622"/>
                  </a:cubicBezTo>
                  <a:cubicBezTo>
                    <a:pt x="13935" y="8321"/>
                    <a:pt x="13960" y="7996"/>
                    <a:pt x="13935" y="7620"/>
                  </a:cubicBezTo>
                  <a:cubicBezTo>
                    <a:pt x="13910" y="7269"/>
                    <a:pt x="13835" y="6918"/>
                    <a:pt x="13710" y="6592"/>
                  </a:cubicBezTo>
                  <a:cubicBezTo>
                    <a:pt x="13584" y="6266"/>
                    <a:pt x="13409" y="5966"/>
                    <a:pt x="13183" y="5715"/>
                  </a:cubicBezTo>
                  <a:cubicBezTo>
                    <a:pt x="12958" y="5439"/>
                    <a:pt x="12682" y="5214"/>
                    <a:pt x="12381" y="5063"/>
                  </a:cubicBezTo>
                  <a:cubicBezTo>
                    <a:pt x="12356" y="5038"/>
                    <a:pt x="12331" y="5038"/>
                    <a:pt x="12281" y="5038"/>
                  </a:cubicBezTo>
                  <a:lnTo>
                    <a:pt x="12256" y="5038"/>
                  </a:lnTo>
                  <a:cubicBezTo>
                    <a:pt x="12106" y="4888"/>
                    <a:pt x="11930" y="4737"/>
                    <a:pt x="11654" y="4512"/>
                  </a:cubicBezTo>
                  <a:cubicBezTo>
                    <a:pt x="11354" y="4236"/>
                    <a:pt x="11053" y="4011"/>
                    <a:pt x="10652" y="3710"/>
                  </a:cubicBezTo>
                  <a:cubicBezTo>
                    <a:pt x="10376" y="3484"/>
                    <a:pt x="10151" y="3309"/>
                    <a:pt x="9900" y="3108"/>
                  </a:cubicBezTo>
                  <a:cubicBezTo>
                    <a:pt x="9725" y="2958"/>
                    <a:pt x="9549" y="2808"/>
                    <a:pt x="9374" y="2657"/>
                  </a:cubicBezTo>
                  <a:cubicBezTo>
                    <a:pt x="8421" y="1880"/>
                    <a:pt x="7419" y="1053"/>
                    <a:pt x="6291" y="477"/>
                  </a:cubicBezTo>
                  <a:cubicBezTo>
                    <a:pt x="6065" y="351"/>
                    <a:pt x="5815" y="226"/>
                    <a:pt x="5539" y="151"/>
                  </a:cubicBezTo>
                  <a:cubicBezTo>
                    <a:pt x="5238" y="51"/>
                    <a:pt x="4938" y="1"/>
                    <a:pt x="4637" y="1"/>
                  </a:cubicBezTo>
                  <a:close/>
                </a:path>
              </a:pathLst>
            </a:custGeom>
            <a:solidFill>
              <a:srgbClr val="8091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7" name="Google Shape;9387;p55"/>
            <p:cNvSpPr/>
            <p:nvPr/>
          </p:nvSpPr>
          <p:spPr>
            <a:xfrm>
              <a:off x="5443775" y="4037625"/>
              <a:ext cx="329600" cy="297650"/>
            </a:xfrm>
            <a:custGeom>
              <a:avLst/>
              <a:gdLst/>
              <a:ahLst/>
              <a:cxnLst/>
              <a:rect l="l" t="t" r="r" b="b"/>
              <a:pathLst>
                <a:path w="13184" h="11906" extrusionOk="0">
                  <a:moveTo>
                    <a:pt x="6792" y="1"/>
                  </a:moveTo>
                  <a:cubicBezTo>
                    <a:pt x="6642" y="26"/>
                    <a:pt x="6517" y="51"/>
                    <a:pt x="6366" y="76"/>
                  </a:cubicBezTo>
                  <a:cubicBezTo>
                    <a:pt x="6166" y="126"/>
                    <a:pt x="5965" y="176"/>
                    <a:pt x="5765" y="251"/>
                  </a:cubicBezTo>
                  <a:cubicBezTo>
                    <a:pt x="5614" y="327"/>
                    <a:pt x="5439" y="402"/>
                    <a:pt x="5288" y="477"/>
                  </a:cubicBezTo>
                  <a:cubicBezTo>
                    <a:pt x="5138" y="552"/>
                    <a:pt x="4988" y="652"/>
                    <a:pt x="4862" y="753"/>
                  </a:cubicBezTo>
                  <a:cubicBezTo>
                    <a:pt x="4687" y="878"/>
                    <a:pt x="4537" y="1003"/>
                    <a:pt x="4386" y="1129"/>
                  </a:cubicBezTo>
                  <a:cubicBezTo>
                    <a:pt x="4261" y="1254"/>
                    <a:pt x="4136" y="1379"/>
                    <a:pt x="4010" y="1530"/>
                  </a:cubicBezTo>
                  <a:cubicBezTo>
                    <a:pt x="3910" y="1630"/>
                    <a:pt x="3835" y="1755"/>
                    <a:pt x="3760" y="1880"/>
                  </a:cubicBezTo>
                  <a:cubicBezTo>
                    <a:pt x="3684" y="1981"/>
                    <a:pt x="3634" y="2081"/>
                    <a:pt x="3584" y="2206"/>
                  </a:cubicBezTo>
                  <a:cubicBezTo>
                    <a:pt x="3534" y="2281"/>
                    <a:pt x="3509" y="2357"/>
                    <a:pt x="3484" y="2432"/>
                  </a:cubicBezTo>
                  <a:cubicBezTo>
                    <a:pt x="3484" y="2482"/>
                    <a:pt x="3459" y="2507"/>
                    <a:pt x="3459" y="2532"/>
                  </a:cubicBezTo>
                  <a:cubicBezTo>
                    <a:pt x="3484" y="2507"/>
                    <a:pt x="3484" y="2482"/>
                    <a:pt x="3509" y="2457"/>
                  </a:cubicBezTo>
                  <a:cubicBezTo>
                    <a:pt x="3534" y="2432"/>
                    <a:pt x="3559" y="2432"/>
                    <a:pt x="3584" y="2432"/>
                  </a:cubicBezTo>
                  <a:cubicBezTo>
                    <a:pt x="3609" y="2432"/>
                    <a:pt x="3634" y="2432"/>
                    <a:pt x="3634" y="2457"/>
                  </a:cubicBezTo>
                  <a:cubicBezTo>
                    <a:pt x="3659" y="2482"/>
                    <a:pt x="3684" y="2532"/>
                    <a:pt x="3659" y="2557"/>
                  </a:cubicBezTo>
                  <a:cubicBezTo>
                    <a:pt x="3659" y="2582"/>
                    <a:pt x="3684" y="2582"/>
                    <a:pt x="3684" y="2607"/>
                  </a:cubicBezTo>
                  <a:cubicBezTo>
                    <a:pt x="3710" y="2557"/>
                    <a:pt x="3760" y="2532"/>
                    <a:pt x="3810" y="2482"/>
                  </a:cubicBezTo>
                  <a:cubicBezTo>
                    <a:pt x="3835" y="2482"/>
                    <a:pt x="3860" y="2457"/>
                    <a:pt x="3885" y="2457"/>
                  </a:cubicBezTo>
                  <a:cubicBezTo>
                    <a:pt x="3910" y="2457"/>
                    <a:pt x="3910" y="2482"/>
                    <a:pt x="3935" y="2482"/>
                  </a:cubicBezTo>
                  <a:cubicBezTo>
                    <a:pt x="3960" y="2532"/>
                    <a:pt x="3960" y="2582"/>
                    <a:pt x="3935" y="2607"/>
                  </a:cubicBezTo>
                  <a:cubicBezTo>
                    <a:pt x="3885" y="2632"/>
                    <a:pt x="3860" y="2657"/>
                    <a:pt x="3810" y="2708"/>
                  </a:cubicBezTo>
                  <a:cubicBezTo>
                    <a:pt x="3785" y="2733"/>
                    <a:pt x="3760" y="2758"/>
                    <a:pt x="3735" y="2808"/>
                  </a:cubicBezTo>
                  <a:cubicBezTo>
                    <a:pt x="3684" y="2833"/>
                    <a:pt x="3659" y="2883"/>
                    <a:pt x="3634" y="2958"/>
                  </a:cubicBezTo>
                  <a:cubicBezTo>
                    <a:pt x="3609" y="2958"/>
                    <a:pt x="3609" y="2983"/>
                    <a:pt x="3609" y="3008"/>
                  </a:cubicBezTo>
                  <a:cubicBezTo>
                    <a:pt x="3634" y="3008"/>
                    <a:pt x="3634" y="3033"/>
                    <a:pt x="3659" y="3058"/>
                  </a:cubicBezTo>
                  <a:cubicBezTo>
                    <a:pt x="3684" y="3209"/>
                    <a:pt x="3710" y="3384"/>
                    <a:pt x="3760" y="3535"/>
                  </a:cubicBezTo>
                  <a:cubicBezTo>
                    <a:pt x="3785" y="3660"/>
                    <a:pt x="3835" y="3810"/>
                    <a:pt x="3885" y="3936"/>
                  </a:cubicBezTo>
                  <a:cubicBezTo>
                    <a:pt x="3910" y="4011"/>
                    <a:pt x="3935" y="4086"/>
                    <a:pt x="3985" y="4161"/>
                  </a:cubicBezTo>
                  <a:cubicBezTo>
                    <a:pt x="4010" y="4236"/>
                    <a:pt x="4035" y="4287"/>
                    <a:pt x="4085" y="4337"/>
                  </a:cubicBezTo>
                  <a:cubicBezTo>
                    <a:pt x="4186" y="4537"/>
                    <a:pt x="4286" y="4713"/>
                    <a:pt x="4411" y="4863"/>
                  </a:cubicBezTo>
                  <a:cubicBezTo>
                    <a:pt x="4512" y="4988"/>
                    <a:pt x="4612" y="5114"/>
                    <a:pt x="4712" y="5239"/>
                  </a:cubicBezTo>
                  <a:cubicBezTo>
                    <a:pt x="4762" y="5314"/>
                    <a:pt x="4812" y="5364"/>
                    <a:pt x="4862" y="5414"/>
                  </a:cubicBezTo>
                  <a:cubicBezTo>
                    <a:pt x="4938" y="5464"/>
                    <a:pt x="5013" y="5540"/>
                    <a:pt x="5063" y="5590"/>
                  </a:cubicBezTo>
                  <a:cubicBezTo>
                    <a:pt x="5263" y="5765"/>
                    <a:pt x="5464" y="5916"/>
                    <a:pt x="5639" y="6066"/>
                  </a:cubicBezTo>
                  <a:cubicBezTo>
                    <a:pt x="6216" y="6517"/>
                    <a:pt x="6817" y="6893"/>
                    <a:pt x="7444" y="7269"/>
                  </a:cubicBezTo>
                  <a:lnTo>
                    <a:pt x="7419" y="7269"/>
                  </a:lnTo>
                  <a:cubicBezTo>
                    <a:pt x="8070" y="7645"/>
                    <a:pt x="8722" y="8021"/>
                    <a:pt x="9399" y="8347"/>
                  </a:cubicBezTo>
                  <a:cubicBezTo>
                    <a:pt x="9449" y="8372"/>
                    <a:pt x="9474" y="8422"/>
                    <a:pt x="9449" y="8472"/>
                  </a:cubicBezTo>
                  <a:cubicBezTo>
                    <a:pt x="9449" y="8497"/>
                    <a:pt x="9374" y="8522"/>
                    <a:pt x="9349" y="8522"/>
                  </a:cubicBezTo>
                  <a:cubicBezTo>
                    <a:pt x="9349" y="8522"/>
                    <a:pt x="9349" y="8497"/>
                    <a:pt x="9324" y="8497"/>
                  </a:cubicBezTo>
                  <a:cubicBezTo>
                    <a:pt x="9324" y="8505"/>
                    <a:pt x="9321" y="8508"/>
                    <a:pt x="9316" y="8508"/>
                  </a:cubicBezTo>
                  <a:cubicBezTo>
                    <a:pt x="9307" y="8508"/>
                    <a:pt x="9290" y="8497"/>
                    <a:pt x="9273" y="8497"/>
                  </a:cubicBezTo>
                  <a:cubicBezTo>
                    <a:pt x="9073" y="8447"/>
                    <a:pt x="8872" y="8372"/>
                    <a:pt x="8672" y="8271"/>
                  </a:cubicBezTo>
                  <a:cubicBezTo>
                    <a:pt x="8497" y="8221"/>
                    <a:pt x="8346" y="8146"/>
                    <a:pt x="8196" y="8071"/>
                  </a:cubicBezTo>
                  <a:cubicBezTo>
                    <a:pt x="7870" y="7921"/>
                    <a:pt x="7544" y="7770"/>
                    <a:pt x="7243" y="7595"/>
                  </a:cubicBezTo>
                  <a:cubicBezTo>
                    <a:pt x="6642" y="7244"/>
                    <a:pt x="6040" y="6893"/>
                    <a:pt x="5489" y="6492"/>
                  </a:cubicBezTo>
                  <a:cubicBezTo>
                    <a:pt x="5439" y="6467"/>
                    <a:pt x="5414" y="6417"/>
                    <a:pt x="5364" y="6392"/>
                  </a:cubicBezTo>
                  <a:cubicBezTo>
                    <a:pt x="5364" y="6392"/>
                    <a:pt x="5339" y="6392"/>
                    <a:pt x="5314" y="6367"/>
                  </a:cubicBezTo>
                  <a:cubicBezTo>
                    <a:pt x="5314" y="6367"/>
                    <a:pt x="5314" y="6367"/>
                    <a:pt x="5288" y="6342"/>
                  </a:cubicBezTo>
                  <a:cubicBezTo>
                    <a:pt x="4286" y="5590"/>
                    <a:pt x="3359" y="4738"/>
                    <a:pt x="2557" y="3785"/>
                  </a:cubicBezTo>
                  <a:lnTo>
                    <a:pt x="2306" y="3785"/>
                  </a:lnTo>
                  <a:cubicBezTo>
                    <a:pt x="2231" y="3810"/>
                    <a:pt x="2156" y="3810"/>
                    <a:pt x="2080" y="3835"/>
                  </a:cubicBezTo>
                  <a:cubicBezTo>
                    <a:pt x="2005" y="3860"/>
                    <a:pt x="1930" y="3860"/>
                    <a:pt x="1855" y="3911"/>
                  </a:cubicBezTo>
                  <a:cubicBezTo>
                    <a:pt x="1755" y="3936"/>
                    <a:pt x="1679" y="3986"/>
                    <a:pt x="1579" y="4036"/>
                  </a:cubicBezTo>
                  <a:cubicBezTo>
                    <a:pt x="1487" y="4082"/>
                    <a:pt x="1416" y="4128"/>
                    <a:pt x="1328" y="4193"/>
                  </a:cubicBezTo>
                  <a:lnTo>
                    <a:pt x="1328" y="4193"/>
                  </a:lnTo>
                  <a:cubicBezTo>
                    <a:pt x="1328" y="4191"/>
                    <a:pt x="1329" y="4189"/>
                    <a:pt x="1329" y="4186"/>
                  </a:cubicBezTo>
                  <a:lnTo>
                    <a:pt x="1329" y="4186"/>
                  </a:lnTo>
                  <a:cubicBezTo>
                    <a:pt x="1178" y="4287"/>
                    <a:pt x="1053" y="4412"/>
                    <a:pt x="928" y="4537"/>
                  </a:cubicBezTo>
                  <a:cubicBezTo>
                    <a:pt x="827" y="4637"/>
                    <a:pt x="727" y="4738"/>
                    <a:pt x="627" y="4838"/>
                  </a:cubicBezTo>
                  <a:lnTo>
                    <a:pt x="652" y="4838"/>
                  </a:lnTo>
                  <a:cubicBezTo>
                    <a:pt x="552" y="4938"/>
                    <a:pt x="451" y="5063"/>
                    <a:pt x="376" y="5189"/>
                  </a:cubicBezTo>
                  <a:cubicBezTo>
                    <a:pt x="326" y="5289"/>
                    <a:pt x="276" y="5414"/>
                    <a:pt x="201" y="5515"/>
                  </a:cubicBezTo>
                  <a:cubicBezTo>
                    <a:pt x="201" y="5540"/>
                    <a:pt x="201" y="5540"/>
                    <a:pt x="201" y="5540"/>
                  </a:cubicBezTo>
                  <a:cubicBezTo>
                    <a:pt x="151" y="5640"/>
                    <a:pt x="100" y="5740"/>
                    <a:pt x="75" y="5865"/>
                  </a:cubicBezTo>
                  <a:cubicBezTo>
                    <a:pt x="50" y="5966"/>
                    <a:pt x="25" y="6091"/>
                    <a:pt x="0" y="6191"/>
                  </a:cubicBezTo>
                  <a:cubicBezTo>
                    <a:pt x="0" y="6216"/>
                    <a:pt x="0" y="6266"/>
                    <a:pt x="0" y="6317"/>
                  </a:cubicBezTo>
                  <a:cubicBezTo>
                    <a:pt x="75" y="6467"/>
                    <a:pt x="176" y="6642"/>
                    <a:pt x="276" y="6818"/>
                  </a:cubicBezTo>
                  <a:cubicBezTo>
                    <a:pt x="752" y="7595"/>
                    <a:pt x="1379" y="8372"/>
                    <a:pt x="2131" y="9124"/>
                  </a:cubicBezTo>
                  <a:cubicBezTo>
                    <a:pt x="2857" y="9825"/>
                    <a:pt x="3659" y="10452"/>
                    <a:pt x="4486" y="10953"/>
                  </a:cubicBezTo>
                  <a:cubicBezTo>
                    <a:pt x="5364" y="11454"/>
                    <a:pt x="6216" y="11755"/>
                    <a:pt x="7043" y="11881"/>
                  </a:cubicBezTo>
                  <a:cubicBezTo>
                    <a:pt x="7243" y="11906"/>
                    <a:pt x="7444" y="11906"/>
                    <a:pt x="7619" y="11906"/>
                  </a:cubicBezTo>
                  <a:cubicBezTo>
                    <a:pt x="8221" y="11906"/>
                    <a:pt x="8772" y="11780"/>
                    <a:pt x="9248" y="11555"/>
                  </a:cubicBezTo>
                  <a:cubicBezTo>
                    <a:pt x="9424" y="11454"/>
                    <a:pt x="9599" y="11354"/>
                    <a:pt x="9750" y="11254"/>
                  </a:cubicBezTo>
                  <a:cubicBezTo>
                    <a:pt x="9900" y="11129"/>
                    <a:pt x="10075" y="11003"/>
                    <a:pt x="10226" y="10828"/>
                  </a:cubicBezTo>
                  <a:cubicBezTo>
                    <a:pt x="10451" y="10602"/>
                    <a:pt x="10652" y="10327"/>
                    <a:pt x="10802" y="10026"/>
                  </a:cubicBezTo>
                  <a:cubicBezTo>
                    <a:pt x="10928" y="9825"/>
                    <a:pt x="11003" y="9625"/>
                    <a:pt x="11078" y="9399"/>
                  </a:cubicBezTo>
                  <a:lnTo>
                    <a:pt x="11103" y="9324"/>
                  </a:lnTo>
                  <a:lnTo>
                    <a:pt x="11153" y="9274"/>
                  </a:lnTo>
                  <a:lnTo>
                    <a:pt x="11253" y="9249"/>
                  </a:lnTo>
                  <a:cubicBezTo>
                    <a:pt x="11529" y="9149"/>
                    <a:pt x="11805" y="8998"/>
                    <a:pt x="12055" y="8848"/>
                  </a:cubicBezTo>
                  <a:cubicBezTo>
                    <a:pt x="12306" y="8673"/>
                    <a:pt x="12507" y="8447"/>
                    <a:pt x="12682" y="8221"/>
                  </a:cubicBezTo>
                  <a:cubicBezTo>
                    <a:pt x="12857" y="7971"/>
                    <a:pt x="12983" y="7670"/>
                    <a:pt x="13058" y="7344"/>
                  </a:cubicBezTo>
                  <a:cubicBezTo>
                    <a:pt x="13158" y="7043"/>
                    <a:pt x="13183" y="6718"/>
                    <a:pt x="13158" y="6342"/>
                  </a:cubicBezTo>
                  <a:cubicBezTo>
                    <a:pt x="13133" y="5991"/>
                    <a:pt x="13058" y="5640"/>
                    <a:pt x="12908" y="5314"/>
                  </a:cubicBezTo>
                  <a:cubicBezTo>
                    <a:pt x="12782" y="4988"/>
                    <a:pt x="12607" y="4688"/>
                    <a:pt x="12406" y="4437"/>
                  </a:cubicBezTo>
                  <a:cubicBezTo>
                    <a:pt x="12181" y="4161"/>
                    <a:pt x="11905" y="3936"/>
                    <a:pt x="11579" y="3785"/>
                  </a:cubicBezTo>
                  <a:cubicBezTo>
                    <a:pt x="11554" y="3785"/>
                    <a:pt x="11529" y="3760"/>
                    <a:pt x="11504" y="3760"/>
                  </a:cubicBezTo>
                  <a:lnTo>
                    <a:pt x="11479" y="3760"/>
                  </a:lnTo>
                  <a:cubicBezTo>
                    <a:pt x="11304" y="3610"/>
                    <a:pt x="11128" y="3434"/>
                    <a:pt x="10877" y="3234"/>
                  </a:cubicBezTo>
                  <a:cubicBezTo>
                    <a:pt x="10552" y="2958"/>
                    <a:pt x="10226" y="2708"/>
                    <a:pt x="9875" y="2432"/>
                  </a:cubicBezTo>
                  <a:cubicBezTo>
                    <a:pt x="9599" y="2231"/>
                    <a:pt x="9349" y="2031"/>
                    <a:pt x="9123" y="1830"/>
                  </a:cubicBezTo>
                  <a:cubicBezTo>
                    <a:pt x="8948" y="1705"/>
                    <a:pt x="8772" y="1555"/>
                    <a:pt x="8572" y="1404"/>
                  </a:cubicBezTo>
                  <a:cubicBezTo>
                    <a:pt x="7995" y="928"/>
                    <a:pt x="7419" y="427"/>
                    <a:pt x="6792" y="1"/>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8" name="Google Shape;9388;p55"/>
            <p:cNvSpPr/>
            <p:nvPr/>
          </p:nvSpPr>
          <p:spPr>
            <a:xfrm>
              <a:off x="5565325" y="4056425"/>
              <a:ext cx="25" cy="25"/>
            </a:xfrm>
            <a:custGeom>
              <a:avLst/>
              <a:gdLst/>
              <a:ahLst/>
              <a:cxnLst/>
              <a:rect l="l" t="t" r="r" b="b"/>
              <a:pathLst>
                <a:path w="1" h="1" extrusionOk="0">
                  <a:moveTo>
                    <a:pt x="0" y="1"/>
                  </a:moveTo>
                  <a:cubicBezTo>
                    <a:pt x="0" y="1"/>
                    <a:pt x="0" y="1"/>
                    <a:pt x="0" y="1"/>
                  </a:cubicBezTo>
                  <a:lnTo>
                    <a:pt x="0" y="1"/>
                  </a:lnTo>
                  <a:cubicBezTo>
                    <a:pt x="0" y="1"/>
                    <a:pt x="0" y="1"/>
                    <a:pt x="0" y="1"/>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9" name="Google Shape;9389;p55"/>
            <p:cNvSpPr/>
            <p:nvPr/>
          </p:nvSpPr>
          <p:spPr>
            <a:xfrm>
              <a:off x="5565325" y="4056425"/>
              <a:ext cx="25" cy="25"/>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0" name="Google Shape;9390;p55"/>
            <p:cNvSpPr/>
            <p:nvPr/>
          </p:nvSpPr>
          <p:spPr>
            <a:xfrm>
              <a:off x="5544025" y="4075850"/>
              <a:ext cx="25" cy="25"/>
            </a:xfrm>
            <a:custGeom>
              <a:avLst/>
              <a:gdLst/>
              <a:ahLst/>
              <a:cxnLst/>
              <a:rect l="l" t="t" r="r" b="b"/>
              <a:pathLst>
                <a:path w="1" h="1" extrusionOk="0">
                  <a:moveTo>
                    <a:pt x="0" y="1"/>
                  </a:moveTo>
                  <a:lnTo>
                    <a:pt x="0" y="1"/>
                  </a:ln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1" name="Google Shape;9391;p55"/>
            <p:cNvSpPr/>
            <p:nvPr/>
          </p:nvSpPr>
          <p:spPr>
            <a:xfrm>
              <a:off x="5533375" y="4092775"/>
              <a:ext cx="25" cy="25"/>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2" name="Google Shape;9392;p55"/>
            <p:cNvSpPr/>
            <p:nvPr/>
          </p:nvSpPr>
          <p:spPr>
            <a:xfrm>
              <a:off x="5449400" y="4175475"/>
              <a:ext cx="25" cy="25"/>
            </a:xfrm>
            <a:custGeom>
              <a:avLst/>
              <a:gdLst/>
              <a:ahLst/>
              <a:cxnLst/>
              <a:rect l="l" t="t" r="r" b="b"/>
              <a:pathLst>
                <a:path w="1" h="1" extrusionOk="0">
                  <a:moveTo>
                    <a:pt x="1" y="1"/>
                  </a:moveTo>
                  <a:cubicBezTo>
                    <a:pt x="1" y="1"/>
                    <a:pt x="1" y="1"/>
                    <a:pt x="1" y="1"/>
                  </a:cubicBezTo>
                  <a:lnTo>
                    <a:pt x="1" y="1"/>
                  </a:lnTo>
                  <a:cubicBezTo>
                    <a:pt x="1" y="1"/>
                    <a:pt x="1" y="1"/>
                    <a:pt x="1" y="1"/>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3" name="Google Shape;9393;p55"/>
            <p:cNvSpPr/>
            <p:nvPr/>
          </p:nvSpPr>
          <p:spPr>
            <a:xfrm>
              <a:off x="5448775" y="4175475"/>
              <a:ext cx="650" cy="25"/>
            </a:xfrm>
            <a:custGeom>
              <a:avLst/>
              <a:gdLst/>
              <a:ahLst/>
              <a:cxnLst/>
              <a:rect l="l" t="t" r="r" b="b"/>
              <a:pathLst>
                <a:path w="26" h="1" extrusionOk="0">
                  <a:moveTo>
                    <a:pt x="1" y="1"/>
                  </a:moveTo>
                  <a:lnTo>
                    <a:pt x="26" y="1"/>
                  </a:lnTo>
                  <a:cubicBezTo>
                    <a:pt x="26" y="1"/>
                    <a:pt x="26" y="1"/>
                    <a:pt x="26" y="1"/>
                  </a:cubicBezTo>
                  <a:cubicBezTo>
                    <a:pt x="26" y="1"/>
                    <a:pt x="1" y="1"/>
                    <a:pt x="1" y="1"/>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4" name="Google Shape;9394;p55"/>
            <p:cNvSpPr/>
            <p:nvPr/>
          </p:nvSpPr>
          <p:spPr>
            <a:xfrm>
              <a:off x="5448775" y="4175475"/>
              <a:ext cx="25" cy="650"/>
            </a:xfrm>
            <a:custGeom>
              <a:avLst/>
              <a:gdLst/>
              <a:ahLst/>
              <a:cxnLst/>
              <a:rect l="l" t="t" r="r" b="b"/>
              <a:pathLst>
                <a:path w="1" h="26" extrusionOk="0">
                  <a:moveTo>
                    <a:pt x="1" y="26"/>
                  </a:moveTo>
                  <a:cubicBezTo>
                    <a:pt x="1" y="26"/>
                    <a:pt x="1" y="26"/>
                    <a:pt x="1" y="1"/>
                  </a:cubicBezTo>
                  <a:cubicBezTo>
                    <a:pt x="1" y="26"/>
                    <a:pt x="1" y="26"/>
                    <a:pt x="1" y="26"/>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5" name="Google Shape;9395;p55"/>
            <p:cNvSpPr/>
            <p:nvPr/>
          </p:nvSpPr>
          <p:spPr>
            <a:xfrm>
              <a:off x="5539625" y="3291375"/>
              <a:ext cx="782000" cy="914825"/>
            </a:xfrm>
            <a:custGeom>
              <a:avLst/>
              <a:gdLst/>
              <a:ahLst/>
              <a:cxnLst/>
              <a:rect l="l" t="t" r="r" b="b"/>
              <a:pathLst>
                <a:path w="31280" h="36593" extrusionOk="0">
                  <a:moveTo>
                    <a:pt x="27495" y="1"/>
                  </a:moveTo>
                  <a:cubicBezTo>
                    <a:pt x="27269" y="1"/>
                    <a:pt x="27069" y="26"/>
                    <a:pt x="26893" y="101"/>
                  </a:cubicBezTo>
                  <a:cubicBezTo>
                    <a:pt x="26442" y="176"/>
                    <a:pt x="26041" y="427"/>
                    <a:pt x="25665" y="753"/>
                  </a:cubicBezTo>
                  <a:cubicBezTo>
                    <a:pt x="25465" y="953"/>
                    <a:pt x="25314" y="1179"/>
                    <a:pt x="25189" y="1430"/>
                  </a:cubicBezTo>
                  <a:cubicBezTo>
                    <a:pt x="25039" y="1680"/>
                    <a:pt x="24963" y="1956"/>
                    <a:pt x="24938" y="2232"/>
                  </a:cubicBezTo>
                  <a:cubicBezTo>
                    <a:pt x="24938" y="2357"/>
                    <a:pt x="24963" y="2507"/>
                    <a:pt x="24963" y="2608"/>
                  </a:cubicBezTo>
                  <a:cubicBezTo>
                    <a:pt x="24988" y="2758"/>
                    <a:pt x="25039" y="2883"/>
                    <a:pt x="25089" y="3009"/>
                  </a:cubicBezTo>
                  <a:cubicBezTo>
                    <a:pt x="25164" y="3209"/>
                    <a:pt x="25314" y="3410"/>
                    <a:pt x="25540" y="3585"/>
                  </a:cubicBezTo>
                  <a:cubicBezTo>
                    <a:pt x="25314" y="3811"/>
                    <a:pt x="25089" y="4011"/>
                    <a:pt x="24863" y="4212"/>
                  </a:cubicBezTo>
                  <a:cubicBezTo>
                    <a:pt x="24387" y="4562"/>
                    <a:pt x="23836" y="4863"/>
                    <a:pt x="23234" y="5139"/>
                  </a:cubicBezTo>
                  <a:cubicBezTo>
                    <a:pt x="22282" y="5515"/>
                    <a:pt x="21204" y="5790"/>
                    <a:pt x="19800" y="5991"/>
                  </a:cubicBezTo>
                  <a:cubicBezTo>
                    <a:pt x="18948" y="6091"/>
                    <a:pt x="18096" y="6166"/>
                    <a:pt x="17244" y="6242"/>
                  </a:cubicBezTo>
                  <a:cubicBezTo>
                    <a:pt x="16492" y="6292"/>
                    <a:pt x="15740" y="6367"/>
                    <a:pt x="14988" y="6467"/>
                  </a:cubicBezTo>
                  <a:cubicBezTo>
                    <a:pt x="14587" y="6517"/>
                    <a:pt x="14211" y="6567"/>
                    <a:pt x="13861" y="6618"/>
                  </a:cubicBezTo>
                  <a:cubicBezTo>
                    <a:pt x="13485" y="6693"/>
                    <a:pt x="13109" y="6768"/>
                    <a:pt x="12683" y="6893"/>
                  </a:cubicBezTo>
                  <a:cubicBezTo>
                    <a:pt x="11931" y="7094"/>
                    <a:pt x="11154" y="7344"/>
                    <a:pt x="10402" y="7670"/>
                  </a:cubicBezTo>
                  <a:cubicBezTo>
                    <a:pt x="8998" y="8297"/>
                    <a:pt x="7695" y="9124"/>
                    <a:pt x="6492" y="10176"/>
                  </a:cubicBezTo>
                  <a:cubicBezTo>
                    <a:pt x="5389" y="11154"/>
                    <a:pt x="4387" y="12332"/>
                    <a:pt x="3585" y="13660"/>
                  </a:cubicBezTo>
                  <a:cubicBezTo>
                    <a:pt x="2783" y="14938"/>
                    <a:pt x="2156" y="16342"/>
                    <a:pt x="1730" y="17871"/>
                  </a:cubicBezTo>
                  <a:cubicBezTo>
                    <a:pt x="1329" y="19349"/>
                    <a:pt x="1104" y="20928"/>
                    <a:pt x="1104" y="22532"/>
                  </a:cubicBezTo>
                  <a:cubicBezTo>
                    <a:pt x="1104" y="23410"/>
                    <a:pt x="1154" y="24262"/>
                    <a:pt x="1304" y="25039"/>
                  </a:cubicBezTo>
                  <a:cubicBezTo>
                    <a:pt x="1429" y="25891"/>
                    <a:pt x="1630" y="26718"/>
                    <a:pt x="1830" y="27545"/>
                  </a:cubicBezTo>
                  <a:lnTo>
                    <a:pt x="1956" y="28021"/>
                  </a:lnTo>
                  <a:cubicBezTo>
                    <a:pt x="1805" y="28347"/>
                    <a:pt x="1605" y="28673"/>
                    <a:pt x="1354" y="28999"/>
                  </a:cubicBezTo>
                  <a:lnTo>
                    <a:pt x="1379" y="28974"/>
                  </a:lnTo>
                  <a:lnTo>
                    <a:pt x="1379" y="28974"/>
                  </a:lnTo>
                  <a:cubicBezTo>
                    <a:pt x="978" y="29475"/>
                    <a:pt x="527" y="29951"/>
                    <a:pt x="101" y="30377"/>
                  </a:cubicBezTo>
                  <a:cubicBezTo>
                    <a:pt x="101" y="30402"/>
                    <a:pt x="101" y="30402"/>
                    <a:pt x="76" y="30427"/>
                  </a:cubicBezTo>
                  <a:cubicBezTo>
                    <a:pt x="26" y="30452"/>
                    <a:pt x="1" y="30502"/>
                    <a:pt x="26" y="30578"/>
                  </a:cubicBezTo>
                  <a:cubicBezTo>
                    <a:pt x="126" y="31154"/>
                    <a:pt x="352" y="31756"/>
                    <a:pt x="703" y="32407"/>
                  </a:cubicBezTo>
                  <a:cubicBezTo>
                    <a:pt x="1053" y="33009"/>
                    <a:pt x="1505" y="33585"/>
                    <a:pt x="2081" y="34187"/>
                  </a:cubicBezTo>
                  <a:cubicBezTo>
                    <a:pt x="2607" y="34738"/>
                    <a:pt x="3209" y="35214"/>
                    <a:pt x="3886" y="35640"/>
                  </a:cubicBezTo>
                  <a:cubicBezTo>
                    <a:pt x="4537" y="36041"/>
                    <a:pt x="5214" y="36342"/>
                    <a:pt x="5891" y="36492"/>
                  </a:cubicBezTo>
                  <a:cubicBezTo>
                    <a:pt x="6191" y="36543"/>
                    <a:pt x="6492" y="36593"/>
                    <a:pt x="6818" y="36593"/>
                  </a:cubicBezTo>
                  <a:cubicBezTo>
                    <a:pt x="7119" y="36593"/>
                    <a:pt x="7419" y="36543"/>
                    <a:pt x="7720" y="36467"/>
                  </a:cubicBezTo>
                  <a:cubicBezTo>
                    <a:pt x="7745" y="36467"/>
                    <a:pt x="7770" y="36442"/>
                    <a:pt x="7795" y="36417"/>
                  </a:cubicBezTo>
                  <a:cubicBezTo>
                    <a:pt x="7845" y="36392"/>
                    <a:pt x="7871" y="36367"/>
                    <a:pt x="7871" y="36317"/>
                  </a:cubicBezTo>
                  <a:cubicBezTo>
                    <a:pt x="7896" y="36217"/>
                    <a:pt x="7921" y="36142"/>
                    <a:pt x="7946" y="36041"/>
                  </a:cubicBezTo>
                  <a:cubicBezTo>
                    <a:pt x="8046" y="35816"/>
                    <a:pt x="8171" y="35590"/>
                    <a:pt x="8372" y="35314"/>
                  </a:cubicBezTo>
                  <a:lnTo>
                    <a:pt x="8372" y="35340"/>
                  </a:lnTo>
                  <a:cubicBezTo>
                    <a:pt x="8723" y="34888"/>
                    <a:pt x="9099" y="34512"/>
                    <a:pt x="9550" y="34162"/>
                  </a:cubicBezTo>
                  <a:cubicBezTo>
                    <a:pt x="9600" y="34111"/>
                    <a:pt x="9650" y="34086"/>
                    <a:pt x="9700" y="34036"/>
                  </a:cubicBezTo>
                  <a:lnTo>
                    <a:pt x="10151" y="34061"/>
                  </a:lnTo>
                  <a:lnTo>
                    <a:pt x="11229" y="34061"/>
                  </a:lnTo>
                  <a:cubicBezTo>
                    <a:pt x="11805" y="34061"/>
                    <a:pt x="12282" y="34061"/>
                    <a:pt x="12733" y="34011"/>
                  </a:cubicBezTo>
                  <a:cubicBezTo>
                    <a:pt x="13535" y="33961"/>
                    <a:pt x="14362" y="33836"/>
                    <a:pt x="15214" y="33635"/>
                  </a:cubicBezTo>
                  <a:cubicBezTo>
                    <a:pt x="16793" y="33259"/>
                    <a:pt x="18272" y="32708"/>
                    <a:pt x="19625" y="31956"/>
                  </a:cubicBezTo>
                  <a:cubicBezTo>
                    <a:pt x="21003" y="31179"/>
                    <a:pt x="22232" y="30277"/>
                    <a:pt x="23309" y="29199"/>
                  </a:cubicBezTo>
                  <a:cubicBezTo>
                    <a:pt x="24412" y="28121"/>
                    <a:pt x="25314" y="26893"/>
                    <a:pt x="26016" y="25565"/>
                  </a:cubicBezTo>
                  <a:cubicBezTo>
                    <a:pt x="26768" y="24187"/>
                    <a:pt x="27294" y="22708"/>
                    <a:pt x="27570" y="21204"/>
                  </a:cubicBezTo>
                  <a:cubicBezTo>
                    <a:pt x="27720" y="20377"/>
                    <a:pt x="27795" y="19575"/>
                    <a:pt x="27821" y="18798"/>
                  </a:cubicBezTo>
                  <a:cubicBezTo>
                    <a:pt x="27846" y="18372"/>
                    <a:pt x="27821" y="17971"/>
                    <a:pt x="27821" y="17595"/>
                  </a:cubicBezTo>
                  <a:cubicBezTo>
                    <a:pt x="27795" y="17244"/>
                    <a:pt x="27770" y="16893"/>
                    <a:pt x="27720" y="16467"/>
                  </a:cubicBezTo>
                  <a:cubicBezTo>
                    <a:pt x="27645" y="15715"/>
                    <a:pt x="27520" y="14963"/>
                    <a:pt x="27420" y="14237"/>
                  </a:cubicBezTo>
                  <a:cubicBezTo>
                    <a:pt x="27294" y="13385"/>
                    <a:pt x="27169" y="12507"/>
                    <a:pt x="27094" y="11655"/>
                  </a:cubicBezTo>
                  <a:lnTo>
                    <a:pt x="27094" y="11705"/>
                  </a:lnTo>
                  <a:cubicBezTo>
                    <a:pt x="26943" y="10277"/>
                    <a:pt x="26968" y="9149"/>
                    <a:pt x="27144" y="8146"/>
                  </a:cubicBezTo>
                  <a:cubicBezTo>
                    <a:pt x="27244" y="7470"/>
                    <a:pt x="27420" y="6868"/>
                    <a:pt x="27670" y="6342"/>
                  </a:cubicBezTo>
                  <a:cubicBezTo>
                    <a:pt x="27795" y="6066"/>
                    <a:pt x="27946" y="5790"/>
                    <a:pt x="28121" y="5540"/>
                  </a:cubicBezTo>
                  <a:cubicBezTo>
                    <a:pt x="28347" y="5715"/>
                    <a:pt x="28572" y="5816"/>
                    <a:pt x="28798" y="5841"/>
                  </a:cubicBezTo>
                  <a:cubicBezTo>
                    <a:pt x="28873" y="5866"/>
                    <a:pt x="28973" y="5866"/>
                    <a:pt x="29099" y="5866"/>
                  </a:cubicBezTo>
                  <a:lnTo>
                    <a:pt x="29199" y="5866"/>
                  </a:lnTo>
                  <a:cubicBezTo>
                    <a:pt x="29299" y="5866"/>
                    <a:pt x="29450" y="5841"/>
                    <a:pt x="29575" y="5790"/>
                  </a:cubicBezTo>
                  <a:cubicBezTo>
                    <a:pt x="29851" y="5715"/>
                    <a:pt x="30076" y="5565"/>
                    <a:pt x="30302" y="5389"/>
                  </a:cubicBezTo>
                  <a:cubicBezTo>
                    <a:pt x="30527" y="5214"/>
                    <a:pt x="30703" y="4988"/>
                    <a:pt x="30828" y="4763"/>
                  </a:cubicBezTo>
                  <a:cubicBezTo>
                    <a:pt x="31154" y="4237"/>
                    <a:pt x="31279" y="3635"/>
                    <a:pt x="31179" y="3109"/>
                  </a:cubicBezTo>
                  <a:lnTo>
                    <a:pt x="31179" y="3059"/>
                  </a:lnTo>
                  <a:cubicBezTo>
                    <a:pt x="31154" y="2883"/>
                    <a:pt x="31104" y="2708"/>
                    <a:pt x="31029" y="2532"/>
                  </a:cubicBezTo>
                  <a:cubicBezTo>
                    <a:pt x="30953" y="2282"/>
                    <a:pt x="30828" y="2056"/>
                    <a:pt x="30653" y="1780"/>
                  </a:cubicBezTo>
                  <a:cubicBezTo>
                    <a:pt x="30502" y="1580"/>
                    <a:pt x="30327" y="1354"/>
                    <a:pt x="30126" y="1179"/>
                  </a:cubicBezTo>
                  <a:cubicBezTo>
                    <a:pt x="29374" y="2106"/>
                    <a:pt x="28648" y="3034"/>
                    <a:pt x="27896" y="3961"/>
                  </a:cubicBezTo>
                  <a:cubicBezTo>
                    <a:pt x="25339" y="7169"/>
                    <a:pt x="22783" y="10402"/>
                    <a:pt x="20227" y="13610"/>
                  </a:cubicBezTo>
                  <a:cubicBezTo>
                    <a:pt x="18723" y="15490"/>
                    <a:pt x="17219" y="17370"/>
                    <a:pt x="15715" y="19274"/>
                  </a:cubicBezTo>
                  <a:cubicBezTo>
                    <a:pt x="15715" y="19274"/>
                    <a:pt x="15690" y="19299"/>
                    <a:pt x="15690" y="19324"/>
                  </a:cubicBezTo>
                  <a:cubicBezTo>
                    <a:pt x="15665" y="19324"/>
                    <a:pt x="15640" y="19349"/>
                    <a:pt x="15615" y="19349"/>
                  </a:cubicBezTo>
                  <a:cubicBezTo>
                    <a:pt x="15590" y="19324"/>
                    <a:pt x="15540" y="19324"/>
                    <a:pt x="15515" y="19324"/>
                  </a:cubicBezTo>
                  <a:cubicBezTo>
                    <a:pt x="15490" y="19324"/>
                    <a:pt x="15465" y="19299"/>
                    <a:pt x="15440" y="19299"/>
                  </a:cubicBezTo>
                  <a:cubicBezTo>
                    <a:pt x="15364" y="19274"/>
                    <a:pt x="15314" y="19224"/>
                    <a:pt x="15264" y="19174"/>
                  </a:cubicBezTo>
                  <a:cubicBezTo>
                    <a:pt x="15214" y="19149"/>
                    <a:pt x="15189" y="19099"/>
                    <a:pt x="15139" y="19074"/>
                  </a:cubicBezTo>
                  <a:cubicBezTo>
                    <a:pt x="15139" y="19049"/>
                    <a:pt x="15114" y="19024"/>
                    <a:pt x="15114" y="18999"/>
                  </a:cubicBezTo>
                  <a:cubicBezTo>
                    <a:pt x="15089" y="18974"/>
                    <a:pt x="15064" y="18923"/>
                    <a:pt x="15039" y="18873"/>
                  </a:cubicBezTo>
                  <a:cubicBezTo>
                    <a:pt x="15039" y="18848"/>
                    <a:pt x="15013" y="18823"/>
                    <a:pt x="15013" y="18798"/>
                  </a:cubicBezTo>
                  <a:cubicBezTo>
                    <a:pt x="15013" y="18798"/>
                    <a:pt x="15013" y="18773"/>
                    <a:pt x="15013" y="18748"/>
                  </a:cubicBezTo>
                  <a:cubicBezTo>
                    <a:pt x="15013" y="18723"/>
                    <a:pt x="15039" y="18723"/>
                    <a:pt x="15039" y="18698"/>
                  </a:cubicBezTo>
                  <a:cubicBezTo>
                    <a:pt x="15139" y="18573"/>
                    <a:pt x="15239" y="18472"/>
                    <a:pt x="15314" y="18347"/>
                  </a:cubicBezTo>
                  <a:cubicBezTo>
                    <a:pt x="17545" y="15565"/>
                    <a:pt x="19775" y="12758"/>
                    <a:pt x="22006" y="9951"/>
                  </a:cubicBezTo>
                  <a:cubicBezTo>
                    <a:pt x="24487" y="6868"/>
                    <a:pt x="26943" y="3760"/>
                    <a:pt x="29425" y="653"/>
                  </a:cubicBezTo>
                  <a:cubicBezTo>
                    <a:pt x="29299" y="577"/>
                    <a:pt x="29149" y="477"/>
                    <a:pt x="28998" y="402"/>
                  </a:cubicBezTo>
                  <a:cubicBezTo>
                    <a:pt x="28723" y="277"/>
                    <a:pt x="28447" y="151"/>
                    <a:pt x="28171" y="101"/>
                  </a:cubicBezTo>
                  <a:cubicBezTo>
                    <a:pt x="27921" y="26"/>
                    <a:pt x="27695" y="1"/>
                    <a:pt x="27495" y="1"/>
                  </a:cubicBezTo>
                  <a:close/>
                </a:path>
              </a:pathLst>
            </a:custGeom>
            <a:solidFill>
              <a:srgbClr val="847C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6" name="Google Shape;9396;p55"/>
            <p:cNvSpPr/>
            <p:nvPr/>
          </p:nvSpPr>
          <p:spPr>
            <a:xfrm>
              <a:off x="5539625" y="3291375"/>
              <a:ext cx="695525" cy="813950"/>
            </a:xfrm>
            <a:custGeom>
              <a:avLst/>
              <a:gdLst/>
              <a:ahLst/>
              <a:cxnLst/>
              <a:rect l="l" t="t" r="r" b="b"/>
              <a:pathLst>
                <a:path w="27821" h="32558" extrusionOk="0">
                  <a:moveTo>
                    <a:pt x="27495" y="1"/>
                  </a:moveTo>
                  <a:cubicBezTo>
                    <a:pt x="27269" y="1"/>
                    <a:pt x="27069" y="26"/>
                    <a:pt x="26893" y="76"/>
                  </a:cubicBezTo>
                  <a:cubicBezTo>
                    <a:pt x="26442" y="176"/>
                    <a:pt x="26016" y="402"/>
                    <a:pt x="25665" y="753"/>
                  </a:cubicBezTo>
                  <a:cubicBezTo>
                    <a:pt x="25465" y="953"/>
                    <a:pt x="25289" y="1179"/>
                    <a:pt x="25164" y="1430"/>
                  </a:cubicBezTo>
                  <a:cubicBezTo>
                    <a:pt x="25039" y="1680"/>
                    <a:pt x="24963" y="1931"/>
                    <a:pt x="24938" y="2232"/>
                  </a:cubicBezTo>
                  <a:cubicBezTo>
                    <a:pt x="24938" y="2382"/>
                    <a:pt x="24938" y="2507"/>
                    <a:pt x="24963" y="2608"/>
                  </a:cubicBezTo>
                  <a:cubicBezTo>
                    <a:pt x="24988" y="2758"/>
                    <a:pt x="25039" y="2883"/>
                    <a:pt x="25064" y="3009"/>
                  </a:cubicBezTo>
                  <a:cubicBezTo>
                    <a:pt x="25164" y="3209"/>
                    <a:pt x="25314" y="3410"/>
                    <a:pt x="25515" y="3610"/>
                  </a:cubicBezTo>
                  <a:cubicBezTo>
                    <a:pt x="25314" y="3811"/>
                    <a:pt x="25089" y="4011"/>
                    <a:pt x="24838" y="4186"/>
                  </a:cubicBezTo>
                  <a:cubicBezTo>
                    <a:pt x="24387" y="4562"/>
                    <a:pt x="23836" y="4863"/>
                    <a:pt x="23209" y="5139"/>
                  </a:cubicBezTo>
                  <a:cubicBezTo>
                    <a:pt x="22282" y="5515"/>
                    <a:pt x="21179" y="5790"/>
                    <a:pt x="19800" y="5966"/>
                  </a:cubicBezTo>
                  <a:cubicBezTo>
                    <a:pt x="18998" y="6091"/>
                    <a:pt x="18171" y="6166"/>
                    <a:pt x="17344" y="6217"/>
                  </a:cubicBezTo>
                  <a:lnTo>
                    <a:pt x="17294" y="6217"/>
                  </a:lnTo>
                  <a:lnTo>
                    <a:pt x="17244" y="6242"/>
                  </a:lnTo>
                  <a:lnTo>
                    <a:pt x="17169" y="6242"/>
                  </a:lnTo>
                  <a:cubicBezTo>
                    <a:pt x="16467" y="6292"/>
                    <a:pt x="15715" y="6367"/>
                    <a:pt x="14988" y="6442"/>
                  </a:cubicBezTo>
                  <a:cubicBezTo>
                    <a:pt x="14562" y="6492"/>
                    <a:pt x="14186" y="6567"/>
                    <a:pt x="13861" y="6618"/>
                  </a:cubicBezTo>
                  <a:cubicBezTo>
                    <a:pt x="13510" y="6693"/>
                    <a:pt x="13109" y="6768"/>
                    <a:pt x="12683" y="6868"/>
                  </a:cubicBezTo>
                  <a:cubicBezTo>
                    <a:pt x="11931" y="7069"/>
                    <a:pt x="11154" y="7344"/>
                    <a:pt x="10402" y="7670"/>
                  </a:cubicBezTo>
                  <a:cubicBezTo>
                    <a:pt x="8998" y="8297"/>
                    <a:pt x="7695" y="9124"/>
                    <a:pt x="6492" y="10176"/>
                  </a:cubicBezTo>
                  <a:cubicBezTo>
                    <a:pt x="5364" y="11154"/>
                    <a:pt x="4387" y="12332"/>
                    <a:pt x="3560" y="13660"/>
                  </a:cubicBezTo>
                  <a:cubicBezTo>
                    <a:pt x="2783" y="14938"/>
                    <a:pt x="2156" y="16342"/>
                    <a:pt x="1730" y="17871"/>
                  </a:cubicBezTo>
                  <a:cubicBezTo>
                    <a:pt x="1304" y="19349"/>
                    <a:pt x="1104" y="20928"/>
                    <a:pt x="1104" y="22532"/>
                  </a:cubicBezTo>
                  <a:cubicBezTo>
                    <a:pt x="1104" y="23410"/>
                    <a:pt x="1154" y="24237"/>
                    <a:pt x="1279" y="25039"/>
                  </a:cubicBezTo>
                  <a:cubicBezTo>
                    <a:pt x="1429" y="25866"/>
                    <a:pt x="1630" y="26693"/>
                    <a:pt x="1830" y="27495"/>
                  </a:cubicBezTo>
                  <a:lnTo>
                    <a:pt x="1830" y="27545"/>
                  </a:lnTo>
                  <a:lnTo>
                    <a:pt x="1956" y="28021"/>
                  </a:lnTo>
                  <a:cubicBezTo>
                    <a:pt x="1780" y="28347"/>
                    <a:pt x="1580" y="28673"/>
                    <a:pt x="1354" y="28999"/>
                  </a:cubicBezTo>
                  <a:lnTo>
                    <a:pt x="1379" y="28974"/>
                  </a:lnTo>
                  <a:lnTo>
                    <a:pt x="1379" y="28974"/>
                  </a:lnTo>
                  <a:cubicBezTo>
                    <a:pt x="978" y="29475"/>
                    <a:pt x="527" y="29951"/>
                    <a:pt x="101" y="30377"/>
                  </a:cubicBezTo>
                  <a:cubicBezTo>
                    <a:pt x="101" y="30377"/>
                    <a:pt x="76" y="30402"/>
                    <a:pt x="76" y="30402"/>
                  </a:cubicBezTo>
                  <a:cubicBezTo>
                    <a:pt x="26" y="30452"/>
                    <a:pt x="1" y="30502"/>
                    <a:pt x="1" y="30578"/>
                  </a:cubicBezTo>
                  <a:cubicBezTo>
                    <a:pt x="101" y="31154"/>
                    <a:pt x="327" y="31756"/>
                    <a:pt x="703" y="32407"/>
                  </a:cubicBezTo>
                  <a:cubicBezTo>
                    <a:pt x="728" y="32457"/>
                    <a:pt x="778" y="32507"/>
                    <a:pt x="803" y="32558"/>
                  </a:cubicBezTo>
                  <a:cubicBezTo>
                    <a:pt x="1505" y="31856"/>
                    <a:pt x="2131" y="31104"/>
                    <a:pt x="2657" y="30252"/>
                  </a:cubicBezTo>
                  <a:cubicBezTo>
                    <a:pt x="2858" y="29901"/>
                    <a:pt x="3059" y="29550"/>
                    <a:pt x="3209" y="29174"/>
                  </a:cubicBezTo>
                  <a:cubicBezTo>
                    <a:pt x="3359" y="28848"/>
                    <a:pt x="3485" y="28522"/>
                    <a:pt x="3585" y="28172"/>
                  </a:cubicBezTo>
                  <a:cubicBezTo>
                    <a:pt x="3585" y="28172"/>
                    <a:pt x="3585" y="28172"/>
                    <a:pt x="3585" y="28197"/>
                  </a:cubicBezTo>
                  <a:cubicBezTo>
                    <a:pt x="3710" y="27771"/>
                    <a:pt x="3810" y="27319"/>
                    <a:pt x="3861" y="26893"/>
                  </a:cubicBezTo>
                  <a:cubicBezTo>
                    <a:pt x="3911" y="26467"/>
                    <a:pt x="3961" y="26016"/>
                    <a:pt x="3961" y="25590"/>
                  </a:cubicBezTo>
                  <a:cubicBezTo>
                    <a:pt x="3961" y="25224"/>
                    <a:pt x="3961" y="24881"/>
                    <a:pt x="3961" y="24537"/>
                  </a:cubicBezTo>
                  <a:cubicBezTo>
                    <a:pt x="3936" y="24337"/>
                    <a:pt x="3936" y="24136"/>
                    <a:pt x="3911" y="23936"/>
                  </a:cubicBezTo>
                  <a:cubicBezTo>
                    <a:pt x="3911" y="23735"/>
                    <a:pt x="3886" y="23560"/>
                    <a:pt x="3886" y="23360"/>
                  </a:cubicBezTo>
                  <a:cubicBezTo>
                    <a:pt x="3861" y="22558"/>
                    <a:pt x="3886" y="21755"/>
                    <a:pt x="4011" y="20979"/>
                  </a:cubicBezTo>
                  <a:cubicBezTo>
                    <a:pt x="4061" y="20552"/>
                    <a:pt x="4161" y="20151"/>
                    <a:pt x="4287" y="19750"/>
                  </a:cubicBezTo>
                  <a:cubicBezTo>
                    <a:pt x="4387" y="19375"/>
                    <a:pt x="4512" y="18999"/>
                    <a:pt x="4663" y="18648"/>
                  </a:cubicBezTo>
                  <a:cubicBezTo>
                    <a:pt x="4938" y="17996"/>
                    <a:pt x="5264" y="17395"/>
                    <a:pt x="5640" y="16793"/>
                  </a:cubicBezTo>
                  <a:cubicBezTo>
                    <a:pt x="6166" y="16016"/>
                    <a:pt x="6793" y="15264"/>
                    <a:pt x="7470" y="14588"/>
                  </a:cubicBezTo>
                  <a:cubicBezTo>
                    <a:pt x="8121" y="13936"/>
                    <a:pt x="8848" y="13309"/>
                    <a:pt x="9625" y="12783"/>
                  </a:cubicBezTo>
                  <a:cubicBezTo>
                    <a:pt x="10001" y="12507"/>
                    <a:pt x="10377" y="12257"/>
                    <a:pt x="10753" y="12031"/>
                  </a:cubicBezTo>
                  <a:cubicBezTo>
                    <a:pt x="11054" y="11856"/>
                    <a:pt x="11354" y="11680"/>
                    <a:pt x="11655" y="11530"/>
                  </a:cubicBezTo>
                  <a:cubicBezTo>
                    <a:pt x="12307" y="11204"/>
                    <a:pt x="12958" y="10928"/>
                    <a:pt x="13635" y="10678"/>
                  </a:cubicBezTo>
                  <a:cubicBezTo>
                    <a:pt x="15039" y="10126"/>
                    <a:pt x="16492" y="9700"/>
                    <a:pt x="17921" y="9224"/>
                  </a:cubicBezTo>
                  <a:cubicBezTo>
                    <a:pt x="19324" y="8748"/>
                    <a:pt x="20728" y="8247"/>
                    <a:pt x="22031" y="7570"/>
                  </a:cubicBezTo>
                  <a:cubicBezTo>
                    <a:pt x="22056" y="7545"/>
                    <a:pt x="22056" y="7545"/>
                    <a:pt x="22056" y="7545"/>
                  </a:cubicBezTo>
                  <a:cubicBezTo>
                    <a:pt x="22507" y="7319"/>
                    <a:pt x="22958" y="7044"/>
                    <a:pt x="23384" y="6743"/>
                  </a:cubicBezTo>
                  <a:cubicBezTo>
                    <a:pt x="23785" y="6467"/>
                    <a:pt x="24161" y="6166"/>
                    <a:pt x="24537" y="5841"/>
                  </a:cubicBezTo>
                  <a:lnTo>
                    <a:pt x="24512" y="5841"/>
                  </a:lnTo>
                  <a:cubicBezTo>
                    <a:pt x="24813" y="5565"/>
                    <a:pt x="25064" y="5289"/>
                    <a:pt x="25314" y="4988"/>
                  </a:cubicBezTo>
                  <a:cubicBezTo>
                    <a:pt x="25565" y="4713"/>
                    <a:pt x="25765" y="4412"/>
                    <a:pt x="25966" y="4086"/>
                  </a:cubicBezTo>
                  <a:cubicBezTo>
                    <a:pt x="26166" y="3760"/>
                    <a:pt x="26342" y="3410"/>
                    <a:pt x="26517" y="3059"/>
                  </a:cubicBezTo>
                  <a:cubicBezTo>
                    <a:pt x="26317" y="2908"/>
                    <a:pt x="26141" y="2733"/>
                    <a:pt x="26041" y="2532"/>
                  </a:cubicBezTo>
                  <a:cubicBezTo>
                    <a:pt x="25941" y="2332"/>
                    <a:pt x="25891" y="2131"/>
                    <a:pt x="25891" y="1931"/>
                  </a:cubicBezTo>
                  <a:cubicBezTo>
                    <a:pt x="25916" y="1505"/>
                    <a:pt x="26191" y="1104"/>
                    <a:pt x="26492" y="803"/>
                  </a:cubicBezTo>
                  <a:cubicBezTo>
                    <a:pt x="26693" y="628"/>
                    <a:pt x="26893" y="477"/>
                    <a:pt x="27119" y="352"/>
                  </a:cubicBezTo>
                  <a:cubicBezTo>
                    <a:pt x="27319" y="227"/>
                    <a:pt x="27570" y="101"/>
                    <a:pt x="27821" y="26"/>
                  </a:cubicBezTo>
                  <a:cubicBezTo>
                    <a:pt x="27695" y="1"/>
                    <a:pt x="27595" y="1"/>
                    <a:pt x="27495" y="1"/>
                  </a:cubicBezTo>
                  <a:close/>
                </a:path>
              </a:pathLst>
            </a:custGeom>
            <a:solidFill>
              <a:srgbClr val="B2A7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7" name="Google Shape;9397;p55"/>
            <p:cNvSpPr/>
            <p:nvPr/>
          </p:nvSpPr>
          <p:spPr>
            <a:xfrm>
              <a:off x="5606675" y="3684250"/>
              <a:ext cx="146025" cy="406900"/>
            </a:xfrm>
            <a:custGeom>
              <a:avLst/>
              <a:gdLst/>
              <a:ahLst/>
              <a:cxnLst/>
              <a:rect l="l" t="t" r="r" b="b"/>
              <a:pathLst>
                <a:path w="5841" h="16276" extrusionOk="0">
                  <a:moveTo>
                    <a:pt x="5740" y="0"/>
                  </a:moveTo>
                  <a:cubicBezTo>
                    <a:pt x="5715" y="0"/>
                    <a:pt x="5690" y="0"/>
                    <a:pt x="5665" y="25"/>
                  </a:cubicBezTo>
                  <a:cubicBezTo>
                    <a:pt x="5038" y="602"/>
                    <a:pt x="4487" y="1254"/>
                    <a:pt x="4086" y="2005"/>
                  </a:cubicBezTo>
                  <a:cubicBezTo>
                    <a:pt x="3685" y="2682"/>
                    <a:pt x="3409" y="3409"/>
                    <a:pt x="3234" y="4186"/>
                  </a:cubicBezTo>
                  <a:cubicBezTo>
                    <a:pt x="3033" y="4963"/>
                    <a:pt x="2908" y="5740"/>
                    <a:pt x="2833" y="6542"/>
                  </a:cubicBezTo>
                  <a:cubicBezTo>
                    <a:pt x="2783" y="6943"/>
                    <a:pt x="2732" y="7344"/>
                    <a:pt x="2707" y="7770"/>
                  </a:cubicBezTo>
                  <a:cubicBezTo>
                    <a:pt x="2657" y="8171"/>
                    <a:pt x="2632" y="8572"/>
                    <a:pt x="2582" y="8973"/>
                  </a:cubicBezTo>
                  <a:cubicBezTo>
                    <a:pt x="2507" y="9499"/>
                    <a:pt x="2457" y="10025"/>
                    <a:pt x="2356" y="10527"/>
                  </a:cubicBezTo>
                  <a:cubicBezTo>
                    <a:pt x="2181" y="11554"/>
                    <a:pt x="1880" y="12557"/>
                    <a:pt x="1454" y="13484"/>
                  </a:cubicBezTo>
                  <a:cubicBezTo>
                    <a:pt x="1454" y="13459"/>
                    <a:pt x="1479" y="13434"/>
                    <a:pt x="1479" y="13409"/>
                  </a:cubicBezTo>
                  <a:lnTo>
                    <a:pt x="1479" y="13409"/>
                  </a:lnTo>
                  <a:cubicBezTo>
                    <a:pt x="1103" y="14236"/>
                    <a:pt x="602" y="15013"/>
                    <a:pt x="76" y="15740"/>
                  </a:cubicBezTo>
                  <a:cubicBezTo>
                    <a:pt x="26" y="15815"/>
                    <a:pt x="1" y="15915"/>
                    <a:pt x="26" y="16015"/>
                  </a:cubicBezTo>
                  <a:cubicBezTo>
                    <a:pt x="26" y="16091"/>
                    <a:pt x="101" y="16166"/>
                    <a:pt x="176" y="16216"/>
                  </a:cubicBezTo>
                  <a:cubicBezTo>
                    <a:pt x="231" y="16253"/>
                    <a:pt x="300" y="16276"/>
                    <a:pt x="362" y="16276"/>
                  </a:cubicBezTo>
                  <a:cubicBezTo>
                    <a:pt x="385" y="16276"/>
                    <a:pt x="406" y="16273"/>
                    <a:pt x="427" y="16266"/>
                  </a:cubicBezTo>
                  <a:cubicBezTo>
                    <a:pt x="527" y="16241"/>
                    <a:pt x="602" y="16191"/>
                    <a:pt x="652" y="16116"/>
                  </a:cubicBezTo>
                  <a:cubicBezTo>
                    <a:pt x="953" y="15690"/>
                    <a:pt x="1254" y="15264"/>
                    <a:pt x="1529" y="14787"/>
                  </a:cubicBezTo>
                  <a:cubicBezTo>
                    <a:pt x="1780" y="14361"/>
                    <a:pt x="2006" y="13935"/>
                    <a:pt x="2206" y="13484"/>
                  </a:cubicBezTo>
                  <a:cubicBezTo>
                    <a:pt x="2382" y="13083"/>
                    <a:pt x="2507" y="12682"/>
                    <a:pt x="2632" y="12306"/>
                  </a:cubicBezTo>
                  <a:cubicBezTo>
                    <a:pt x="2732" y="11880"/>
                    <a:pt x="2808" y="11479"/>
                    <a:pt x="2883" y="11053"/>
                  </a:cubicBezTo>
                  <a:cubicBezTo>
                    <a:pt x="3008" y="10251"/>
                    <a:pt x="3083" y="9424"/>
                    <a:pt x="3108" y="8622"/>
                  </a:cubicBezTo>
                  <a:cubicBezTo>
                    <a:pt x="3158" y="7795"/>
                    <a:pt x="3184" y="6993"/>
                    <a:pt x="3259" y="6166"/>
                  </a:cubicBezTo>
                  <a:cubicBezTo>
                    <a:pt x="3284" y="5690"/>
                    <a:pt x="3359" y="5188"/>
                    <a:pt x="3434" y="4687"/>
                  </a:cubicBezTo>
                  <a:cubicBezTo>
                    <a:pt x="3585" y="3885"/>
                    <a:pt x="3810" y="3108"/>
                    <a:pt x="4136" y="2356"/>
                  </a:cubicBezTo>
                  <a:cubicBezTo>
                    <a:pt x="4412" y="1805"/>
                    <a:pt x="4762" y="1279"/>
                    <a:pt x="5163" y="802"/>
                  </a:cubicBezTo>
                  <a:cubicBezTo>
                    <a:pt x="5364" y="577"/>
                    <a:pt x="5565" y="351"/>
                    <a:pt x="5790" y="151"/>
                  </a:cubicBezTo>
                  <a:cubicBezTo>
                    <a:pt x="5840" y="101"/>
                    <a:pt x="5790" y="0"/>
                    <a:pt x="5740" y="0"/>
                  </a:cubicBezTo>
                  <a:close/>
                </a:path>
              </a:pathLst>
            </a:custGeom>
            <a:solidFill>
              <a:srgbClr val="B2A7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8" name="Google Shape;9398;p55"/>
            <p:cNvSpPr/>
            <p:nvPr/>
          </p:nvSpPr>
          <p:spPr>
            <a:xfrm>
              <a:off x="5760825" y="3667325"/>
              <a:ext cx="10025" cy="9425"/>
            </a:xfrm>
            <a:custGeom>
              <a:avLst/>
              <a:gdLst/>
              <a:ahLst/>
              <a:cxnLst/>
              <a:rect l="l" t="t" r="r" b="b"/>
              <a:pathLst>
                <a:path w="401" h="377" extrusionOk="0">
                  <a:moveTo>
                    <a:pt x="201" y="1"/>
                  </a:moveTo>
                  <a:cubicBezTo>
                    <a:pt x="100" y="1"/>
                    <a:pt x="25" y="76"/>
                    <a:pt x="25" y="176"/>
                  </a:cubicBezTo>
                  <a:cubicBezTo>
                    <a:pt x="0" y="276"/>
                    <a:pt x="100" y="377"/>
                    <a:pt x="201" y="377"/>
                  </a:cubicBezTo>
                  <a:cubicBezTo>
                    <a:pt x="301" y="377"/>
                    <a:pt x="376" y="301"/>
                    <a:pt x="376" y="201"/>
                  </a:cubicBezTo>
                  <a:cubicBezTo>
                    <a:pt x="401" y="101"/>
                    <a:pt x="301" y="1"/>
                    <a:pt x="201" y="1"/>
                  </a:cubicBezTo>
                  <a:close/>
                </a:path>
              </a:pathLst>
            </a:custGeom>
            <a:solidFill>
              <a:srgbClr val="B2A7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9" name="Google Shape;9399;p55"/>
            <p:cNvSpPr/>
            <p:nvPr/>
          </p:nvSpPr>
          <p:spPr>
            <a:xfrm>
              <a:off x="5522725" y="4032625"/>
              <a:ext cx="226200" cy="194875"/>
            </a:xfrm>
            <a:custGeom>
              <a:avLst/>
              <a:gdLst/>
              <a:ahLst/>
              <a:cxnLst/>
              <a:rect l="l" t="t" r="r" b="b"/>
              <a:pathLst>
                <a:path w="9048" h="7795" extrusionOk="0">
                  <a:moveTo>
                    <a:pt x="927" y="0"/>
                  </a:moveTo>
                  <a:cubicBezTo>
                    <a:pt x="827" y="25"/>
                    <a:pt x="752" y="50"/>
                    <a:pt x="702" y="75"/>
                  </a:cubicBezTo>
                  <a:cubicBezTo>
                    <a:pt x="627" y="101"/>
                    <a:pt x="552" y="151"/>
                    <a:pt x="501" y="176"/>
                  </a:cubicBezTo>
                  <a:cubicBezTo>
                    <a:pt x="351" y="301"/>
                    <a:pt x="251" y="451"/>
                    <a:pt x="176" y="552"/>
                  </a:cubicBezTo>
                  <a:cubicBezTo>
                    <a:pt x="100" y="702"/>
                    <a:pt x="75" y="852"/>
                    <a:pt x="50" y="1003"/>
                  </a:cubicBezTo>
                  <a:cubicBezTo>
                    <a:pt x="0" y="1178"/>
                    <a:pt x="0" y="1354"/>
                    <a:pt x="0" y="1529"/>
                  </a:cubicBezTo>
                  <a:cubicBezTo>
                    <a:pt x="0" y="1830"/>
                    <a:pt x="50" y="2156"/>
                    <a:pt x="176" y="2582"/>
                  </a:cubicBezTo>
                  <a:cubicBezTo>
                    <a:pt x="276" y="2983"/>
                    <a:pt x="451" y="3384"/>
                    <a:pt x="677" y="3810"/>
                  </a:cubicBezTo>
                  <a:cubicBezTo>
                    <a:pt x="1103" y="4537"/>
                    <a:pt x="1679" y="5213"/>
                    <a:pt x="2406" y="5840"/>
                  </a:cubicBezTo>
                  <a:cubicBezTo>
                    <a:pt x="2958" y="6291"/>
                    <a:pt x="3584" y="6692"/>
                    <a:pt x="4261" y="7018"/>
                  </a:cubicBezTo>
                  <a:cubicBezTo>
                    <a:pt x="4662" y="7218"/>
                    <a:pt x="5113" y="7369"/>
                    <a:pt x="5564" y="7519"/>
                  </a:cubicBezTo>
                  <a:cubicBezTo>
                    <a:pt x="6141" y="7695"/>
                    <a:pt x="6642" y="7795"/>
                    <a:pt x="7093" y="7795"/>
                  </a:cubicBezTo>
                  <a:lnTo>
                    <a:pt x="7218" y="7795"/>
                  </a:lnTo>
                  <a:cubicBezTo>
                    <a:pt x="7419" y="7795"/>
                    <a:pt x="7619" y="7770"/>
                    <a:pt x="7795" y="7745"/>
                  </a:cubicBezTo>
                  <a:cubicBezTo>
                    <a:pt x="8020" y="7695"/>
                    <a:pt x="8246" y="7619"/>
                    <a:pt x="8446" y="7494"/>
                  </a:cubicBezTo>
                  <a:cubicBezTo>
                    <a:pt x="8597" y="7394"/>
                    <a:pt x="8772" y="7218"/>
                    <a:pt x="8872" y="7043"/>
                  </a:cubicBezTo>
                  <a:cubicBezTo>
                    <a:pt x="8923" y="6968"/>
                    <a:pt x="8948" y="6918"/>
                    <a:pt x="8973" y="6842"/>
                  </a:cubicBezTo>
                  <a:cubicBezTo>
                    <a:pt x="9023" y="6767"/>
                    <a:pt x="9023" y="6692"/>
                    <a:pt x="9048" y="6617"/>
                  </a:cubicBezTo>
                  <a:cubicBezTo>
                    <a:pt x="9048" y="6517"/>
                    <a:pt x="9048" y="6416"/>
                    <a:pt x="9048" y="6366"/>
                  </a:cubicBezTo>
                  <a:cubicBezTo>
                    <a:pt x="9048" y="6291"/>
                    <a:pt x="9048" y="6241"/>
                    <a:pt x="9048" y="6191"/>
                  </a:cubicBezTo>
                  <a:cubicBezTo>
                    <a:pt x="9048" y="6166"/>
                    <a:pt x="9048" y="6116"/>
                    <a:pt x="9048" y="6091"/>
                  </a:cubicBezTo>
                  <a:cubicBezTo>
                    <a:pt x="9048" y="6015"/>
                    <a:pt x="8973" y="5940"/>
                    <a:pt x="8872" y="5940"/>
                  </a:cubicBezTo>
                  <a:lnTo>
                    <a:pt x="8722" y="5940"/>
                  </a:lnTo>
                  <a:cubicBezTo>
                    <a:pt x="8547" y="5940"/>
                    <a:pt x="8371" y="5915"/>
                    <a:pt x="8246" y="5865"/>
                  </a:cubicBezTo>
                  <a:cubicBezTo>
                    <a:pt x="8045" y="5815"/>
                    <a:pt x="7845" y="5765"/>
                    <a:pt x="7644" y="5690"/>
                  </a:cubicBezTo>
                  <a:lnTo>
                    <a:pt x="7544" y="5664"/>
                  </a:lnTo>
                  <a:cubicBezTo>
                    <a:pt x="7293" y="5589"/>
                    <a:pt x="7068" y="5489"/>
                    <a:pt x="6817" y="5389"/>
                  </a:cubicBezTo>
                  <a:cubicBezTo>
                    <a:pt x="6341" y="5213"/>
                    <a:pt x="5890" y="4988"/>
                    <a:pt x="5439" y="4737"/>
                  </a:cubicBezTo>
                  <a:cubicBezTo>
                    <a:pt x="4562" y="4236"/>
                    <a:pt x="3785" y="3634"/>
                    <a:pt x="3108" y="2958"/>
                  </a:cubicBezTo>
                  <a:cubicBezTo>
                    <a:pt x="2506" y="2381"/>
                    <a:pt x="2030" y="1730"/>
                    <a:pt x="1629" y="1053"/>
                  </a:cubicBezTo>
                  <a:cubicBezTo>
                    <a:pt x="1479" y="752"/>
                    <a:pt x="1328" y="451"/>
                    <a:pt x="1178" y="151"/>
                  </a:cubicBezTo>
                  <a:cubicBezTo>
                    <a:pt x="1178" y="75"/>
                    <a:pt x="1128" y="50"/>
                    <a:pt x="1078" y="25"/>
                  </a:cubicBezTo>
                  <a:cubicBezTo>
                    <a:pt x="1053" y="25"/>
                    <a:pt x="1003" y="0"/>
                    <a:pt x="953" y="0"/>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0" name="Google Shape;9400;p55"/>
            <p:cNvSpPr/>
            <p:nvPr/>
          </p:nvSpPr>
          <p:spPr>
            <a:xfrm>
              <a:off x="1354150" y="267550"/>
              <a:ext cx="1778225" cy="2920475"/>
            </a:xfrm>
            <a:custGeom>
              <a:avLst/>
              <a:gdLst/>
              <a:ahLst/>
              <a:cxnLst/>
              <a:rect l="l" t="t" r="r" b="b"/>
              <a:pathLst>
                <a:path w="71129" h="116819" extrusionOk="0">
                  <a:moveTo>
                    <a:pt x="47369" y="1"/>
                  </a:moveTo>
                  <a:cubicBezTo>
                    <a:pt x="47344" y="1"/>
                    <a:pt x="47344" y="1"/>
                    <a:pt x="47344" y="26"/>
                  </a:cubicBezTo>
                  <a:lnTo>
                    <a:pt x="35991" y="25465"/>
                  </a:lnTo>
                  <a:lnTo>
                    <a:pt x="0" y="106192"/>
                  </a:lnTo>
                  <a:lnTo>
                    <a:pt x="1404" y="106844"/>
                  </a:lnTo>
                  <a:lnTo>
                    <a:pt x="1404" y="106844"/>
                  </a:lnTo>
                  <a:lnTo>
                    <a:pt x="953" y="106618"/>
                  </a:lnTo>
                  <a:lnTo>
                    <a:pt x="953" y="106618"/>
                  </a:lnTo>
                  <a:cubicBezTo>
                    <a:pt x="7494" y="109575"/>
                    <a:pt x="14061" y="112483"/>
                    <a:pt x="20627" y="115415"/>
                  </a:cubicBezTo>
                  <a:lnTo>
                    <a:pt x="23610" y="116743"/>
                  </a:lnTo>
                  <a:lnTo>
                    <a:pt x="23760" y="116819"/>
                  </a:lnTo>
                  <a:lnTo>
                    <a:pt x="24637" y="114839"/>
                  </a:lnTo>
                  <a:lnTo>
                    <a:pt x="34612" y="92508"/>
                  </a:lnTo>
                  <a:lnTo>
                    <a:pt x="71129" y="10628"/>
                  </a:lnTo>
                  <a:lnTo>
                    <a:pt x="70652" y="10402"/>
                  </a:lnTo>
                  <a:cubicBezTo>
                    <a:pt x="63058" y="6993"/>
                    <a:pt x="55464" y="3610"/>
                    <a:pt x="47870" y="227"/>
                  </a:cubicBezTo>
                  <a:lnTo>
                    <a:pt x="47494" y="51"/>
                  </a:lnTo>
                  <a:lnTo>
                    <a:pt x="47369" y="1"/>
                  </a:lnTo>
                  <a:close/>
                </a:path>
              </a:pathLst>
            </a:custGeom>
            <a:solidFill>
              <a:srgbClr val="8864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1" name="Google Shape;9401;p55"/>
            <p:cNvSpPr/>
            <p:nvPr/>
          </p:nvSpPr>
          <p:spPr>
            <a:xfrm>
              <a:off x="1354150" y="267550"/>
              <a:ext cx="1733750" cy="2905450"/>
            </a:xfrm>
            <a:custGeom>
              <a:avLst/>
              <a:gdLst/>
              <a:ahLst/>
              <a:cxnLst/>
              <a:rect l="l" t="t" r="r" b="b"/>
              <a:pathLst>
                <a:path w="69350" h="116218" extrusionOk="0">
                  <a:moveTo>
                    <a:pt x="47369" y="1"/>
                  </a:moveTo>
                  <a:cubicBezTo>
                    <a:pt x="47369" y="1"/>
                    <a:pt x="47344" y="1"/>
                    <a:pt x="47344" y="26"/>
                  </a:cubicBezTo>
                  <a:lnTo>
                    <a:pt x="36016" y="25465"/>
                  </a:lnTo>
                  <a:lnTo>
                    <a:pt x="0" y="106192"/>
                  </a:lnTo>
                  <a:cubicBezTo>
                    <a:pt x="6868" y="109275"/>
                    <a:pt x="13760" y="112357"/>
                    <a:pt x="20627" y="115415"/>
                  </a:cubicBezTo>
                  <a:lnTo>
                    <a:pt x="22407" y="116217"/>
                  </a:lnTo>
                  <a:cubicBezTo>
                    <a:pt x="26868" y="106117"/>
                    <a:pt x="31329" y="96042"/>
                    <a:pt x="35765" y="85941"/>
                  </a:cubicBezTo>
                  <a:cubicBezTo>
                    <a:pt x="41479" y="72984"/>
                    <a:pt x="47219" y="60026"/>
                    <a:pt x="52933" y="47069"/>
                  </a:cubicBezTo>
                  <a:cubicBezTo>
                    <a:pt x="58397" y="34663"/>
                    <a:pt x="63885" y="22232"/>
                    <a:pt x="69349" y="9826"/>
                  </a:cubicBezTo>
                  <a:cubicBezTo>
                    <a:pt x="62056" y="6567"/>
                    <a:pt x="54763" y="3309"/>
                    <a:pt x="47469" y="51"/>
                  </a:cubicBezTo>
                  <a:lnTo>
                    <a:pt x="47369" y="1"/>
                  </a:lnTo>
                  <a:close/>
                </a:path>
              </a:pathLst>
            </a:custGeom>
            <a:solidFill>
              <a:srgbClr val="8864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2" name="Google Shape;9402;p55"/>
            <p:cNvSpPr/>
            <p:nvPr/>
          </p:nvSpPr>
          <p:spPr>
            <a:xfrm>
              <a:off x="1354150" y="268200"/>
              <a:ext cx="1733750" cy="2904800"/>
            </a:xfrm>
            <a:custGeom>
              <a:avLst/>
              <a:gdLst/>
              <a:ahLst/>
              <a:cxnLst/>
              <a:rect l="l" t="t" r="r" b="b"/>
              <a:pathLst>
                <a:path w="69350" h="116192" extrusionOk="0">
                  <a:moveTo>
                    <a:pt x="47369" y="0"/>
                  </a:moveTo>
                  <a:cubicBezTo>
                    <a:pt x="46517" y="1880"/>
                    <a:pt x="45690" y="3759"/>
                    <a:pt x="44838" y="5639"/>
                  </a:cubicBezTo>
                  <a:cubicBezTo>
                    <a:pt x="45138" y="5790"/>
                    <a:pt x="45439" y="5915"/>
                    <a:pt x="45740" y="6065"/>
                  </a:cubicBezTo>
                  <a:cubicBezTo>
                    <a:pt x="49399" y="7769"/>
                    <a:pt x="53058" y="9474"/>
                    <a:pt x="56717" y="11203"/>
                  </a:cubicBezTo>
                  <a:cubicBezTo>
                    <a:pt x="56793" y="11228"/>
                    <a:pt x="56843" y="11328"/>
                    <a:pt x="56868" y="11404"/>
                  </a:cubicBezTo>
                  <a:cubicBezTo>
                    <a:pt x="56893" y="11504"/>
                    <a:pt x="56868" y="11604"/>
                    <a:pt x="56818" y="11679"/>
                  </a:cubicBezTo>
                  <a:cubicBezTo>
                    <a:pt x="56768" y="11754"/>
                    <a:pt x="56692" y="11805"/>
                    <a:pt x="56617" y="11830"/>
                  </a:cubicBezTo>
                  <a:cubicBezTo>
                    <a:pt x="56590" y="11836"/>
                    <a:pt x="56565" y="11839"/>
                    <a:pt x="56541" y="11839"/>
                  </a:cubicBezTo>
                  <a:cubicBezTo>
                    <a:pt x="56475" y="11839"/>
                    <a:pt x="56415" y="11816"/>
                    <a:pt x="56342" y="11780"/>
                  </a:cubicBezTo>
                  <a:cubicBezTo>
                    <a:pt x="55464" y="11379"/>
                    <a:pt x="54562" y="10952"/>
                    <a:pt x="53685" y="10526"/>
                  </a:cubicBezTo>
                  <a:cubicBezTo>
                    <a:pt x="50652" y="9123"/>
                    <a:pt x="47595" y="7694"/>
                    <a:pt x="44562" y="6266"/>
                  </a:cubicBezTo>
                  <a:cubicBezTo>
                    <a:pt x="44311" y="6817"/>
                    <a:pt x="44061" y="7394"/>
                    <a:pt x="43810" y="7945"/>
                  </a:cubicBezTo>
                  <a:lnTo>
                    <a:pt x="51003" y="11328"/>
                  </a:lnTo>
                  <a:cubicBezTo>
                    <a:pt x="51078" y="11353"/>
                    <a:pt x="51128" y="11454"/>
                    <a:pt x="51154" y="11529"/>
                  </a:cubicBezTo>
                  <a:cubicBezTo>
                    <a:pt x="51179" y="11629"/>
                    <a:pt x="51179" y="11729"/>
                    <a:pt x="51128" y="11805"/>
                  </a:cubicBezTo>
                  <a:cubicBezTo>
                    <a:pt x="51078" y="11880"/>
                    <a:pt x="51003" y="11930"/>
                    <a:pt x="50903" y="11955"/>
                  </a:cubicBezTo>
                  <a:cubicBezTo>
                    <a:pt x="50876" y="11962"/>
                    <a:pt x="50851" y="11965"/>
                    <a:pt x="50827" y="11965"/>
                  </a:cubicBezTo>
                  <a:cubicBezTo>
                    <a:pt x="50762" y="11965"/>
                    <a:pt x="50707" y="11942"/>
                    <a:pt x="50652" y="11905"/>
                  </a:cubicBezTo>
                  <a:cubicBezTo>
                    <a:pt x="48271" y="10802"/>
                    <a:pt x="45890" y="9699"/>
                    <a:pt x="43534" y="8571"/>
                  </a:cubicBezTo>
                  <a:cubicBezTo>
                    <a:pt x="43309" y="9098"/>
                    <a:pt x="43083" y="9599"/>
                    <a:pt x="42858" y="10100"/>
                  </a:cubicBezTo>
                  <a:lnTo>
                    <a:pt x="42883" y="10100"/>
                  </a:lnTo>
                  <a:cubicBezTo>
                    <a:pt x="42933" y="10100"/>
                    <a:pt x="42983" y="10125"/>
                    <a:pt x="43058" y="10150"/>
                  </a:cubicBezTo>
                  <a:cubicBezTo>
                    <a:pt x="45414" y="11253"/>
                    <a:pt x="47770" y="12356"/>
                    <a:pt x="50126" y="13459"/>
                  </a:cubicBezTo>
                  <a:cubicBezTo>
                    <a:pt x="50201" y="13484"/>
                    <a:pt x="50251" y="13584"/>
                    <a:pt x="50276" y="13659"/>
                  </a:cubicBezTo>
                  <a:cubicBezTo>
                    <a:pt x="50301" y="13759"/>
                    <a:pt x="50301" y="13860"/>
                    <a:pt x="50251" y="13935"/>
                  </a:cubicBezTo>
                  <a:cubicBezTo>
                    <a:pt x="50201" y="14010"/>
                    <a:pt x="50126" y="14060"/>
                    <a:pt x="50026" y="14085"/>
                  </a:cubicBezTo>
                  <a:cubicBezTo>
                    <a:pt x="49999" y="14092"/>
                    <a:pt x="49974" y="14095"/>
                    <a:pt x="49950" y="14095"/>
                  </a:cubicBezTo>
                  <a:cubicBezTo>
                    <a:pt x="49885" y="14095"/>
                    <a:pt x="49830" y="14072"/>
                    <a:pt x="49775" y="14035"/>
                  </a:cubicBezTo>
                  <a:cubicBezTo>
                    <a:pt x="47419" y="12932"/>
                    <a:pt x="45063" y="11830"/>
                    <a:pt x="42707" y="10727"/>
                  </a:cubicBezTo>
                  <a:cubicBezTo>
                    <a:pt x="42657" y="10727"/>
                    <a:pt x="42632" y="10677"/>
                    <a:pt x="42607" y="10652"/>
                  </a:cubicBezTo>
                  <a:cubicBezTo>
                    <a:pt x="42382" y="11153"/>
                    <a:pt x="42156" y="11629"/>
                    <a:pt x="41956" y="12130"/>
                  </a:cubicBezTo>
                  <a:cubicBezTo>
                    <a:pt x="44311" y="13233"/>
                    <a:pt x="46667" y="14336"/>
                    <a:pt x="49023" y="15439"/>
                  </a:cubicBezTo>
                  <a:cubicBezTo>
                    <a:pt x="49098" y="15464"/>
                    <a:pt x="49149" y="15564"/>
                    <a:pt x="49174" y="15639"/>
                  </a:cubicBezTo>
                  <a:cubicBezTo>
                    <a:pt x="49199" y="15739"/>
                    <a:pt x="49174" y="15815"/>
                    <a:pt x="49123" y="15915"/>
                  </a:cubicBezTo>
                  <a:cubicBezTo>
                    <a:pt x="49073" y="15990"/>
                    <a:pt x="48998" y="16040"/>
                    <a:pt x="48923" y="16065"/>
                  </a:cubicBezTo>
                  <a:cubicBezTo>
                    <a:pt x="48896" y="16072"/>
                    <a:pt x="48871" y="16075"/>
                    <a:pt x="48847" y="16075"/>
                  </a:cubicBezTo>
                  <a:cubicBezTo>
                    <a:pt x="48781" y="16075"/>
                    <a:pt x="48721" y="16052"/>
                    <a:pt x="48647" y="16015"/>
                  </a:cubicBezTo>
                  <a:cubicBezTo>
                    <a:pt x="46316" y="14937"/>
                    <a:pt x="43986" y="13835"/>
                    <a:pt x="41680" y="12757"/>
                  </a:cubicBezTo>
                  <a:cubicBezTo>
                    <a:pt x="41404" y="13308"/>
                    <a:pt x="41153" y="13885"/>
                    <a:pt x="40903" y="14436"/>
                  </a:cubicBezTo>
                  <a:cubicBezTo>
                    <a:pt x="43209" y="15514"/>
                    <a:pt x="45514" y="16592"/>
                    <a:pt x="47820" y="17669"/>
                  </a:cubicBezTo>
                  <a:cubicBezTo>
                    <a:pt x="47895" y="17719"/>
                    <a:pt x="47946" y="17820"/>
                    <a:pt x="47971" y="17895"/>
                  </a:cubicBezTo>
                  <a:cubicBezTo>
                    <a:pt x="47996" y="17970"/>
                    <a:pt x="47971" y="18070"/>
                    <a:pt x="47946" y="18145"/>
                  </a:cubicBezTo>
                  <a:cubicBezTo>
                    <a:pt x="47895" y="18221"/>
                    <a:pt x="47820" y="18296"/>
                    <a:pt x="47720" y="18296"/>
                  </a:cubicBezTo>
                  <a:cubicBezTo>
                    <a:pt x="47691" y="18303"/>
                    <a:pt x="47663" y="18306"/>
                    <a:pt x="47638" y="18306"/>
                  </a:cubicBezTo>
                  <a:cubicBezTo>
                    <a:pt x="47576" y="18306"/>
                    <a:pt x="47522" y="18289"/>
                    <a:pt x="47469" y="18271"/>
                  </a:cubicBezTo>
                  <a:cubicBezTo>
                    <a:pt x="45189" y="17193"/>
                    <a:pt x="42908" y="16140"/>
                    <a:pt x="40627" y="15063"/>
                  </a:cubicBezTo>
                  <a:cubicBezTo>
                    <a:pt x="40427" y="15539"/>
                    <a:pt x="40201" y="16015"/>
                    <a:pt x="40001" y="16491"/>
                  </a:cubicBezTo>
                  <a:cubicBezTo>
                    <a:pt x="40276" y="16642"/>
                    <a:pt x="40552" y="16767"/>
                    <a:pt x="40828" y="16892"/>
                  </a:cubicBezTo>
                  <a:cubicBezTo>
                    <a:pt x="44437" y="18572"/>
                    <a:pt x="48046" y="20276"/>
                    <a:pt x="51655" y="21955"/>
                  </a:cubicBezTo>
                  <a:cubicBezTo>
                    <a:pt x="51730" y="22005"/>
                    <a:pt x="51780" y="22105"/>
                    <a:pt x="51805" y="22181"/>
                  </a:cubicBezTo>
                  <a:cubicBezTo>
                    <a:pt x="51830" y="22256"/>
                    <a:pt x="51805" y="22356"/>
                    <a:pt x="51755" y="22431"/>
                  </a:cubicBezTo>
                  <a:cubicBezTo>
                    <a:pt x="51730" y="22506"/>
                    <a:pt x="51630" y="22557"/>
                    <a:pt x="51555" y="22582"/>
                  </a:cubicBezTo>
                  <a:cubicBezTo>
                    <a:pt x="51525" y="22589"/>
                    <a:pt x="51498" y="22592"/>
                    <a:pt x="51472" y="22592"/>
                  </a:cubicBezTo>
                  <a:cubicBezTo>
                    <a:pt x="51408" y="22592"/>
                    <a:pt x="51350" y="22574"/>
                    <a:pt x="51279" y="22557"/>
                  </a:cubicBezTo>
                  <a:cubicBezTo>
                    <a:pt x="50301" y="22080"/>
                    <a:pt x="49324" y="21629"/>
                    <a:pt x="48347" y="21178"/>
                  </a:cubicBezTo>
                  <a:cubicBezTo>
                    <a:pt x="45464" y="19825"/>
                    <a:pt x="42582" y="18471"/>
                    <a:pt x="39725" y="17118"/>
                  </a:cubicBezTo>
                  <a:cubicBezTo>
                    <a:pt x="39524" y="17569"/>
                    <a:pt x="39324" y="17995"/>
                    <a:pt x="39123" y="18421"/>
                  </a:cubicBezTo>
                  <a:cubicBezTo>
                    <a:pt x="41555" y="19549"/>
                    <a:pt x="43986" y="20702"/>
                    <a:pt x="46417" y="21830"/>
                  </a:cubicBezTo>
                  <a:cubicBezTo>
                    <a:pt x="46492" y="21880"/>
                    <a:pt x="46542" y="21955"/>
                    <a:pt x="46567" y="22055"/>
                  </a:cubicBezTo>
                  <a:cubicBezTo>
                    <a:pt x="46592" y="22130"/>
                    <a:pt x="46567" y="22231"/>
                    <a:pt x="46517" y="22306"/>
                  </a:cubicBezTo>
                  <a:cubicBezTo>
                    <a:pt x="46492" y="22381"/>
                    <a:pt x="46392" y="22431"/>
                    <a:pt x="46316" y="22456"/>
                  </a:cubicBezTo>
                  <a:cubicBezTo>
                    <a:pt x="46287" y="22464"/>
                    <a:pt x="46260" y="22467"/>
                    <a:pt x="46234" y="22467"/>
                  </a:cubicBezTo>
                  <a:cubicBezTo>
                    <a:pt x="46170" y="22467"/>
                    <a:pt x="46112" y="22449"/>
                    <a:pt x="46041" y="22431"/>
                  </a:cubicBezTo>
                  <a:cubicBezTo>
                    <a:pt x="43660" y="21303"/>
                    <a:pt x="41254" y="20176"/>
                    <a:pt x="38848" y="19048"/>
                  </a:cubicBezTo>
                  <a:cubicBezTo>
                    <a:pt x="38647" y="19524"/>
                    <a:pt x="38447" y="20000"/>
                    <a:pt x="38221" y="20476"/>
                  </a:cubicBezTo>
                  <a:cubicBezTo>
                    <a:pt x="40577" y="21554"/>
                    <a:pt x="42908" y="22657"/>
                    <a:pt x="45264" y="23760"/>
                  </a:cubicBezTo>
                  <a:cubicBezTo>
                    <a:pt x="45339" y="23785"/>
                    <a:pt x="45389" y="23885"/>
                    <a:pt x="45414" y="23960"/>
                  </a:cubicBezTo>
                  <a:cubicBezTo>
                    <a:pt x="45439" y="24060"/>
                    <a:pt x="45414" y="24161"/>
                    <a:pt x="45364" y="24236"/>
                  </a:cubicBezTo>
                  <a:cubicBezTo>
                    <a:pt x="45339" y="24311"/>
                    <a:pt x="45239" y="24361"/>
                    <a:pt x="45164" y="24386"/>
                  </a:cubicBezTo>
                  <a:cubicBezTo>
                    <a:pt x="45137" y="24393"/>
                    <a:pt x="45112" y="24396"/>
                    <a:pt x="45088" y="24396"/>
                  </a:cubicBezTo>
                  <a:cubicBezTo>
                    <a:pt x="45023" y="24396"/>
                    <a:pt x="44968" y="24373"/>
                    <a:pt x="44913" y="24336"/>
                  </a:cubicBezTo>
                  <a:cubicBezTo>
                    <a:pt x="42582" y="23258"/>
                    <a:pt x="40276" y="22181"/>
                    <a:pt x="37945" y="21103"/>
                  </a:cubicBezTo>
                  <a:lnTo>
                    <a:pt x="37344" y="22456"/>
                  </a:lnTo>
                  <a:cubicBezTo>
                    <a:pt x="39725" y="23559"/>
                    <a:pt x="42106" y="24687"/>
                    <a:pt x="44512" y="25790"/>
                  </a:cubicBezTo>
                  <a:cubicBezTo>
                    <a:pt x="44587" y="25840"/>
                    <a:pt x="44637" y="25940"/>
                    <a:pt x="44662" y="26015"/>
                  </a:cubicBezTo>
                  <a:cubicBezTo>
                    <a:pt x="44687" y="26090"/>
                    <a:pt x="44662" y="26191"/>
                    <a:pt x="44612" y="26266"/>
                  </a:cubicBezTo>
                  <a:cubicBezTo>
                    <a:pt x="44562" y="26341"/>
                    <a:pt x="44487" y="26416"/>
                    <a:pt x="44412" y="26416"/>
                  </a:cubicBezTo>
                  <a:cubicBezTo>
                    <a:pt x="44382" y="26424"/>
                    <a:pt x="44355" y="26427"/>
                    <a:pt x="44329" y="26427"/>
                  </a:cubicBezTo>
                  <a:cubicBezTo>
                    <a:pt x="44265" y="26427"/>
                    <a:pt x="44207" y="26409"/>
                    <a:pt x="44136" y="26391"/>
                  </a:cubicBezTo>
                  <a:cubicBezTo>
                    <a:pt x="41780" y="25288"/>
                    <a:pt x="39424" y="24186"/>
                    <a:pt x="37068" y="23083"/>
                  </a:cubicBezTo>
                  <a:cubicBezTo>
                    <a:pt x="36868" y="23534"/>
                    <a:pt x="36667" y="23960"/>
                    <a:pt x="36467" y="24411"/>
                  </a:cubicBezTo>
                  <a:cubicBezTo>
                    <a:pt x="38798" y="25514"/>
                    <a:pt x="41128" y="26592"/>
                    <a:pt x="43459" y="27694"/>
                  </a:cubicBezTo>
                  <a:cubicBezTo>
                    <a:pt x="43534" y="27719"/>
                    <a:pt x="43585" y="27820"/>
                    <a:pt x="43610" y="27895"/>
                  </a:cubicBezTo>
                  <a:cubicBezTo>
                    <a:pt x="43635" y="27995"/>
                    <a:pt x="43610" y="28095"/>
                    <a:pt x="43560" y="28171"/>
                  </a:cubicBezTo>
                  <a:cubicBezTo>
                    <a:pt x="43509" y="28246"/>
                    <a:pt x="43434" y="28296"/>
                    <a:pt x="43359" y="28321"/>
                  </a:cubicBezTo>
                  <a:cubicBezTo>
                    <a:pt x="43332" y="28328"/>
                    <a:pt x="43307" y="28331"/>
                    <a:pt x="43283" y="28331"/>
                  </a:cubicBezTo>
                  <a:cubicBezTo>
                    <a:pt x="43217" y="28331"/>
                    <a:pt x="43157" y="28308"/>
                    <a:pt x="43083" y="28271"/>
                  </a:cubicBezTo>
                  <a:cubicBezTo>
                    <a:pt x="40778" y="27193"/>
                    <a:pt x="38472" y="26115"/>
                    <a:pt x="36191" y="25038"/>
                  </a:cubicBezTo>
                  <a:cubicBezTo>
                    <a:pt x="35965" y="25564"/>
                    <a:pt x="35715" y="26065"/>
                    <a:pt x="35489" y="26592"/>
                  </a:cubicBezTo>
                  <a:cubicBezTo>
                    <a:pt x="35640" y="26642"/>
                    <a:pt x="35765" y="26717"/>
                    <a:pt x="35915" y="26767"/>
                  </a:cubicBezTo>
                  <a:cubicBezTo>
                    <a:pt x="39575" y="28496"/>
                    <a:pt x="43234" y="30201"/>
                    <a:pt x="46918" y="31930"/>
                  </a:cubicBezTo>
                  <a:cubicBezTo>
                    <a:pt x="46993" y="31955"/>
                    <a:pt x="47043" y="32055"/>
                    <a:pt x="47068" y="32131"/>
                  </a:cubicBezTo>
                  <a:cubicBezTo>
                    <a:pt x="47093" y="32231"/>
                    <a:pt x="47068" y="32331"/>
                    <a:pt x="47018" y="32406"/>
                  </a:cubicBezTo>
                  <a:cubicBezTo>
                    <a:pt x="46968" y="32481"/>
                    <a:pt x="46893" y="32532"/>
                    <a:pt x="46818" y="32557"/>
                  </a:cubicBezTo>
                  <a:cubicBezTo>
                    <a:pt x="46791" y="32563"/>
                    <a:pt x="46766" y="32566"/>
                    <a:pt x="46742" y="32566"/>
                  </a:cubicBezTo>
                  <a:cubicBezTo>
                    <a:pt x="46675" y="32566"/>
                    <a:pt x="46615" y="32543"/>
                    <a:pt x="46542" y="32506"/>
                  </a:cubicBezTo>
                  <a:cubicBezTo>
                    <a:pt x="45840" y="32181"/>
                    <a:pt x="45113" y="31855"/>
                    <a:pt x="44412" y="31504"/>
                  </a:cubicBezTo>
                  <a:cubicBezTo>
                    <a:pt x="41354" y="30075"/>
                    <a:pt x="38271" y="28647"/>
                    <a:pt x="35214" y="27218"/>
                  </a:cubicBezTo>
                  <a:cubicBezTo>
                    <a:pt x="34963" y="27770"/>
                    <a:pt x="34712" y="28346"/>
                    <a:pt x="34462" y="28897"/>
                  </a:cubicBezTo>
                  <a:cubicBezTo>
                    <a:pt x="36793" y="30000"/>
                    <a:pt x="39123" y="31078"/>
                    <a:pt x="41429" y="32181"/>
                  </a:cubicBezTo>
                  <a:cubicBezTo>
                    <a:pt x="41504" y="32206"/>
                    <a:pt x="41580" y="32306"/>
                    <a:pt x="41605" y="32381"/>
                  </a:cubicBezTo>
                  <a:cubicBezTo>
                    <a:pt x="41605" y="32481"/>
                    <a:pt x="41605" y="32557"/>
                    <a:pt x="41555" y="32657"/>
                  </a:cubicBezTo>
                  <a:cubicBezTo>
                    <a:pt x="41504" y="32732"/>
                    <a:pt x="41429" y="32782"/>
                    <a:pt x="41329" y="32807"/>
                  </a:cubicBezTo>
                  <a:cubicBezTo>
                    <a:pt x="41302" y="32814"/>
                    <a:pt x="41277" y="32817"/>
                    <a:pt x="41253" y="32817"/>
                  </a:cubicBezTo>
                  <a:cubicBezTo>
                    <a:pt x="41188" y="32817"/>
                    <a:pt x="41133" y="32794"/>
                    <a:pt x="41078" y="32757"/>
                  </a:cubicBezTo>
                  <a:cubicBezTo>
                    <a:pt x="38773" y="31679"/>
                    <a:pt x="36492" y="30602"/>
                    <a:pt x="34186" y="29524"/>
                  </a:cubicBezTo>
                  <a:cubicBezTo>
                    <a:pt x="33986" y="29975"/>
                    <a:pt x="33785" y="30401"/>
                    <a:pt x="33610" y="30827"/>
                  </a:cubicBezTo>
                  <a:cubicBezTo>
                    <a:pt x="35840" y="31880"/>
                    <a:pt x="38096" y="32933"/>
                    <a:pt x="40351" y="33985"/>
                  </a:cubicBezTo>
                  <a:cubicBezTo>
                    <a:pt x="40427" y="34035"/>
                    <a:pt x="40477" y="34136"/>
                    <a:pt x="40502" y="34211"/>
                  </a:cubicBezTo>
                  <a:cubicBezTo>
                    <a:pt x="40527" y="34286"/>
                    <a:pt x="40502" y="34386"/>
                    <a:pt x="40452" y="34461"/>
                  </a:cubicBezTo>
                  <a:cubicBezTo>
                    <a:pt x="40402" y="34537"/>
                    <a:pt x="40326" y="34612"/>
                    <a:pt x="40251" y="34637"/>
                  </a:cubicBezTo>
                  <a:cubicBezTo>
                    <a:pt x="40151" y="34637"/>
                    <a:pt x="40076" y="34637"/>
                    <a:pt x="39976" y="34587"/>
                  </a:cubicBezTo>
                  <a:cubicBezTo>
                    <a:pt x="37770" y="33534"/>
                    <a:pt x="35539" y="32506"/>
                    <a:pt x="33309" y="31454"/>
                  </a:cubicBezTo>
                  <a:cubicBezTo>
                    <a:pt x="33108" y="31955"/>
                    <a:pt x="32883" y="32456"/>
                    <a:pt x="32657" y="32933"/>
                  </a:cubicBezTo>
                  <a:cubicBezTo>
                    <a:pt x="34888" y="33985"/>
                    <a:pt x="37093" y="35013"/>
                    <a:pt x="39299" y="36065"/>
                  </a:cubicBezTo>
                  <a:cubicBezTo>
                    <a:pt x="39399" y="36090"/>
                    <a:pt x="39449" y="36191"/>
                    <a:pt x="39474" y="36266"/>
                  </a:cubicBezTo>
                  <a:cubicBezTo>
                    <a:pt x="39499" y="36366"/>
                    <a:pt x="39474" y="36466"/>
                    <a:pt x="39424" y="36542"/>
                  </a:cubicBezTo>
                  <a:cubicBezTo>
                    <a:pt x="39374" y="36617"/>
                    <a:pt x="39299" y="36667"/>
                    <a:pt x="39199" y="36692"/>
                  </a:cubicBezTo>
                  <a:cubicBezTo>
                    <a:pt x="39178" y="36699"/>
                    <a:pt x="39157" y="36702"/>
                    <a:pt x="39134" y="36702"/>
                  </a:cubicBezTo>
                  <a:cubicBezTo>
                    <a:pt x="39071" y="36702"/>
                    <a:pt x="39003" y="36679"/>
                    <a:pt x="38948" y="36642"/>
                  </a:cubicBezTo>
                  <a:cubicBezTo>
                    <a:pt x="36768" y="35614"/>
                    <a:pt x="34562" y="34587"/>
                    <a:pt x="32382" y="33584"/>
                  </a:cubicBezTo>
                  <a:cubicBezTo>
                    <a:pt x="32156" y="34060"/>
                    <a:pt x="31955" y="34537"/>
                    <a:pt x="31730" y="35013"/>
                  </a:cubicBezTo>
                  <a:cubicBezTo>
                    <a:pt x="33935" y="36040"/>
                    <a:pt x="36141" y="37093"/>
                    <a:pt x="38346" y="38121"/>
                  </a:cubicBezTo>
                  <a:cubicBezTo>
                    <a:pt x="38422" y="38146"/>
                    <a:pt x="38472" y="38246"/>
                    <a:pt x="38497" y="38321"/>
                  </a:cubicBezTo>
                  <a:cubicBezTo>
                    <a:pt x="38522" y="38421"/>
                    <a:pt x="38497" y="38522"/>
                    <a:pt x="38447" y="38597"/>
                  </a:cubicBezTo>
                  <a:cubicBezTo>
                    <a:pt x="38397" y="38672"/>
                    <a:pt x="38321" y="38722"/>
                    <a:pt x="38246" y="38747"/>
                  </a:cubicBezTo>
                  <a:cubicBezTo>
                    <a:pt x="38219" y="38754"/>
                    <a:pt x="38194" y="38757"/>
                    <a:pt x="38170" y="38757"/>
                  </a:cubicBezTo>
                  <a:cubicBezTo>
                    <a:pt x="38104" y="38757"/>
                    <a:pt x="38044" y="38734"/>
                    <a:pt x="37971" y="38697"/>
                  </a:cubicBezTo>
                  <a:cubicBezTo>
                    <a:pt x="35815" y="37694"/>
                    <a:pt x="33635" y="36667"/>
                    <a:pt x="31454" y="35639"/>
                  </a:cubicBezTo>
                  <a:cubicBezTo>
                    <a:pt x="31229" y="36141"/>
                    <a:pt x="31028" y="36617"/>
                    <a:pt x="30803" y="37093"/>
                  </a:cubicBezTo>
                  <a:cubicBezTo>
                    <a:pt x="34437" y="38772"/>
                    <a:pt x="38046" y="40476"/>
                    <a:pt x="41655" y="42181"/>
                  </a:cubicBezTo>
                  <a:cubicBezTo>
                    <a:pt x="41730" y="42206"/>
                    <a:pt x="41780" y="42306"/>
                    <a:pt x="41805" y="42381"/>
                  </a:cubicBezTo>
                  <a:cubicBezTo>
                    <a:pt x="41830" y="42481"/>
                    <a:pt x="41805" y="42557"/>
                    <a:pt x="41780" y="42657"/>
                  </a:cubicBezTo>
                  <a:cubicBezTo>
                    <a:pt x="41730" y="42732"/>
                    <a:pt x="41655" y="42782"/>
                    <a:pt x="41555" y="42807"/>
                  </a:cubicBezTo>
                  <a:cubicBezTo>
                    <a:pt x="41528" y="42814"/>
                    <a:pt x="41503" y="42817"/>
                    <a:pt x="41479" y="42817"/>
                  </a:cubicBezTo>
                  <a:cubicBezTo>
                    <a:pt x="41414" y="42817"/>
                    <a:pt x="41359" y="42794"/>
                    <a:pt x="41304" y="42757"/>
                  </a:cubicBezTo>
                  <a:cubicBezTo>
                    <a:pt x="40978" y="42607"/>
                    <a:pt x="40677" y="42456"/>
                    <a:pt x="40351" y="42331"/>
                  </a:cubicBezTo>
                  <a:cubicBezTo>
                    <a:pt x="37093" y="40777"/>
                    <a:pt x="33810" y="39248"/>
                    <a:pt x="30527" y="37720"/>
                  </a:cubicBezTo>
                  <a:cubicBezTo>
                    <a:pt x="30326" y="38196"/>
                    <a:pt x="30101" y="38672"/>
                    <a:pt x="29900" y="39148"/>
                  </a:cubicBezTo>
                  <a:cubicBezTo>
                    <a:pt x="32056" y="40151"/>
                    <a:pt x="34211" y="41153"/>
                    <a:pt x="36367" y="42156"/>
                  </a:cubicBezTo>
                  <a:cubicBezTo>
                    <a:pt x="36442" y="42206"/>
                    <a:pt x="36492" y="42306"/>
                    <a:pt x="36517" y="42381"/>
                  </a:cubicBezTo>
                  <a:cubicBezTo>
                    <a:pt x="36542" y="42481"/>
                    <a:pt x="36517" y="42557"/>
                    <a:pt x="36467" y="42632"/>
                  </a:cubicBezTo>
                  <a:cubicBezTo>
                    <a:pt x="36417" y="42732"/>
                    <a:pt x="36341" y="42782"/>
                    <a:pt x="36266" y="42807"/>
                  </a:cubicBezTo>
                  <a:cubicBezTo>
                    <a:pt x="36239" y="42814"/>
                    <a:pt x="36214" y="42817"/>
                    <a:pt x="36190" y="42817"/>
                  </a:cubicBezTo>
                  <a:cubicBezTo>
                    <a:pt x="36124" y="42817"/>
                    <a:pt x="36064" y="42794"/>
                    <a:pt x="35991" y="42757"/>
                  </a:cubicBezTo>
                  <a:cubicBezTo>
                    <a:pt x="33860" y="41755"/>
                    <a:pt x="31730" y="40777"/>
                    <a:pt x="29625" y="39775"/>
                  </a:cubicBezTo>
                  <a:cubicBezTo>
                    <a:pt x="29424" y="40226"/>
                    <a:pt x="29199" y="40677"/>
                    <a:pt x="28998" y="41128"/>
                  </a:cubicBezTo>
                  <a:cubicBezTo>
                    <a:pt x="31103" y="42106"/>
                    <a:pt x="33209" y="43108"/>
                    <a:pt x="35314" y="44085"/>
                  </a:cubicBezTo>
                  <a:cubicBezTo>
                    <a:pt x="35389" y="44111"/>
                    <a:pt x="35464" y="44211"/>
                    <a:pt x="35464" y="44311"/>
                  </a:cubicBezTo>
                  <a:cubicBezTo>
                    <a:pt x="35489" y="44386"/>
                    <a:pt x="35489" y="44486"/>
                    <a:pt x="35439" y="44562"/>
                  </a:cubicBezTo>
                  <a:cubicBezTo>
                    <a:pt x="35389" y="44637"/>
                    <a:pt x="35314" y="44687"/>
                    <a:pt x="35214" y="44712"/>
                  </a:cubicBezTo>
                  <a:cubicBezTo>
                    <a:pt x="35184" y="44719"/>
                    <a:pt x="35157" y="44722"/>
                    <a:pt x="35131" y="44722"/>
                  </a:cubicBezTo>
                  <a:cubicBezTo>
                    <a:pt x="35069" y="44722"/>
                    <a:pt x="35016" y="44705"/>
                    <a:pt x="34963" y="44687"/>
                  </a:cubicBezTo>
                  <a:cubicBezTo>
                    <a:pt x="32883" y="43710"/>
                    <a:pt x="30803" y="42732"/>
                    <a:pt x="28722" y="41755"/>
                  </a:cubicBezTo>
                  <a:cubicBezTo>
                    <a:pt x="28547" y="42181"/>
                    <a:pt x="28346" y="42632"/>
                    <a:pt x="28146" y="43058"/>
                  </a:cubicBezTo>
                  <a:cubicBezTo>
                    <a:pt x="30251" y="44035"/>
                    <a:pt x="32382" y="45013"/>
                    <a:pt x="34487" y="46015"/>
                  </a:cubicBezTo>
                  <a:cubicBezTo>
                    <a:pt x="34562" y="46040"/>
                    <a:pt x="34612" y="46141"/>
                    <a:pt x="34637" y="46216"/>
                  </a:cubicBezTo>
                  <a:cubicBezTo>
                    <a:pt x="34662" y="46316"/>
                    <a:pt x="34637" y="46416"/>
                    <a:pt x="34587" y="46491"/>
                  </a:cubicBezTo>
                  <a:cubicBezTo>
                    <a:pt x="34537" y="46567"/>
                    <a:pt x="34462" y="46617"/>
                    <a:pt x="34387" y="46642"/>
                  </a:cubicBezTo>
                  <a:cubicBezTo>
                    <a:pt x="34360" y="46649"/>
                    <a:pt x="34335" y="46652"/>
                    <a:pt x="34310" y="46652"/>
                  </a:cubicBezTo>
                  <a:cubicBezTo>
                    <a:pt x="34244" y="46652"/>
                    <a:pt x="34184" y="46628"/>
                    <a:pt x="34111" y="46592"/>
                  </a:cubicBezTo>
                  <a:cubicBezTo>
                    <a:pt x="32031" y="45639"/>
                    <a:pt x="29950" y="44662"/>
                    <a:pt x="27870" y="43684"/>
                  </a:cubicBezTo>
                  <a:cubicBezTo>
                    <a:pt x="27670" y="44111"/>
                    <a:pt x="27494" y="44562"/>
                    <a:pt x="27294" y="44988"/>
                  </a:cubicBezTo>
                  <a:cubicBezTo>
                    <a:pt x="29424" y="45990"/>
                    <a:pt x="31580" y="46993"/>
                    <a:pt x="33735" y="47995"/>
                  </a:cubicBezTo>
                  <a:cubicBezTo>
                    <a:pt x="33810" y="48045"/>
                    <a:pt x="33860" y="48146"/>
                    <a:pt x="33885" y="48221"/>
                  </a:cubicBezTo>
                  <a:cubicBezTo>
                    <a:pt x="33910" y="48296"/>
                    <a:pt x="33885" y="48396"/>
                    <a:pt x="33835" y="48471"/>
                  </a:cubicBezTo>
                  <a:cubicBezTo>
                    <a:pt x="33785" y="48547"/>
                    <a:pt x="33710" y="48597"/>
                    <a:pt x="33635" y="48622"/>
                  </a:cubicBezTo>
                  <a:cubicBezTo>
                    <a:pt x="33605" y="48629"/>
                    <a:pt x="33578" y="48632"/>
                    <a:pt x="33552" y="48632"/>
                  </a:cubicBezTo>
                  <a:cubicBezTo>
                    <a:pt x="33488" y="48632"/>
                    <a:pt x="33430" y="48614"/>
                    <a:pt x="33359" y="48597"/>
                  </a:cubicBezTo>
                  <a:cubicBezTo>
                    <a:pt x="31254" y="47594"/>
                    <a:pt x="29123" y="46617"/>
                    <a:pt x="27018" y="45614"/>
                  </a:cubicBezTo>
                  <a:cubicBezTo>
                    <a:pt x="26793" y="46116"/>
                    <a:pt x="26567" y="46592"/>
                    <a:pt x="26341" y="47093"/>
                  </a:cubicBezTo>
                  <a:cubicBezTo>
                    <a:pt x="26542" y="47193"/>
                    <a:pt x="26742" y="47294"/>
                    <a:pt x="26943" y="47369"/>
                  </a:cubicBezTo>
                  <a:cubicBezTo>
                    <a:pt x="26943" y="47394"/>
                    <a:pt x="26943" y="47394"/>
                    <a:pt x="26968" y="47394"/>
                  </a:cubicBezTo>
                  <a:cubicBezTo>
                    <a:pt x="29048" y="48371"/>
                    <a:pt x="31128" y="49349"/>
                    <a:pt x="33209" y="50326"/>
                  </a:cubicBezTo>
                  <a:cubicBezTo>
                    <a:pt x="33509" y="50451"/>
                    <a:pt x="33785" y="50577"/>
                    <a:pt x="34086" y="50727"/>
                  </a:cubicBezTo>
                  <a:cubicBezTo>
                    <a:pt x="34988" y="51153"/>
                    <a:pt x="35890" y="51579"/>
                    <a:pt x="36793" y="51980"/>
                  </a:cubicBezTo>
                  <a:cubicBezTo>
                    <a:pt x="36868" y="52030"/>
                    <a:pt x="36943" y="52131"/>
                    <a:pt x="36943" y="52206"/>
                  </a:cubicBezTo>
                  <a:cubicBezTo>
                    <a:pt x="36968" y="52306"/>
                    <a:pt x="36968" y="52381"/>
                    <a:pt x="36918" y="52456"/>
                  </a:cubicBezTo>
                  <a:cubicBezTo>
                    <a:pt x="36868" y="52557"/>
                    <a:pt x="36793" y="52607"/>
                    <a:pt x="36692" y="52632"/>
                  </a:cubicBezTo>
                  <a:cubicBezTo>
                    <a:pt x="36665" y="52639"/>
                    <a:pt x="36640" y="52642"/>
                    <a:pt x="36617" y="52642"/>
                  </a:cubicBezTo>
                  <a:cubicBezTo>
                    <a:pt x="36552" y="52642"/>
                    <a:pt x="36497" y="52618"/>
                    <a:pt x="36442" y="52582"/>
                  </a:cubicBezTo>
                  <a:cubicBezTo>
                    <a:pt x="36191" y="52456"/>
                    <a:pt x="35940" y="52356"/>
                    <a:pt x="35715" y="52231"/>
                  </a:cubicBezTo>
                  <a:lnTo>
                    <a:pt x="33735" y="51304"/>
                  </a:lnTo>
                  <a:lnTo>
                    <a:pt x="33710" y="51304"/>
                  </a:lnTo>
                  <a:cubicBezTo>
                    <a:pt x="31580" y="50301"/>
                    <a:pt x="29449" y="49299"/>
                    <a:pt x="27294" y="48296"/>
                  </a:cubicBezTo>
                  <a:cubicBezTo>
                    <a:pt x="27068" y="48196"/>
                    <a:pt x="26843" y="48096"/>
                    <a:pt x="26592" y="47970"/>
                  </a:cubicBezTo>
                  <a:cubicBezTo>
                    <a:pt x="26417" y="47895"/>
                    <a:pt x="26241" y="47820"/>
                    <a:pt x="26066" y="47720"/>
                  </a:cubicBezTo>
                  <a:cubicBezTo>
                    <a:pt x="25840" y="48221"/>
                    <a:pt x="25615" y="48747"/>
                    <a:pt x="25389" y="49248"/>
                  </a:cubicBezTo>
                  <a:cubicBezTo>
                    <a:pt x="27494" y="50226"/>
                    <a:pt x="29574" y="51203"/>
                    <a:pt x="31680" y="52181"/>
                  </a:cubicBezTo>
                  <a:cubicBezTo>
                    <a:pt x="31755" y="52231"/>
                    <a:pt x="31805" y="52331"/>
                    <a:pt x="31830" y="52406"/>
                  </a:cubicBezTo>
                  <a:cubicBezTo>
                    <a:pt x="31855" y="52482"/>
                    <a:pt x="31830" y="52582"/>
                    <a:pt x="31780" y="52657"/>
                  </a:cubicBezTo>
                  <a:cubicBezTo>
                    <a:pt x="31730" y="52732"/>
                    <a:pt x="31655" y="52807"/>
                    <a:pt x="31580" y="52807"/>
                  </a:cubicBezTo>
                  <a:cubicBezTo>
                    <a:pt x="31550" y="52815"/>
                    <a:pt x="31523" y="52818"/>
                    <a:pt x="31497" y="52818"/>
                  </a:cubicBezTo>
                  <a:cubicBezTo>
                    <a:pt x="31433" y="52818"/>
                    <a:pt x="31375" y="52800"/>
                    <a:pt x="31304" y="52782"/>
                  </a:cubicBezTo>
                  <a:cubicBezTo>
                    <a:pt x="29249" y="51805"/>
                    <a:pt x="27168" y="50827"/>
                    <a:pt x="25113" y="49875"/>
                  </a:cubicBezTo>
                  <a:cubicBezTo>
                    <a:pt x="24888" y="50351"/>
                    <a:pt x="24687" y="50827"/>
                    <a:pt x="24462" y="51329"/>
                  </a:cubicBezTo>
                  <a:cubicBezTo>
                    <a:pt x="26442" y="52256"/>
                    <a:pt x="28447" y="53183"/>
                    <a:pt x="30427" y="54111"/>
                  </a:cubicBezTo>
                  <a:cubicBezTo>
                    <a:pt x="30502" y="54161"/>
                    <a:pt x="30552" y="54236"/>
                    <a:pt x="30577" y="54336"/>
                  </a:cubicBezTo>
                  <a:cubicBezTo>
                    <a:pt x="30602" y="54411"/>
                    <a:pt x="30577" y="54512"/>
                    <a:pt x="30527" y="54587"/>
                  </a:cubicBezTo>
                  <a:cubicBezTo>
                    <a:pt x="30477" y="54662"/>
                    <a:pt x="30402" y="54712"/>
                    <a:pt x="30326" y="54737"/>
                  </a:cubicBezTo>
                  <a:cubicBezTo>
                    <a:pt x="30297" y="54744"/>
                    <a:pt x="30270" y="54748"/>
                    <a:pt x="30243" y="54748"/>
                  </a:cubicBezTo>
                  <a:cubicBezTo>
                    <a:pt x="30180" y="54748"/>
                    <a:pt x="30122" y="54730"/>
                    <a:pt x="30051" y="54712"/>
                  </a:cubicBezTo>
                  <a:cubicBezTo>
                    <a:pt x="28096" y="53785"/>
                    <a:pt x="26141" y="52857"/>
                    <a:pt x="24186" y="51955"/>
                  </a:cubicBezTo>
                  <a:cubicBezTo>
                    <a:pt x="23935" y="52482"/>
                    <a:pt x="23710" y="53008"/>
                    <a:pt x="23484" y="53534"/>
                  </a:cubicBezTo>
                  <a:cubicBezTo>
                    <a:pt x="25539" y="54512"/>
                    <a:pt x="27620" y="55464"/>
                    <a:pt x="29675" y="56441"/>
                  </a:cubicBezTo>
                  <a:cubicBezTo>
                    <a:pt x="29750" y="56466"/>
                    <a:pt x="29800" y="56567"/>
                    <a:pt x="29825" y="56667"/>
                  </a:cubicBezTo>
                  <a:cubicBezTo>
                    <a:pt x="29850" y="56742"/>
                    <a:pt x="29825" y="56842"/>
                    <a:pt x="29775" y="56918"/>
                  </a:cubicBezTo>
                  <a:cubicBezTo>
                    <a:pt x="29750" y="56993"/>
                    <a:pt x="29650" y="57043"/>
                    <a:pt x="29574" y="57068"/>
                  </a:cubicBezTo>
                  <a:cubicBezTo>
                    <a:pt x="29545" y="57075"/>
                    <a:pt x="29518" y="57078"/>
                    <a:pt x="29492" y="57078"/>
                  </a:cubicBezTo>
                  <a:cubicBezTo>
                    <a:pt x="29428" y="57078"/>
                    <a:pt x="29370" y="57061"/>
                    <a:pt x="29299" y="57043"/>
                  </a:cubicBezTo>
                  <a:cubicBezTo>
                    <a:pt x="27269" y="56065"/>
                    <a:pt x="25239" y="55113"/>
                    <a:pt x="23183" y="54161"/>
                  </a:cubicBezTo>
                  <a:cubicBezTo>
                    <a:pt x="22958" y="54687"/>
                    <a:pt x="22732" y="55213"/>
                    <a:pt x="22482" y="55740"/>
                  </a:cubicBezTo>
                  <a:cubicBezTo>
                    <a:pt x="24537" y="56692"/>
                    <a:pt x="26567" y="57670"/>
                    <a:pt x="28622" y="58622"/>
                  </a:cubicBezTo>
                  <a:cubicBezTo>
                    <a:pt x="28697" y="58647"/>
                    <a:pt x="28747" y="58747"/>
                    <a:pt x="28772" y="58822"/>
                  </a:cubicBezTo>
                  <a:cubicBezTo>
                    <a:pt x="28798" y="58923"/>
                    <a:pt x="28772" y="59023"/>
                    <a:pt x="28722" y="59098"/>
                  </a:cubicBezTo>
                  <a:cubicBezTo>
                    <a:pt x="28697" y="59173"/>
                    <a:pt x="28597" y="59223"/>
                    <a:pt x="28522" y="59248"/>
                  </a:cubicBezTo>
                  <a:cubicBezTo>
                    <a:pt x="28495" y="59255"/>
                    <a:pt x="28470" y="59258"/>
                    <a:pt x="28446" y="59258"/>
                  </a:cubicBezTo>
                  <a:cubicBezTo>
                    <a:pt x="28380" y="59258"/>
                    <a:pt x="28320" y="59235"/>
                    <a:pt x="28246" y="59198"/>
                  </a:cubicBezTo>
                  <a:cubicBezTo>
                    <a:pt x="26241" y="58271"/>
                    <a:pt x="24236" y="57319"/>
                    <a:pt x="22206" y="56366"/>
                  </a:cubicBezTo>
                  <a:cubicBezTo>
                    <a:pt x="22031" y="56792"/>
                    <a:pt x="21830" y="57218"/>
                    <a:pt x="21655" y="57619"/>
                  </a:cubicBezTo>
                  <a:cubicBezTo>
                    <a:pt x="25264" y="59324"/>
                    <a:pt x="28873" y="61003"/>
                    <a:pt x="32482" y="62707"/>
                  </a:cubicBezTo>
                  <a:cubicBezTo>
                    <a:pt x="32557" y="62732"/>
                    <a:pt x="32632" y="62832"/>
                    <a:pt x="32657" y="62908"/>
                  </a:cubicBezTo>
                  <a:cubicBezTo>
                    <a:pt x="32657" y="63008"/>
                    <a:pt x="32657" y="63083"/>
                    <a:pt x="32607" y="63183"/>
                  </a:cubicBezTo>
                  <a:cubicBezTo>
                    <a:pt x="32557" y="63259"/>
                    <a:pt x="32482" y="63309"/>
                    <a:pt x="32382" y="63334"/>
                  </a:cubicBezTo>
                  <a:cubicBezTo>
                    <a:pt x="32355" y="63340"/>
                    <a:pt x="32330" y="63344"/>
                    <a:pt x="32306" y="63344"/>
                  </a:cubicBezTo>
                  <a:cubicBezTo>
                    <a:pt x="32241" y="63344"/>
                    <a:pt x="32186" y="63320"/>
                    <a:pt x="32131" y="63284"/>
                  </a:cubicBezTo>
                  <a:cubicBezTo>
                    <a:pt x="31805" y="63133"/>
                    <a:pt x="31479" y="62983"/>
                    <a:pt x="31179" y="62832"/>
                  </a:cubicBezTo>
                  <a:cubicBezTo>
                    <a:pt x="27895" y="61304"/>
                    <a:pt x="24637" y="59775"/>
                    <a:pt x="21379" y="58246"/>
                  </a:cubicBezTo>
                  <a:cubicBezTo>
                    <a:pt x="21153" y="58722"/>
                    <a:pt x="20953" y="59198"/>
                    <a:pt x="20727" y="59675"/>
                  </a:cubicBezTo>
                  <a:cubicBezTo>
                    <a:pt x="22883" y="60677"/>
                    <a:pt x="25013" y="61680"/>
                    <a:pt x="27143" y="62682"/>
                  </a:cubicBezTo>
                  <a:cubicBezTo>
                    <a:pt x="27219" y="62732"/>
                    <a:pt x="27294" y="62832"/>
                    <a:pt x="27294" y="62908"/>
                  </a:cubicBezTo>
                  <a:cubicBezTo>
                    <a:pt x="27319" y="62983"/>
                    <a:pt x="27319" y="63083"/>
                    <a:pt x="27269" y="63158"/>
                  </a:cubicBezTo>
                  <a:cubicBezTo>
                    <a:pt x="27219" y="63233"/>
                    <a:pt x="27143" y="63309"/>
                    <a:pt x="27043" y="63309"/>
                  </a:cubicBezTo>
                  <a:cubicBezTo>
                    <a:pt x="27014" y="63316"/>
                    <a:pt x="26987" y="63319"/>
                    <a:pt x="26961" y="63319"/>
                  </a:cubicBezTo>
                  <a:cubicBezTo>
                    <a:pt x="26899" y="63319"/>
                    <a:pt x="26846" y="63301"/>
                    <a:pt x="26793" y="63284"/>
                  </a:cubicBezTo>
                  <a:lnTo>
                    <a:pt x="20452" y="60301"/>
                  </a:lnTo>
                  <a:cubicBezTo>
                    <a:pt x="20201" y="60878"/>
                    <a:pt x="19950" y="61429"/>
                    <a:pt x="19700" y="61980"/>
                  </a:cubicBezTo>
                  <a:cubicBezTo>
                    <a:pt x="21905" y="63008"/>
                    <a:pt x="24086" y="64035"/>
                    <a:pt x="26291" y="65063"/>
                  </a:cubicBezTo>
                  <a:cubicBezTo>
                    <a:pt x="26366" y="65088"/>
                    <a:pt x="26417" y="65188"/>
                    <a:pt x="26442" y="65264"/>
                  </a:cubicBezTo>
                  <a:cubicBezTo>
                    <a:pt x="26467" y="65364"/>
                    <a:pt x="26442" y="65464"/>
                    <a:pt x="26392" y="65539"/>
                  </a:cubicBezTo>
                  <a:cubicBezTo>
                    <a:pt x="26341" y="65614"/>
                    <a:pt x="26266" y="65665"/>
                    <a:pt x="26191" y="65690"/>
                  </a:cubicBezTo>
                  <a:cubicBezTo>
                    <a:pt x="26164" y="65696"/>
                    <a:pt x="26139" y="65699"/>
                    <a:pt x="26115" y="65699"/>
                  </a:cubicBezTo>
                  <a:cubicBezTo>
                    <a:pt x="26049" y="65699"/>
                    <a:pt x="25989" y="65676"/>
                    <a:pt x="25915" y="65639"/>
                  </a:cubicBezTo>
                  <a:cubicBezTo>
                    <a:pt x="23760" y="64637"/>
                    <a:pt x="21605" y="63609"/>
                    <a:pt x="19424" y="62607"/>
                  </a:cubicBezTo>
                  <a:cubicBezTo>
                    <a:pt x="19224" y="63083"/>
                    <a:pt x="19023" y="63534"/>
                    <a:pt x="18797" y="64010"/>
                  </a:cubicBezTo>
                  <a:cubicBezTo>
                    <a:pt x="20903" y="64988"/>
                    <a:pt x="23033" y="65990"/>
                    <a:pt x="25138" y="66968"/>
                  </a:cubicBezTo>
                  <a:cubicBezTo>
                    <a:pt x="25214" y="67018"/>
                    <a:pt x="25264" y="67118"/>
                    <a:pt x="25289" y="67193"/>
                  </a:cubicBezTo>
                  <a:cubicBezTo>
                    <a:pt x="25314" y="67269"/>
                    <a:pt x="25289" y="67369"/>
                    <a:pt x="25239" y="67444"/>
                  </a:cubicBezTo>
                  <a:cubicBezTo>
                    <a:pt x="25188" y="67519"/>
                    <a:pt x="25113" y="67594"/>
                    <a:pt x="25038" y="67594"/>
                  </a:cubicBezTo>
                  <a:cubicBezTo>
                    <a:pt x="25009" y="67602"/>
                    <a:pt x="24982" y="67605"/>
                    <a:pt x="24955" y="67605"/>
                  </a:cubicBezTo>
                  <a:cubicBezTo>
                    <a:pt x="24892" y="67605"/>
                    <a:pt x="24833" y="67587"/>
                    <a:pt x="24762" y="67569"/>
                  </a:cubicBezTo>
                  <a:cubicBezTo>
                    <a:pt x="22682" y="66592"/>
                    <a:pt x="20602" y="65614"/>
                    <a:pt x="18522" y="64637"/>
                  </a:cubicBezTo>
                  <a:cubicBezTo>
                    <a:pt x="18246" y="65238"/>
                    <a:pt x="17995" y="65840"/>
                    <a:pt x="17720" y="66441"/>
                  </a:cubicBezTo>
                  <a:cubicBezTo>
                    <a:pt x="19850" y="67419"/>
                    <a:pt x="21955" y="68421"/>
                    <a:pt x="24086" y="69399"/>
                  </a:cubicBezTo>
                  <a:cubicBezTo>
                    <a:pt x="24161" y="69449"/>
                    <a:pt x="24211" y="69549"/>
                    <a:pt x="24236" y="69624"/>
                  </a:cubicBezTo>
                  <a:cubicBezTo>
                    <a:pt x="24261" y="69700"/>
                    <a:pt x="24236" y="69800"/>
                    <a:pt x="24186" y="69875"/>
                  </a:cubicBezTo>
                  <a:cubicBezTo>
                    <a:pt x="24161" y="69950"/>
                    <a:pt x="24061" y="70025"/>
                    <a:pt x="23985" y="70025"/>
                  </a:cubicBezTo>
                  <a:cubicBezTo>
                    <a:pt x="23956" y="70033"/>
                    <a:pt x="23929" y="70036"/>
                    <a:pt x="23903" y="70036"/>
                  </a:cubicBezTo>
                  <a:cubicBezTo>
                    <a:pt x="23839" y="70036"/>
                    <a:pt x="23781" y="70018"/>
                    <a:pt x="23710" y="70000"/>
                  </a:cubicBezTo>
                  <a:cubicBezTo>
                    <a:pt x="21630" y="69023"/>
                    <a:pt x="19549" y="68045"/>
                    <a:pt x="17444" y="67068"/>
                  </a:cubicBezTo>
                  <a:lnTo>
                    <a:pt x="16692" y="68747"/>
                  </a:lnTo>
                  <a:cubicBezTo>
                    <a:pt x="20276" y="70426"/>
                    <a:pt x="23860" y="72106"/>
                    <a:pt x="27419" y="73785"/>
                  </a:cubicBezTo>
                  <a:cubicBezTo>
                    <a:pt x="27519" y="73810"/>
                    <a:pt x="27569" y="73910"/>
                    <a:pt x="27595" y="73985"/>
                  </a:cubicBezTo>
                  <a:cubicBezTo>
                    <a:pt x="27595" y="74086"/>
                    <a:pt x="27595" y="74186"/>
                    <a:pt x="27544" y="74261"/>
                  </a:cubicBezTo>
                  <a:cubicBezTo>
                    <a:pt x="27494" y="74336"/>
                    <a:pt x="27419" y="74386"/>
                    <a:pt x="27319" y="74411"/>
                  </a:cubicBezTo>
                  <a:cubicBezTo>
                    <a:pt x="27299" y="74418"/>
                    <a:pt x="27277" y="74421"/>
                    <a:pt x="27254" y="74421"/>
                  </a:cubicBezTo>
                  <a:cubicBezTo>
                    <a:pt x="27192" y="74421"/>
                    <a:pt x="27123" y="74398"/>
                    <a:pt x="27068" y="74361"/>
                  </a:cubicBezTo>
                  <a:cubicBezTo>
                    <a:pt x="26667" y="74186"/>
                    <a:pt x="26291" y="74010"/>
                    <a:pt x="25890" y="73810"/>
                  </a:cubicBezTo>
                  <a:cubicBezTo>
                    <a:pt x="22732" y="72331"/>
                    <a:pt x="19574" y="70853"/>
                    <a:pt x="16417" y="69374"/>
                  </a:cubicBezTo>
                  <a:cubicBezTo>
                    <a:pt x="10953" y="81655"/>
                    <a:pt x="5464" y="93910"/>
                    <a:pt x="0" y="106191"/>
                  </a:cubicBezTo>
                  <a:cubicBezTo>
                    <a:pt x="7469" y="109524"/>
                    <a:pt x="14938" y="112858"/>
                    <a:pt x="22407" y="116191"/>
                  </a:cubicBezTo>
                  <a:cubicBezTo>
                    <a:pt x="26868" y="106091"/>
                    <a:pt x="31329" y="96016"/>
                    <a:pt x="35765" y="85915"/>
                  </a:cubicBezTo>
                  <a:cubicBezTo>
                    <a:pt x="41479" y="72958"/>
                    <a:pt x="47219" y="60000"/>
                    <a:pt x="52933" y="47043"/>
                  </a:cubicBezTo>
                  <a:cubicBezTo>
                    <a:pt x="58397" y="34637"/>
                    <a:pt x="63885" y="22206"/>
                    <a:pt x="69349" y="9800"/>
                  </a:cubicBezTo>
                  <a:cubicBezTo>
                    <a:pt x="62031" y="6541"/>
                    <a:pt x="54687" y="3258"/>
                    <a:pt x="47369" y="0"/>
                  </a:cubicBezTo>
                  <a:close/>
                </a:path>
              </a:pathLst>
            </a:custGeom>
            <a:solidFill>
              <a:srgbClr val="D998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3" name="Google Shape;9403;p55"/>
            <p:cNvSpPr/>
            <p:nvPr/>
          </p:nvSpPr>
          <p:spPr>
            <a:xfrm>
              <a:off x="2404900" y="1789500"/>
              <a:ext cx="391625" cy="386625"/>
            </a:xfrm>
            <a:custGeom>
              <a:avLst/>
              <a:gdLst/>
              <a:ahLst/>
              <a:cxnLst/>
              <a:rect l="l" t="t" r="r" b="b"/>
              <a:pathLst>
                <a:path w="15665" h="15465" extrusionOk="0">
                  <a:moveTo>
                    <a:pt x="15489" y="0"/>
                  </a:moveTo>
                  <a:cubicBezTo>
                    <a:pt x="15439" y="0"/>
                    <a:pt x="15389" y="26"/>
                    <a:pt x="15364" y="51"/>
                  </a:cubicBezTo>
                  <a:cubicBezTo>
                    <a:pt x="15088" y="301"/>
                    <a:pt x="14813" y="527"/>
                    <a:pt x="14512" y="727"/>
                  </a:cubicBezTo>
                  <a:cubicBezTo>
                    <a:pt x="13961" y="1078"/>
                    <a:pt x="13384" y="1354"/>
                    <a:pt x="12682" y="1579"/>
                  </a:cubicBezTo>
                  <a:cubicBezTo>
                    <a:pt x="11580" y="1955"/>
                    <a:pt x="10427" y="2131"/>
                    <a:pt x="9299" y="2281"/>
                  </a:cubicBezTo>
                  <a:cubicBezTo>
                    <a:pt x="8923" y="2356"/>
                    <a:pt x="8547" y="2407"/>
                    <a:pt x="8146" y="2457"/>
                  </a:cubicBezTo>
                  <a:cubicBezTo>
                    <a:pt x="7244" y="2632"/>
                    <a:pt x="6517" y="2782"/>
                    <a:pt x="5865" y="3008"/>
                  </a:cubicBezTo>
                  <a:cubicBezTo>
                    <a:pt x="5464" y="3133"/>
                    <a:pt x="5114" y="3259"/>
                    <a:pt x="4788" y="3409"/>
                  </a:cubicBezTo>
                  <a:cubicBezTo>
                    <a:pt x="4462" y="3584"/>
                    <a:pt x="4111" y="3760"/>
                    <a:pt x="3760" y="4011"/>
                  </a:cubicBezTo>
                  <a:cubicBezTo>
                    <a:pt x="3083" y="4437"/>
                    <a:pt x="2507" y="4988"/>
                    <a:pt x="2031" y="5640"/>
                  </a:cubicBezTo>
                  <a:cubicBezTo>
                    <a:pt x="1605" y="6216"/>
                    <a:pt x="1229" y="6893"/>
                    <a:pt x="928" y="7720"/>
                  </a:cubicBezTo>
                  <a:cubicBezTo>
                    <a:pt x="627" y="8447"/>
                    <a:pt x="427" y="9224"/>
                    <a:pt x="276" y="10101"/>
                  </a:cubicBezTo>
                  <a:cubicBezTo>
                    <a:pt x="126" y="10928"/>
                    <a:pt x="76" y="11755"/>
                    <a:pt x="76" y="12582"/>
                  </a:cubicBezTo>
                  <a:cubicBezTo>
                    <a:pt x="101" y="13155"/>
                    <a:pt x="150" y="13702"/>
                    <a:pt x="249" y="14225"/>
                  </a:cubicBezTo>
                  <a:lnTo>
                    <a:pt x="249" y="14225"/>
                  </a:lnTo>
                  <a:cubicBezTo>
                    <a:pt x="243" y="14211"/>
                    <a:pt x="222" y="14211"/>
                    <a:pt x="201" y="14211"/>
                  </a:cubicBezTo>
                  <a:cubicBezTo>
                    <a:pt x="126" y="14211"/>
                    <a:pt x="76" y="14261"/>
                    <a:pt x="51" y="14311"/>
                  </a:cubicBezTo>
                  <a:cubicBezTo>
                    <a:pt x="1" y="14336"/>
                    <a:pt x="1" y="14387"/>
                    <a:pt x="26" y="14437"/>
                  </a:cubicBezTo>
                  <a:cubicBezTo>
                    <a:pt x="26" y="14437"/>
                    <a:pt x="26" y="14462"/>
                    <a:pt x="26" y="14462"/>
                  </a:cubicBezTo>
                  <a:cubicBezTo>
                    <a:pt x="26" y="14512"/>
                    <a:pt x="51" y="14537"/>
                    <a:pt x="76" y="14562"/>
                  </a:cubicBezTo>
                  <a:lnTo>
                    <a:pt x="126" y="14662"/>
                  </a:lnTo>
                  <a:cubicBezTo>
                    <a:pt x="176" y="14712"/>
                    <a:pt x="226" y="14762"/>
                    <a:pt x="301" y="14838"/>
                  </a:cubicBezTo>
                  <a:cubicBezTo>
                    <a:pt x="327" y="14863"/>
                    <a:pt x="352" y="14888"/>
                    <a:pt x="402" y="14913"/>
                  </a:cubicBezTo>
                  <a:lnTo>
                    <a:pt x="427" y="15013"/>
                  </a:lnTo>
                  <a:lnTo>
                    <a:pt x="427" y="15088"/>
                  </a:lnTo>
                  <a:cubicBezTo>
                    <a:pt x="452" y="15138"/>
                    <a:pt x="477" y="15163"/>
                    <a:pt x="527" y="15189"/>
                  </a:cubicBezTo>
                  <a:cubicBezTo>
                    <a:pt x="552" y="15214"/>
                    <a:pt x="577" y="15239"/>
                    <a:pt x="627" y="15239"/>
                  </a:cubicBezTo>
                  <a:cubicBezTo>
                    <a:pt x="677" y="15214"/>
                    <a:pt x="728" y="15189"/>
                    <a:pt x="753" y="15163"/>
                  </a:cubicBezTo>
                  <a:cubicBezTo>
                    <a:pt x="978" y="15289"/>
                    <a:pt x="1254" y="15364"/>
                    <a:pt x="1580" y="15414"/>
                  </a:cubicBezTo>
                  <a:cubicBezTo>
                    <a:pt x="1730" y="15439"/>
                    <a:pt x="1905" y="15464"/>
                    <a:pt x="2081" y="15464"/>
                  </a:cubicBezTo>
                  <a:cubicBezTo>
                    <a:pt x="2231" y="15464"/>
                    <a:pt x="2382" y="15464"/>
                    <a:pt x="2582" y="15439"/>
                  </a:cubicBezTo>
                  <a:cubicBezTo>
                    <a:pt x="2908" y="15389"/>
                    <a:pt x="3259" y="15339"/>
                    <a:pt x="3660" y="15239"/>
                  </a:cubicBezTo>
                  <a:cubicBezTo>
                    <a:pt x="4261" y="15088"/>
                    <a:pt x="4888" y="14863"/>
                    <a:pt x="5640" y="14512"/>
                  </a:cubicBezTo>
                  <a:cubicBezTo>
                    <a:pt x="5916" y="14387"/>
                    <a:pt x="6191" y="14261"/>
                    <a:pt x="6467" y="14136"/>
                  </a:cubicBezTo>
                  <a:cubicBezTo>
                    <a:pt x="6868" y="13935"/>
                    <a:pt x="7294" y="13710"/>
                    <a:pt x="7720" y="13434"/>
                  </a:cubicBezTo>
                  <a:cubicBezTo>
                    <a:pt x="8547" y="12933"/>
                    <a:pt x="9374" y="12331"/>
                    <a:pt x="10126" y="11655"/>
                  </a:cubicBezTo>
                  <a:cubicBezTo>
                    <a:pt x="10878" y="11003"/>
                    <a:pt x="11580" y="10276"/>
                    <a:pt x="12181" y="9524"/>
                  </a:cubicBezTo>
                  <a:cubicBezTo>
                    <a:pt x="12432" y="9199"/>
                    <a:pt x="12682" y="8823"/>
                    <a:pt x="12933" y="8447"/>
                  </a:cubicBezTo>
                  <a:cubicBezTo>
                    <a:pt x="13109" y="8171"/>
                    <a:pt x="13309" y="7845"/>
                    <a:pt x="13510" y="7444"/>
                  </a:cubicBezTo>
                  <a:cubicBezTo>
                    <a:pt x="13885" y="6717"/>
                    <a:pt x="14236" y="5915"/>
                    <a:pt x="14562" y="5038"/>
                  </a:cubicBezTo>
                  <a:cubicBezTo>
                    <a:pt x="14888" y="4186"/>
                    <a:pt x="15139" y="3334"/>
                    <a:pt x="15339" y="2507"/>
                  </a:cubicBezTo>
                  <a:cubicBezTo>
                    <a:pt x="15540" y="1630"/>
                    <a:pt x="15640" y="903"/>
                    <a:pt x="15665" y="201"/>
                  </a:cubicBezTo>
                  <a:cubicBezTo>
                    <a:pt x="15665" y="151"/>
                    <a:pt x="15640" y="76"/>
                    <a:pt x="15590" y="51"/>
                  </a:cubicBezTo>
                  <a:cubicBezTo>
                    <a:pt x="15565" y="26"/>
                    <a:pt x="15515" y="0"/>
                    <a:pt x="15489" y="0"/>
                  </a:cubicBezTo>
                  <a:close/>
                </a:path>
              </a:pathLst>
            </a:custGeom>
            <a:solidFill>
              <a:srgbClr val="87C8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4" name="Google Shape;9404;p55"/>
            <p:cNvSpPr/>
            <p:nvPr/>
          </p:nvSpPr>
          <p:spPr>
            <a:xfrm>
              <a:off x="2404900" y="1790125"/>
              <a:ext cx="386625" cy="369700"/>
            </a:xfrm>
            <a:custGeom>
              <a:avLst/>
              <a:gdLst/>
              <a:ahLst/>
              <a:cxnLst/>
              <a:rect l="l" t="t" r="r" b="b"/>
              <a:pathLst>
                <a:path w="15465" h="14788" extrusionOk="0">
                  <a:moveTo>
                    <a:pt x="15464" y="1"/>
                  </a:moveTo>
                  <a:cubicBezTo>
                    <a:pt x="15414" y="1"/>
                    <a:pt x="15389" y="26"/>
                    <a:pt x="15364" y="26"/>
                  </a:cubicBezTo>
                  <a:cubicBezTo>
                    <a:pt x="15114" y="276"/>
                    <a:pt x="14813" y="502"/>
                    <a:pt x="14512" y="702"/>
                  </a:cubicBezTo>
                  <a:cubicBezTo>
                    <a:pt x="13986" y="1053"/>
                    <a:pt x="13384" y="1329"/>
                    <a:pt x="12682" y="1579"/>
                  </a:cubicBezTo>
                  <a:lnTo>
                    <a:pt x="12682" y="1554"/>
                  </a:lnTo>
                  <a:cubicBezTo>
                    <a:pt x="11580" y="1930"/>
                    <a:pt x="10427" y="2106"/>
                    <a:pt x="9299" y="2281"/>
                  </a:cubicBezTo>
                  <a:cubicBezTo>
                    <a:pt x="8923" y="2331"/>
                    <a:pt x="8547" y="2382"/>
                    <a:pt x="8146" y="2457"/>
                  </a:cubicBezTo>
                  <a:cubicBezTo>
                    <a:pt x="7244" y="2607"/>
                    <a:pt x="6517" y="2783"/>
                    <a:pt x="5890" y="2983"/>
                  </a:cubicBezTo>
                  <a:cubicBezTo>
                    <a:pt x="5489" y="3108"/>
                    <a:pt x="5114" y="3259"/>
                    <a:pt x="4788" y="3409"/>
                  </a:cubicBezTo>
                  <a:cubicBezTo>
                    <a:pt x="4462" y="3559"/>
                    <a:pt x="4111" y="3760"/>
                    <a:pt x="3760" y="3986"/>
                  </a:cubicBezTo>
                  <a:cubicBezTo>
                    <a:pt x="3108" y="4412"/>
                    <a:pt x="2507" y="4988"/>
                    <a:pt x="2031" y="5640"/>
                  </a:cubicBezTo>
                  <a:cubicBezTo>
                    <a:pt x="1605" y="6216"/>
                    <a:pt x="1229" y="6868"/>
                    <a:pt x="928" y="7695"/>
                  </a:cubicBezTo>
                  <a:cubicBezTo>
                    <a:pt x="652" y="8422"/>
                    <a:pt x="427" y="9199"/>
                    <a:pt x="276" y="10076"/>
                  </a:cubicBezTo>
                  <a:cubicBezTo>
                    <a:pt x="126" y="10878"/>
                    <a:pt x="76" y="11730"/>
                    <a:pt x="101" y="12557"/>
                  </a:cubicBezTo>
                  <a:cubicBezTo>
                    <a:pt x="101" y="13133"/>
                    <a:pt x="151" y="13685"/>
                    <a:pt x="251" y="14211"/>
                  </a:cubicBezTo>
                  <a:cubicBezTo>
                    <a:pt x="226" y="14186"/>
                    <a:pt x="226" y="14186"/>
                    <a:pt x="201" y="14186"/>
                  </a:cubicBezTo>
                  <a:cubicBezTo>
                    <a:pt x="126" y="14211"/>
                    <a:pt x="76" y="14236"/>
                    <a:pt x="51" y="14286"/>
                  </a:cubicBezTo>
                  <a:cubicBezTo>
                    <a:pt x="26" y="14311"/>
                    <a:pt x="1" y="14362"/>
                    <a:pt x="26" y="14412"/>
                  </a:cubicBezTo>
                  <a:cubicBezTo>
                    <a:pt x="26" y="14412"/>
                    <a:pt x="26" y="14437"/>
                    <a:pt x="26" y="14462"/>
                  </a:cubicBezTo>
                  <a:cubicBezTo>
                    <a:pt x="26" y="14487"/>
                    <a:pt x="51" y="14512"/>
                    <a:pt x="76" y="14537"/>
                  </a:cubicBezTo>
                  <a:cubicBezTo>
                    <a:pt x="101" y="14562"/>
                    <a:pt x="126" y="14587"/>
                    <a:pt x="151" y="14637"/>
                  </a:cubicBezTo>
                  <a:cubicBezTo>
                    <a:pt x="176" y="14687"/>
                    <a:pt x="226" y="14737"/>
                    <a:pt x="276" y="14788"/>
                  </a:cubicBezTo>
                  <a:cubicBezTo>
                    <a:pt x="477" y="14311"/>
                    <a:pt x="702" y="13835"/>
                    <a:pt x="953" y="13384"/>
                  </a:cubicBezTo>
                  <a:cubicBezTo>
                    <a:pt x="1279" y="12808"/>
                    <a:pt x="1630" y="12256"/>
                    <a:pt x="2031" y="11755"/>
                  </a:cubicBezTo>
                  <a:cubicBezTo>
                    <a:pt x="2031" y="11730"/>
                    <a:pt x="2031" y="11730"/>
                    <a:pt x="2031" y="11730"/>
                  </a:cubicBezTo>
                  <a:cubicBezTo>
                    <a:pt x="1905" y="11529"/>
                    <a:pt x="1830" y="11304"/>
                    <a:pt x="1780" y="11103"/>
                  </a:cubicBezTo>
                  <a:cubicBezTo>
                    <a:pt x="1705" y="10903"/>
                    <a:pt x="1680" y="10702"/>
                    <a:pt x="1655" y="10502"/>
                  </a:cubicBezTo>
                  <a:cubicBezTo>
                    <a:pt x="1580" y="10051"/>
                    <a:pt x="1555" y="9625"/>
                    <a:pt x="1479" y="9174"/>
                  </a:cubicBezTo>
                  <a:cubicBezTo>
                    <a:pt x="1479" y="9123"/>
                    <a:pt x="1504" y="9098"/>
                    <a:pt x="1555" y="9073"/>
                  </a:cubicBezTo>
                  <a:cubicBezTo>
                    <a:pt x="1605" y="9073"/>
                    <a:pt x="1630" y="9123"/>
                    <a:pt x="1655" y="9148"/>
                  </a:cubicBezTo>
                  <a:cubicBezTo>
                    <a:pt x="1705" y="9474"/>
                    <a:pt x="1730" y="9800"/>
                    <a:pt x="1780" y="10126"/>
                  </a:cubicBezTo>
                  <a:cubicBezTo>
                    <a:pt x="1780" y="10276"/>
                    <a:pt x="1805" y="10427"/>
                    <a:pt x="1830" y="10602"/>
                  </a:cubicBezTo>
                  <a:cubicBezTo>
                    <a:pt x="1855" y="10727"/>
                    <a:pt x="1880" y="10853"/>
                    <a:pt x="1931" y="11003"/>
                  </a:cubicBezTo>
                  <a:cubicBezTo>
                    <a:pt x="1906" y="10978"/>
                    <a:pt x="1905" y="10978"/>
                    <a:pt x="1905" y="10978"/>
                  </a:cubicBezTo>
                  <a:lnTo>
                    <a:pt x="1905" y="10978"/>
                  </a:lnTo>
                  <a:cubicBezTo>
                    <a:pt x="1956" y="11078"/>
                    <a:pt x="1981" y="11204"/>
                    <a:pt x="2031" y="11329"/>
                  </a:cubicBezTo>
                  <a:cubicBezTo>
                    <a:pt x="2056" y="11404"/>
                    <a:pt x="2106" y="11504"/>
                    <a:pt x="2156" y="11605"/>
                  </a:cubicBezTo>
                  <a:cubicBezTo>
                    <a:pt x="2156" y="11580"/>
                    <a:pt x="2181" y="11580"/>
                    <a:pt x="2181" y="11554"/>
                  </a:cubicBezTo>
                  <a:cubicBezTo>
                    <a:pt x="2607" y="11003"/>
                    <a:pt x="3083" y="10502"/>
                    <a:pt x="3610" y="10001"/>
                  </a:cubicBezTo>
                  <a:cubicBezTo>
                    <a:pt x="3585" y="10001"/>
                    <a:pt x="3585" y="9976"/>
                    <a:pt x="3560" y="9950"/>
                  </a:cubicBezTo>
                  <a:cubicBezTo>
                    <a:pt x="3409" y="9650"/>
                    <a:pt x="3284" y="9299"/>
                    <a:pt x="3209" y="8948"/>
                  </a:cubicBezTo>
                  <a:cubicBezTo>
                    <a:pt x="3134" y="8597"/>
                    <a:pt x="3108" y="8246"/>
                    <a:pt x="3083" y="7895"/>
                  </a:cubicBezTo>
                  <a:cubicBezTo>
                    <a:pt x="3058" y="7219"/>
                    <a:pt x="3108" y="6517"/>
                    <a:pt x="3184" y="5840"/>
                  </a:cubicBezTo>
                  <a:cubicBezTo>
                    <a:pt x="3184" y="5790"/>
                    <a:pt x="3209" y="5765"/>
                    <a:pt x="3259" y="5765"/>
                  </a:cubicBezTo>
                  <a:cubicBezTo>
                    <a:pt x="3309" y="5765"/>
                    <a:pt x="3359" y="5815"/>
                    <a:pt x="3334" y="5865"/>
                  </a:cubicBezTo>
                  <a:cubicBezTo>
                    <a:pt x="3284" y="6392"/>
                    <a:pt x="3259" y="6918"/>
                    <a:pt x="3234" y="7419"/>
                  </a:cubicBezTo>
                  <a:cubicBezTo>
                    <a:pt x="3234" y="7720"/>
                    <a:pt x="3259" y="7996"/>
                    <a:pt x="3284" y="8296"/>
                  </a:cubicBezTo>
                  <a:cubicBezTo>
                    <a:pt x="3309" y="8547"/>
                    <a:pt x="3359" y="8823"/>
                    <a:pt x="3434" y="9073"/>
                  </a:cubicBezTo>
                  <a:cubicBezTo>
                    <a:pt x="3434" y="9073"/>
                    <a:pt x="3434" y="9098"/>
                    <a:pt x="3434" y="9098"/>
                  </a:cubicBezTo>
                  <a:cubicBezTo>
                    <a:pt x="3459" y="9249"/>
                    <a:pt x="3509" y="9374"/>
                    <a:pt x="3560" y="9524"/>
                  </a:cubicBezTo>
                  <a:cubicBezTo>
                    <a:pt x="3610" y="9650"/>
                    <a:pt x="3660" y="9775"/>
                    <a:pt x="3710" y="9875"/>
                  </a:cubicBezTo>
                  <a:cubicBezTo>
                    <a:pt x="4211" y="9399"/>
                    <a:pt x="4738" y="8973"/>
                    <a:pt x="5264" y="8522"/>
                  </a:cubicBezTo>
                  <a:cubicBezTo>
                    <a:pt x="5540" y="8296"/>
                    <a:pt x="5840" y="8071"/>
                    <a:pt x="6141" y="7845"/>
                  </a:cubicBezTo>
                  <a:cubicBezTo>
                    <a:pt x="6141" y="7845"/>
                    <a:pt x="6141" y="7820"/>
                    <a:pt x="6141" y="7820"/>
                  </a:cubicBezTo>
                  <a:cubicBezTo>
                    <a:pt x="5991" y="7519"/>
                    <a:pt x="5916" y="7219"/>
                    <a:pt x="5840" y="6918"/>
                  </a:cubicBezTo>
                  <a:cubicBezTo>
                    <a:pt x="5790" y="6592"/>
                    <a:pt x="5740" y="6266"/>
                    <a:pt x="5740" y="5915"/>
                  </a:cubicBezTo>
                  <a:cubicBezTo>
                    <a:pt x="5715" y="5615"/>
                    <a:pt x="5740" y="5289"/>
                    <a:pt x="5765" y="4963"/>
                  </a:cubicBezTo>
                  <a:cubicBezTo>
                    <a:pt x="5790" y="4813"/>
                    <a:pt x="5790" y="4662"/>
                    <a:pt x="5840" y="4512"/>
                  </a:cubicBezTo>
                  <a:cubicBezTo>
                    <a:pt x="5865" y="4361"/>
                    <a:pt x="5890" y="4236"/>
                    <a:pt x="5916" y="4111"/>
                  </a:cubicBezTo>
                  <a:cubicBezTo>
                    <a:pt x="5941" y="4086"/>
                    <a:pt x="5941" y="4061"/>
                    <a:pt x="5966" y="4061"/>
                  </a:cubicBezTo>
                  <a:cubicBezTo>
                    <a:pt x="5991" y="4061"/>
                    <a:pt x="5991" y="4036"/>
                    <a:pt x="5991" y="4036"/>
                  </a:cubicBezTo>
                  <a:cubicBezTo>
                    <a:pt x="6016" y="4036"/>
                    <a:pt x="6016" y="4061"/>
                    <a:pt x="6041" y="4061"/>
                  </a:cubicBezTo>
                  <a:cubicBezTo>
                    <a:pt x="6066" y="4061"/>
                    <a:pt x="6066" y="4086"/>
                    <a:pt x="6091" y="4111"/>
                  </a:cubicBezTo>
                  <a:cubicBezTo>
                    <a:pt x="6091" y="4136"/>
                    <a:pt x="6091" y="4136"/>
                    <a:pt x="6091" y="4161"/>
                  </a:cubicBezTo>
                  <a:cubicBezTo>
                    <a:pt x="6091" y="4186"/>
                    <a:pt x="6066" y="4211"/>
                    <a:pt x="6066" y="4211"/>
                  </a:cubicBezTo>
                  <a:cubicBezTo>
                    <a:pt x="6066" y="4211"/>
                    <a:pt x="6066" y="4211"/>
                    <a:pt x="6066" y="4186"/>
                  </a:cubicBezTo>
                  <a:cubicBezTo>
                    <a:pt x="5966" y="4662"/>
                    <a:pt x="5916" y="5163"/>
                    <a:pt x="5890" y="5640"/>
                  </a:cubicBezTo>
                  <a:cubicBezTo>
                    <a:pt x="5890" y="6141"/>
                    <a:pt x="5941" y="6667"/>
                    <a:pt x="6066" y="7143"/>
                  </a:cubicBezTo>
                  <a:cubicBezTo>
                    <a:pt x="6066" y="7143"/>
                    <a:pt x="6066" y="7143"/>
                    <a:pt x="6066" y="7118"/>
                  </a:cubicBezTo>
                  <a:cubicBezTo>
                    <a:pt x="6116" y="7344"/>
                    <a:pt x="6191" y="7544"/>
                    <a:pt x="6291" y="7745"/>
                  </a:cubicBezTo>
                  <a:cubicBezTo>
                    <a:pt x="7093" y="7118"/>
                    <a:pt x="7946" y="6517"/>
                    <a:pt x="8798" y="5940"/>
                  </a:cubicBezTo>
                  <a:cubicBezTo>
                    <a:pt x="8622" y="5489"/>
                    <a:pt x="8547" y="4988"/>
                    <a:pt x="8572" y="4512"/>
                  </a:cubicBezTo>
                  <a:cubicBezTo>
                    <a:pt x="8597" y="4261"/>
                    <a:pt x="8622" y="3986"/>
                    <a:pt x="8647" y="3710"/>
                  </a:cubicBezTo>
                  <a:cubicBezTo>
                    <a:pt x="8697" y="3509"/>
                    <a:pt x="8748" y="3284"/>
                    <a:pt x="8823" y="3058"/>
                  </a:cubicBezTo>
                  <a:cubicBezTo>
                    <a:pt x="8823" y="3033"/>
                    <a:pt x="8848" y="3033"/>
                    <a:pt x="8848" y="3008"/>
                  </a:cubicBezTo>
                  <a:lnTo>
                    <a:pt x="8923" y="3008"/>
                  </a:lnTo>
                  <a:cubicBezTo>
                    <a:pt x="8948" y="3033"/>
                    <a:pt x="8973" y="3033"/>
                    <a:pt x="8973" y="3058"/>
                  </a:cubicBezTo>
                  <a:cubicBezTo>
                    <a:pt x="8973" y="3083"/>
                    <a:pt x="8973" y="3108"/>
                    <a:pt x="8973" y="3133"/>
                  </a:cubicBezTo>
                  <a:cubicBezTo>
                    <a:pt x="8973" y="3158"/>
                    <a:pt x="8948" y="3184"/>
                    <a:pt x="8948" y="3209"/>
                  </a:cubicBezTo>
                  <a:lnTo>
                    <a:pt x="8948" y="3234"/>
                  </a:lnTo>
                  <a:cubicBezTo>
                    <a:pt x="8823" y="3683"/>
                    <a:pt x="8748" y="4158"/>
                    <a:pt x="8748" y="4657"/>
                  </a:cubicBezTo>
                  <a:lnTo>
                    <a:pt x="8748" y="4657"/>
                  </a:lnTo>
                  <a:cubicBezTo>
                    <a:pt x="8748" y="4651"/>
                    <a:pt x="8748" y="4644"/>
                    <a:pt x="8748" y="4637"/>
                  </a:cubicBezTo>
                  <a:cubicBezTo>
                    <a:pt x="8748" y="4637"/>
                    <a:pt x="8748" y="4662"/>
                    <a:pt x="8748" y="4662"/>
                  </a:cubicBezTo>
                  <a:cubicBezTo>
                    <a:pt x="8748" y="4661"/>
                    <a:pt x="8748" y="4659"/>
                    <a:pt x="8748" y="4657"/>
                  </a:cubicBezTo>
                  <a:lnTo>
                    <a:pt x="8748" y="4657"/>
                  </a:lnTo>
                  <a:cubicBezTo>
                    <a:pt x="8748" y="4801"/>
                    <a:pt x="8749" y="4945"/>
                    <a:pt x="8773" y="5088"/>
                  </a:cubicBezTo>
                  <a:cubicBezTo>
                    <a:pt x="8773" y="5239"/>
                    <a:pt x="8798" y="5389"/>
                    <a:pt x="8848" y="5514"/>
                  </a:cubicBezTo>
                  <a:cubicBezTo>
                    <a:pt x="8873" y="5615"/>
                    <a:pt x="8898" y="5740"/>
                    <a:pt x="8948" y="5840"/>
                  </a:cubicBezTo>
                  <a:cubicBezTo>
                    <a:pt x="9725" y="5264"/>
                    <a:pt x="10527" y="4712"/>
                    <a:pt x="11304" y="4111"/>
                  </a:cubicBezTo>
                  <a:cubicBezTo>
                    <a:pt x="11254" y="3986"/>
                    <a:pt x="11229" y="3835"/>
                    <a:pt x="11229" y="3710"/>
                  </a:cubicBezTo>
                  <a:cubicBezTo>
                    <a:pt x="11229" y="3534"/>
                    <a:pt x="11204" y="3384"/>
                    <a:pt x="11229" y="3234"/>
                  </a:cubicBezTo>
                  <a:cubicBezTo>
                    <a:pt x="11229" y="2908"/>
                    <a:pt x="11304" y="2582"/>
                    <a:pt x="11429" y="2281"/>
                  </a:cubicBezTo>
                  <a:cubicBezTo>
                    <a:pt x="11429" y="2256"/>
                    <a:pt x="11479" y="2231"/>
                    <a:pt x="11505" y="2231"/>
                  </a:cubicBezTo>
                  <a:lnTo>
                    <a:pt x="11530" y="2231"/>
                  </a:lnTo>
                  <a:cubicBezTo>
                    <a:pt x="11580" y="2256"/>
                    <a:pt x="11605" y="2306"/>
                    <a:pt x="11580" y="2356"/>
                  </a:cubicBezTo>
                  <a:cubicBezTo>
                    <a:pt x="11555" y="2432"/>
                    <a:pt x="11505" y="2532"/>
                    <a:pt x="11479" y="2632"/>
                  </a:cubicBezTo>
                  <a:cubicBezTo>
                    <a:pt x="11479" y="2632"/>
                    <a:pt x="11479" y="2607"/>
                    <a:pt x="11479" y="2607"/>
                  </a:cubicBezTo>
                  <a:cubicBezTo>
                    <a:pt x="11454" y="2732"/>
                    <a:pt x="11429" y="2858"/>
                    <a:pt x="11404" y="2983"/>
                  </a:cubicBezTo>
                  <a:cubicBezTo>
                    <a:pt x="11404" y="3108"/>
                    <a:pt x="11404" y="3234"/>
                    <a:pt x="11379" y="3359"/>
                  </a:cubicBezTo>
                  <a:cubicBezTo>
                    <a:pt x="11379" y="3484"/>
                    <a:pt x="11404" y="3610"/>
                    <a:pt x="11404" y="3735"/>
                  </a:cubicBezTo>
                  <a:cubicBezTo>
                    <a:pt x="11429" y="3810"/>
                    <a:pt x="11429" y="3910"/>
                    <a:pt x="11454" y="3986"/>
                  </a:cubicBezTo>
                  <a:cubicBezTo>
                    <a:pt x="11730" y="3760"/>
                    <a:pt x="12031" y="3534"/>
                    <a:pt x="12307" y="3309"/>
                  </a:cubicBezTo>
                  <a:cubicBezTo>
                    <a:pt x="12332" y="3284"/>
                    <a:pt x="12332" y="3284"/>
                    <a:pt x="12332" y="3284"/>
                  </a:cubicBezTo>
                  <a:cubicBezTo>
                    <a:pt x="12657" y="3008"/>
                    <a:pt x="12958" y="2757"/>
                    <a:pt x="13259" y="2457"/>
                  </a:cubicBezTo>
                  <a:cubicBezTo>
                    <a:pt x="13234" y="2281"/>
                    <a:pt x="13259" y="2106"/>
                    <a:pt x="13309" y="1930"/>
                  </a:cubicBezTo>
                  <a:cubicBezTo>
                    <a:pt x="13334" y="1855"/>
                    <a:pt x="13359" y="1755"/>
                    <a:pt x="13384" y="1680"/>
                  </a:cubicBezTo>
                  <a:cubicBezTo>
                    <a:pt x="13434" y="1605"/>
                    <a:pt x="13459" y="1554"/>
                    <a:pt x="13484" y="1504"/>
                  </a:cubicBezTo>
                  <a:cubicBezTo>
                    <a:pt x="13510" y="1479"/>
                    <a:pt x="13535" y="1454"/>
                    <a:pt x="13560" y="1454"/>
                  </a:cubicBezTo>
                  <a:cubicBezTo>
                    <a:pt x="13585" y="1454"/>
                    <a:pt x="13610" y="1479"/>
                    <a:pt x="13610" y="1479"/>
                  </a:cubicBezTo>
                  <a:cubicBezTo>
                    <a:pt x="13635" y="1504"/>
                    <a:pt x="13635" y="1504"/>
                    <a:pt x="13635" y="1529"/>
                  </a:cubicBezTo>
                  <a:cubicBezTo>
                    <a:pt x="13660" y="1554"/>
                    <a:pt x="13635" y="1579"/>
                    <a:pt x="13635" y="1605"/>
                  </a:cubicBezTo>
                  <a:cubicBezTo>
                    <a:pt x="13635" y="1605"/>
                    <a:pt x="13610" y="1630"/>
                    <a:pt x="13610" y="1630"/>
                  </a:cubicBezTo>
                  <a:cubicBezTo>
                    <a:pt x="13585" y="1705"/>
                    <a:pt x="13535" y="1780"/>
                    <a:pt x="13510" y="1830"/>
                  </a:cubicBezTo>
                  <a:cubicBezTo>
                    <a:pt x="13484" y="1880"/>
                    <a:pt x="13484" y="1955"/>
                    <a:pt x="13459" y="2006"/>
                  </a:cubicBezTo>
                  <a:cubicBezTo>
                    <a:pt x="13459" y="2056"/>
                    <a:pt x="13434" y="2106"/>
                    <a:pt x="13434" y="2156"/>
                  </a:cubicBezTo>
                  <a:cubicBezTo>
                    <a:pt x="13434" y="2206"/>
                    <a:pt x="13409" y="2256"/>
                    <a:pt x="13409" y="2306"/>
                  </a:cubicBezTo>
                  <a:cubicBezTo>
                    <a:pt x="13635" y="2106"/>
                    <a:pt x="13860" y="1880"/>
                    <a:pt x="14086" y="1655"/>
                  </a:cubicBezTo>
                  <a:cubicBezTo>
                    <a:pt x="14562" y="1128"/>
                    <a:pt x="15038" y="577"/>
                    <a:pt x="15464" y="1"/>
                  </a:cubicBezTo>
                  <a:close/>
                </a:path>
              </a:pathLst>
            </a:custGeom>
            <a:solidFill>
              <a:srgbClr val="7382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5" name="Google Shape;9405;p55"/>
            <p:cNvSpPr/>
            <p:nvPr/>
          </p:nvSpPr>
          <p:spPr>
            <a:xfrm>
              <a:off x="2490750" y="2016950"/>
              <a:ext cx="25" cy="650"/>
            </a:xfrm>
            <a:custGeom>
              <a:avLst/>
              <a:gdLst/>
              <a:ahLst/>
              <a:cxnLst/>
              <a:rect l="l" t="t" r="r" b="b"/>
              <a:pathLst>
                <a:path w="1" h="26" extrusionOk="0">
                  <a:moveTo>
                    <a:pt x="0" y="25"/>
                  </a:moveTo>
                  <a:cubicBezTo>
                    <a:pt x="0" y="25"/>
                    <a:pt x="0" y="25"/>
                    <a:pt x="0" y="25"/>
                  </a:cubicBezTo>
                  <a:lnTo>
                    <a:pt x="0" y="25"/>
                  </a:lnTo>
                  <a:cubicBezTo>
                    <a:pt x="0" y="25"/>
                    <a:pt x="0" y="25"/>
                    <a:pt x="0" y="0"/>
                  </a:cubicBezTo>
                  <a:cubicBezTo>
                    <a:pt x="0" y="25"/>
                    <a:pt x="0" y="25"/>
                    <a:pt x="0" y="25"/>
                  </a:cubicBezTo>
                  <a:close/>
                </a:path>
              </a:pathLst>
            </a:custGeom>
            <a:solidFill>
              <a:srgbClr val="7382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6" name="Google Shape;9406;p55"/>
            <p:cNvSpPr/>
            <p:nvPr/>
          </p:nvSpPr>
          <p:spPr>
            <a:xfrm>
              <a:off x="2713175" y="1872200"/>
              <a:ext cx="25" cy="25"/>
            </a:xfrm>
            <a:custGeom>
              <a:avLst/>
              <a:gdLst/>
              <a:ahLst/>
              <a:cxnLst/>
              <a:rect l="l" t="t" r="r" b="b"/>
              <a:pathLst>
                <a:path w="1" h="1" extrusionOk="0">
                  <a:moveTo>
                    <a:pt x="1" y="1"/>
                  </a:moveTo>
                  <a:cubicBezTo>
                    <a:pt x="1" y="1"/>
                    <a:pt x="1" y="1"/>
                    <a:pt x="1" y="1"/>
                  </a:cubicBezTo>
                  <a:cubicBezTo>
                    <a:pt x="1" y="1"/>
                    <a:pt x="1" y="1"/>
                    <a:pt x="1" y="1"/>
                  </a:cubicBezTo>
                  <a:close/>
                </a:path>
              </a:pathLst>
            </a:custGeom>
            <a:solidFill>
              <a:srgbClr val="7382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7" name="Google Shape;9407;p55"/>
            <p:cNvSpPr/>
            <p:nvPr/>
          </p:nvSpPr>
          <p:spPr>
            <a:xfrm>
              <a:off x="2414925" y="1791375"/>
              <a:ext cx="381600" cy="384750"/>
            </a:xfrm>
            <a:custGeom>
              <a:avLst/>
              <a:gdLst/>
              <a:ahLst/>
              <a:cxnLst/>
              <a:rect l="l" t="t" r="r" b="b"/>
              <a:pathLst>
                <a:path w="15264" h="15390" extrusionOk="0">
                  <a:moveTo>
                    <a:pt x="15214" y="1"/>
                  </a:moveTo>
                  <a:cubicBezTo>
                    <a:pt x="14838" y="552"/>
                    <a:pt x="14412" y="1078"/>
                    <a:pt x="13936" y="1555"/>
                  </a:cubicBezTo>
                  <a:cubicBezTo>
                    <a:pt x="14036" y="1580"/>
                    <a:pt x="14111" y="1580"/>
                    <a:pt x="14186" y="1580"/>
                  </a:cubicBezTo>
                  <a:cubicBezTo>
                    <a:pt x="14236" y="1580"/>
                    <a:pt x="14312" y="1580"/>
                    <a:pt x="14362" y="1555"/>
                  </a:cubicBezTo>
                  <a:lnTo>
                    <a:pt x="14337" y="1555"/>
                  </a:lnTo>
                  <a:cubicBezTo>
                    <a:pt x="14437" y="1555"/>
                    <a:pt x="14537" y="1529"/>
                    <a:pt x="14637" y="1504"/>
                  </a:cubicBezTo>
                  <a:lnTo>
                    <a:pt x="14662" y="1504"/>
                  </a:lnTo>
                  <a:cubicBezTo>
                    <a:pt x="14713" y="1504"/>
                    <a:pt x="14738" y="1529"/>
                    <a:pt x="14763" y="1580"/>
                  </a:cubicBezTo>
                  <a:cubicBezTo>
                    <a:pt x="14763" y="1630"/>
                    <a:pt x="14738" y="1680"/>
                    <a:pt x="14687" y="1680"/>
                  </a:cubicBezTo>
                  <a:cubicBezTo>
                    <a:pt x="14612" y="1705"/>
                    <a:pt x="14537" y="1705"/>
                    <a:pt x="14437" y="1730"/>
                  </a:cubicBezTo>
                  <a:cubicBezTo>
                    <a:pt x="14387" y="1730"/>
                    <a:pt x="14312" y="1755"/>
                    <a:pt x="14236" y="1755"/>
                  </a:cubicBezTo>
                  <a:lnTo>
                    <a:pt x="13986" y="1755"/>
                  </a:lnTo>
                  <a:cubicBezTo>
                    <a:pt x="13936" y="1730"/>
                    <a:pt x="13885" y="1730"/>
                    <a:pt x="13835" y="1730"/>
                  </a:cubicBezTo>
                  <a:cubicBezTo>
                    <a:pt x="13835" y="1705"/>
                    <a:pt x="13835" y="1705"/>
                    <a:pt x="13810" y="1705"/>
                  </a:cubicBezTo>
                  <a:cubicBezTo>
                    <a:pt x="13760" y="1755"/>
                    <a:pt x="13735" y="1805"/>
                    <a:pt x="13685" y="1855"/>
                  </a:cubicBezTo>
                  <a:cubicBezTo>
                    <a:pt x="13184" y="2357"/>
                    <a:pt x="12657" y="2833"/>
                    <a:pt x="12131" y="3284"/>
                  </a:cubicBezTo>
                  <a:cubicBezTo>
                    <a:pt x="12181" y="3309"/>
                    <a:pt x="12231" y="3309"/>
                    <a:pt x="12281" y="3334"/>
                  </a:cubicBezTo>
                  <a:cubicBezTo>
                    <a:pt x="12382" y="3359"/>
                    <a:pt x="12457" y="3359"/>
                    <a:pt x="12532" y="3384"/>
                  </a:cubicBezTo>
                  <a:cubicBezTo>
                    <a:pt x="12657" y="3409"/>
                    <a:pt x="12808" y="3409"/>
                    <a:pt x="12933" y="3409"/>
                  </a:cubicBezTo>
                  <a:cubicBezTo>
                    <a:pt x="13058" y="3409"/>
                    <a:pt x="13159" y="3409"/>
                    <a:pt x="13284" y="3384"/>
                  </a:cubicBezTo>
                  <a:lnTo>
                    <a:pt x="13309" y="3384"/>
                  </a:lnTo>
                  <a:cubicBezTo>
                    <a:pt x="13434" y="3384"/>
                    <a:pt x="13560" y="3359"/>
                    <a:pt x="13710" y="3309"/>
                  </a:cubicBezTo>
                  <a:cubicBezTo>
                    <a:pt x="13735" y="3309"/>
                    <a:pt x="13785" y="3334"/>
                    <a:pt x="13810" y="3384"/>
                  </a:cubicBezTo>
                  <a:cubicBezTo>
                    <a:pt x="13810" y="3434"/>
                    <a:pt x="13785" y="3459"/>
                    <a:pt x="13735" y="3484"/>
                  </a:cubicBezTo>
                  <a:cubicBezTo>
                    <a:pt x="13459" y="3560"/>
                    <a:pt x="13159" y="3585"/>
                    <a:pt x="12858" y="3585"/>
                  </a:cubicBezTo>
                  <a:cubicBezTo>
                    <a:pt x="12708" y="3585"/>
                    <a:pt x="12557" y="3560"/>
                    <a:pt x="12432" y="3535"/>
                  </a:cubicBezTo>
                  <a:cubicBezTo>
                    <a:pt x="12281" y="3509"/>
                    <a:pt x="12156" y="3484"/>
                    <a:pt x="12006" y="3434"/>
                  </a:cubicBezTo>
                  <a:cubicBezTo>
                    <a:pt x="12006" y="3434"/>
                    <a:pt x="11981" y="3409"/>
                    <a:pt x="11981" y="3409"/>
                  </a:cubicBezTo>
                  <a:cubicBezTo>
                    <a:pt x="11855" y="3509"/>
                    <a:pt x="11730" y="3610"/>
                    <a:pt x="11605" y="3710"/>
                  </a:cubicBezTo>
                  <a:cubicBezTo>
                    <a:pt x="11429" y="3860"/>
                    <a:pt x="11254" y="4011"/>
                    <a:pt x="11078" y="4136"/>
                  </a:cubicBezTo>
                  <a:cubicBezTo>
                    <a:pt x="11053" y="4161"/>
                    <a:pt x="11053" y="4186"/>
                    <a:pt x="11028" y="4186"/>
                  </a:cubicBezTo>
                  <a:cubicBezTo>
                    <a:pt x="10577" y="4537"/>
                    <a:pt x="10126" y="4863"/>
                    <a:pt x="9675" y="5189"/>
                  </a:cubicBezTo>
                  <a:cubicBezTo>
                    <a:pt x="9750" y="5239"/>
                    <a:pt x="9825" y="5289"/>
                    <a:pt x="9901" y="5339"/>
                  </a:cubicBezTo>
                  <a:cubicBezTo>
                    <a:pt x="9976" y="5389"/>
                    <a:pt x="10026" y="5414"/>
                    <a:pt x="10101" y="5439"/>
                  </a:cubicBezTo>
                  <a:cubicBezTo>
                    <a:pt x="10276" y="5514"/>
                    <a:pt x="10427" y="5590"/>
                    <a:pt x="10602" y="5640"/>
                  </a:cubicBezTo>
                  <a:cubicBezTo>
                    <a:pt x="10753" y="5665"/>
                    <a:pt x="10903" y="5690"/>
                    <a:pt x="11053" y="5715"/>
                  </a:cubicBezTo>
                  <a:cubicBezTo>
                    <a:pt x="11053" y="5715"/>
                    <a:pt x="11078" y="5740"/>
                    <a:pt x="11078" y="5740"/>
                  </a:cubicBezTo>
                  <a:cubicBezTo>
                    <a:pt x="11404" y="5765"/>
                    <a:pt x="11730" y="5790"/>
                    <a:pt x="12056" y="5790"/>
                  </a:cubicBezTo>
                  <a:cubicBezTo>
                    <a:pt x="12106" y="5790"/>
                    <a:pt x="12131" y="5840"/>
                    <a:pt x="12131" y="5890"/>
                  </a:cubicBezTo>
                  <a:cubicBezTo>
                    <a:pt x="12131" y="5941"/>
                    <a:pt x="12106" y="5966"/>
                    <a:pt x="12056" y="5966"/>
                  </a:cubicBezTo>
                  <a:cubicBezTo>
                    <a:pt x="11830" y="5966"/>
                    <a:pt x="11605" y="5966"/>
                    <a:pt x="11379" y="5941"/>
                  </a:cubicBezTo>
                  <a:cubicBezTo>
                    <a:pt x="11154" y="5915"/>
                    <a:pt x="10928" y="5890"/>
                    <a:pt x="10703" y="5840"/>
                  </a:cubicBezTo>
                  <a:cubicBezTo>
                    <a:pt x="10602" y="5815"/>
                    <a:pt x="10477" y="5765"/>
                    <a:pt x="10352" y="5740"/>
                  </a:cubicBezTo>
                  <a:cubicBezTo>
                    <a:pt x="10251" y="5690"/>
                    <a:pt x="10151" y="5665"/>
                    <a:pt x="10051" y="5615"/>
                  </a:cubicBezTo>
                  <a:cubicBezTo>
                    <a:pt x="9875" y="5540"/>
                    <a:pt x="9700" y="5439"/>
                    <a:pt x="9550" y="5314"/>
                  </a:cubicBezTo>
                  <a:cubicBezTo>
                    <a:pt x="9550" y="5314"/>
                    <a:pt x="9525" y="5289"/>
                    <a:pt x="9525" y="5289"/>
                  </a:cubicBezTo>
                  <a:cubicBezTo>
                    <a:pt x="8748" y="5865"/>
                    <a:pt x="7946" y="6392"/>
                    <a:pt x="7169" y="6968"/>
                  </a:cubicBezTo>
                  <a:cubicBezTo>
                    <a:pt x="7194" y="6993"/>
                    <a:pt x="7219" y="7018"/>
                    <a:pt x="7244" y="7043"/>
                  </a:cubicBezTo>
                  <a:cubicBezTo>
                    <a:pt x="7369" y="7144"/>
                    <a:pt x="7520" y="7244"/>
                    <a:pt x="7670" y="7319"/>
                  </a:cubicBezTo>
                  <a:cubicBezTo>
                    <a:pt x="7795" y="7394"/>
                    <a:pt x="7921" y="7469"/>
                    <a:pt x="8046" y="7520"/>
                  </a:cubicBezTo>
                  <a:cubicBezTo>
                    <a:pt x="8497" y="7720"/>
                    <a:pt x="8998" y="7870"/>
                    <a:pt x="9474" y="7946"/>
                  </a:cubicBezTo>
                  <a:lnTo>
                    <a:pt x="9449" y="7946"/>
                  </a:lnTo>
                  <a:cubicBezTo>
                    <a:pt x="9670" y="7982"/>
                    <a:pt x="9890" y="8006"/>
                    <a:pt x="10110" y="8006"/>
                  </a:cubicBezTo>
                  <a:cubicBezTo>
                    <a:pt x="10190" y="8006"/>
                    <a:pt x="10271" y="8002"/>
                    <a:pt x="10352" y="7996"/>
                  </a:cubicBezTo>
                  <a:cubicBezTo>
                    <a:pt x="10402" y="7996"/>
                    <a:pt x="10427" y="8046"/>
                    <a:pt x="10427" y="8096"/>
                  </a:cubicBezTo>
                  <a:cubicBezTo>
                    <a:pt x="10427" y="8146"/>
                    <a:pt x="10402" y="8171"/>
                    <a:pt x="10352" y="8171"/>
                  </a:cubicBezTo>
                  <a:cubicBezTo>
                    <a:pt x="10271" y="8178"/>
                    <a:pt x="10190" y="8181"/>
                    <a:pt x="10110" y="8181"/>
                  </a:cubicBezTo>
                  <a:cubicBezTo>
                    <a:pt x="9890" y="8181"/>
                    <a:pt x="9670" y="8158"/>
                    <a:pt x="9449" y="8121"/>
                  </a:cubicBezTo>
                  <a:cubicBezTo>
                    <a:pt x="9149" y="8071"/>
                    <a:pt x="8848" y="7996"/>
                    <a:pt x="8547" y="7895"/>
                  </a:cubicBezTo>
                  <a:cubicBezTo>
                    <a:pt x="8246" y="7795"/>
                    <a:pt x="7971" y="7695"/>
                    <a:pt x="7695" y="7545"/>
                  </a:cubicBezTo>
                  <a:cubicBezTo>
                    <a:pt x="7570" y="7469"/>
                    <a:pt x="7444" y="7394"/>
                    <a:pt x="7319" y="7294"/>
                  </a:cubicBezTo>
                  <a:cubicBezTo>
                    <a:pt x="7219" y="7219"/>
                    <a:pt x="7119" y="7144"/>
                    <a:pt x="7018" y="7068"/>
                  </a:cubicBezTo>
                  <a:cubicBezTo>
                    <a:pt x="6266" y="7595"/>
                    <a:pt x="5515" y="8146"/>
                    <a:pt x="4813" y="8748"/>
                  </a:cubicBezTo>
                  <a:cubicBezTo>
                    <a:pt x="4863" y="8798"/>
                    <a:pt x="4938" y="8873"/>
                    <a:pt x="5013" y="8923"/>
                  </a:cubicBezTo>
                  <a:cubicBezTo>
                    <a:pt x="5164" y="9048"/>
                    <a:pt x="5314" y="9174"/>
                    <a:pt x="5489" y="9249"/>
                  </a:cubicBezTo>
                  <a:cubicBezTo>
                    <a:pt x="5640" y="9374"/>
                    <a:pt x="5815" y="9449"/>
                    <a:pt x="6016" y="9525"/>
                  </a:cubicBezTo>
                  <a:cubicBezTo>
                    <a:pt x="6617" y="9800"/>
                    <a:pt x="7244" y="9976"/>
                    <a:pt x="7870" y="10076"/>
                  </a:cubicBezTo>
                  <a:cubicBezTo>
                    <a:pt x="8121" y="10101"/>
                    <a:pt x="8372" y="10151"/>
                    <a:pt x="8647" y="10151"/>
                  </a:cubicBezTo>
                  <a:cubicBezTo>
                    <a:pt x="8697" y="10151"/>
                    <a:pt x="8723" y="10201"/>
                    <a:pt x="8723" y="10251"/>
                  </a:cubicBezTo>
                  <a:cubicBezTo>
                    <a:pt x="8723" y="10301"/>
                    <a:pt x="8672" y="10327"/>
                    <a:pt x="8647" y="10327"/>
                  </a:cubicBezTo>
                  <a:cubicBezTo>
                    <a:pt x="8296" y="10301"/>
                    <a:pt x="7946" y="10251"/>
                    <a:pt x="7595" y="10201"/>
                  </a:cubicBezTo>
                  <a:cubicBezTo>
                    <a:pt x="7219" y="10126"/>
                    <a:pt x="6868" y="10026"/>
                    <a:pt x="6517" y="9926"/>
                  </a:cubicBezTo>
                  <a:cubicBezTo>
                    <a:pt x="5840" y="9675"/>
                    <a:pt x="5189" y="9349"/>
                    <a:pt x="4662" y="8848"/>
                  </a:cubicBezTo>
                  <a:lnTo>
                    <a:pt x="4562" y="8948"/>
                  </a:lnTo>
                  <a:cubicBezTo>
                    <a:pt x="3961" y="9449"/>
                    <a:pt x="3384" y="9976"/>
                    <a:pt x="2858" y="10552"/>
                  </a:cubicBezTo>
                  <a:cubicBezTo>
                    <a:pt x="2783" y="10602"/>
                    <a:pt x="2733" y="10652"/>
                    <a:pt x="2682" y="10728"/>
                  </a:cubicBezTo>
                  <a:lnTo>
                    <a:pt x="2707" y="10728"/>
                  </a:lnTo>
                  <a:cubicBezTo>
                    <a:pt x="2783" y="10828"/>
                    <a:pt x="2883" y="10928"/>
                    <a:pt x="3008" y="11028"/>
                  </a:cubicBezTo>
                  <a:cubicBezTo>
                    <a:pt x="3008" y="11028"/>
                    <a:pt x="3008" y="11003"/>
                    <a:pt x="3008" y="11003"/>
                  </a:cubicBezTo>
                  <a:cubicBezTo>
                    <a:pt x="3159" y="11129"/>
                    <a:pt x="3309" y="11254"/>
                    <a:pt x="3484" y="11354"/>
                  </a:cubicBezTo>
                  <a:cubicBezTo>
                    <a:pt x="3660" y="11454"/>
                    <a:pt x="3835" y="11530"/>
                    <a:pt x="4011" y="11630"/>
                  </a:cubicBezTo>
                  <a:lnTo>
                    <a:pt x="3986" y="11630"/>
                  </a:lnTo>
                  <a:cubicBezTo>
                    <a:pt x="4562" y="11880"/>
                    <a:pt x="5189" y="12056"/>
                    <a:pt x="5790" y="12156"/>
                  </a:cubicBezTo>
                  <a:lnTo>
                    <a:pt x="5765" y="12156"/>
                  </a:lnTo>
                  <a:cubicBezTo>
                    <a:pt x="5991" y="12181"/>
                    <a:pt x="6216" y="12206"/>
                    <a:pt x="6417" y="12206"/>
                  </a:cubicBezTo>
                  <a:cubicBezTo>
                    <a:pt x="6467" y="12206"/>
                    <a:pt x="6517" y="12256"/>
                    <a:pt x="6517" y="12306"/>
                  </a:cubicBezTo>
                  <a:cubicBezTo>
                    <a:pt x="6517" y="12357"/>
                    <a:pt x="6467" y="12382"/>
                    <a:pt x="6417" y="12382"/>
                  </a:cubicBezTo>
                  <a:cubicBezTo>
                    <a:pt x="6091" y="12382"/>
                    <a:pt x="5740" y="12332"/>
                    <a:pt x="5414" y="12256"/>
                  </a:cubicBezTo>
                  <a:cubicBezTo>
                    <a:pt x="5038" y="12181"/>
                    <a:pt x="4687" y="12081"/>
                    <a:pt x="4337" y="11931"/>
                  </a:cubicBezTo>
                  <a:cubicBezTo>
                    <a:pt x="3685" y="11705"/>
                    <a:pt x="3058" y="11354"/>
                    <a:pt x="2582" y="10853"/>
                  </a:cubicBezTo>
                  <a:lnTo>
                    <a:pt x="2557" y="10853"/>
                  </a:lnTo>
                  <a:cubicBezTo>
                    <a:pt x="2131" y="11329"/>
                    <a:pt x="1730" y="11830"/>
                    <a:pt x="1354" y="12357"/>
                  </a:cubicBezTo>
                  <a:cubicBezTo>
                    <a:pt x="1329" y="12407"/>
                    <a:pt x="1279" y="12482"/>
                    <a:pt x="1254" y="12532"/>
                  </a:cubicBezTo>
                  <a:cubicBezTo>
                    <a:pt x="1254" y="12532"/>
                    <a:pt x="1279" y="12532"/>
                    <a:pt x="1279" y="12557"/>
                  </a:cubicBezTo>
                  <a:cubicBezTo>
                    <a:pt x="1329" y="12632"/>
                    <a:pt x="1379" y="12682"/>
                    <a:pt x="1454" y="12758"/>
                  </a:cubicBezTo>
                  <a:cubicBezTo>
                    <a:pt x="1504" y="12808"/>
                    <a:pt x="1555" y="12858"/>
                    <a:pt x="1630" y="12908"/>
                  </a:cubicBezTo>
                  <a:cubicBezTo>
                    <a:pt x="1730" y="13008"/>
                    <a:pt x="1855" y="13083"/>
                    <a:pt x="1956" y="13159"/>
                  </a:cubicBezTo>
                  <a:cubicBezTo>
                    <a:pt x="2081" y="13209"/>
                    <a:pt x="2181" y="13259"/>
                    <a:pt x="2306" y="13309"/>
                  </a:cubicBezTo>
                  <a:lnTo>
                    <a:pt x="2281" y="13309"/>
                  </a:lnTo>
                  <a:cubicBezTo>
                    <a:pt x="2557" y="13434"/>
                    <a:pt x="2833" y="13510"/>
                    <a:pt x="3108" y="13610"/>
                  </a:cubicBezTo>
                  <a:cubicBezTo>
                    <a:pt x="3159" y="13610"/>
                    <a:pt x="3184" y="13660"/>
                    <a:pt x="3184" y="13710"/>
                  </a:cubicBezTo>
                  <a:cubicBezTo>
                    <a:pt x="3165" y="13747"/>
                    <a:pt x="3134" y="13770"/>
                    <a:pt x="3098" y="13770"/>
                  </a:cubicBezTo>
                  <a:cubicBezTo>
                    <a:pt x="3085" y="13770"/>
                    <a:pt x="3072" y="13767"/>
                    <a:pt x="3058" y="13760"/>
                  </a:cubicBezTo>
                  <a:cubicBezTo>
                    <a:pt x="2883" y="13710"/>
                    <a:pt x="2707" y="13660"/>
                    <a:pt x="2532" y="13585"/>
                  </a:cubicBezTo>
                  <a:cubicBezTo>
                    <a:pt x="2357" y="13535"/>
                    <a:pt x="2181" y="13459"/>
                    <a:pt x="2006" y="13359"/>
                  </a:cubicBezTo>
                  <a:cubicBezTo>
                    <a:pt x="1931" y="13309"/>
                    <a:pt x="1830" y="13259"/>
                    <a:pt x="1730" y="13209"/>
                  </a:cubicBezTo>
                  <a:cubicBezTo>
                    <a:pt x="1680" y="13159"/>
                    <a:pt x="1605" y="13109"/>
                    <a:pt x="1530" y="13058"/>
                  </a:cubicBezTo>
                  <a:cubicBezTo>
                    <a:pt x="1379" y="12933"/>
                    <a:pt x="1254" y="12808"/>
                    <a:pt x="1154" y="12682"/>
                  </a:cubicBezTo>
                  <a:cubicBezTo>
                    <a:pt x="928" y="13033"/>
                    <a:pt x="702" y="13384"/>
                    <a:pt x="502" y="13760"/>
                  </a:cubicBezTo>
                  <a:cubicBezTo>
                    <a:pt x="327" y="14136"/>
                    <a:pt x="151" y="14487"/>
                    <a:pt x="1" y="14863"/>
                  </a:cubicBezTo>
                  <a:lnTo>
                    <a:pt x="26" y="14913"/>
                  </a:lnTo>
                  <a:lnTo>
                    <a:pt x="51" y="15013"/>
                  </a:lnTo>
                  <a:cubicBezTo>
                    <a:pt x="51" y="15063"/>
                    <a:pt x="76" y="15088"/>
                    <a:pt x="126" y="15114"/>
                  </a:cubicBezTo>
                  <a:cubicBezTo>
                    <a:pt x="151" y="15139"/>
                    <a:pt x="176" y="15139"/>
                    <a:pt x="201" y="15139"/>
                  </a:cubicBezTo>
                  <a:cubicBezTo>
                    <a:pt x="276" y="15139"/>
                    <a:pt x="327" y="15114"/>
                    <a:pt x="352" y="15088"/>
                  </a:cubicBezTo>
                  <a:cubicBezTo>
                    <a:pt x="577" y="15214"/>
                    <a:pt x="853" y="15289"/>
                    <a:pt x="1179" y="15339"/>
                  </a:cubicBezTo>
                  <a:cubicBezTo>
                    <a:pt x="1329" y="15364"/>
                    <a:pt x="1479" y="15389"/>
                    <a:pt x="1655" y="15389"/>
                  </a:cubicBezTo>
                  <a:cubicBezTo>
                    <a:pt x="1830" y="15389"/>
                    <a:pt x="1981" y="15364"/>
                    <a:pt x="2181" y="15339"/>
                  </a:cubicBezTo>
                  <a:cubicBezTo>
                    <a:pt x="2507" y="15314"/>
                    <a:pt x="2858" y="15264"/>
                    <a:pt x="3259" y="15139"/>
                  </a:cubicBezTo>
                  <a:cubicBezTo>
                    <a:pt x="3835" y="14988"/>
                    <a:pt x="4462" y="14763"/>
                    <a:pt x="5239" y="14437"/>
                  </a:cubicBezTo>
                  <a:cubicBezTo>
                    <a:pt x="5515" y="14312"/>
                    <a:pt x="5765" y="14186"/>
                    <a:pt x="6041" y="14061"/>
                  </a:cubicBezTo>
                  <a:cubicBezTo>
                    <a:pt x="6467" y="13860"/>
                    <a:pt x="6868" y="13635"/>
                    <a:pt x="7319" y="13359"/>
                  </a:cubicBezTo>
                  <a:cubicBezTo>
                    <a:pt x="8146" y="12858"/>
                    <a:pt x="8948" y="12256"/>
                    <a:pt x="9725" y="11580"/>
                  </a:cubicBezTo>
                  <a:cubicBezTo>
                    <a:pt x="10477" y="10928"/>
                    <a:pt x="11154" y="10201"/>
                    <a:pt x="11755" y="9449"/>
                  </a:cubicBezTo>
                  <a:cubicBezTo>
                    <a:pt x="12031" y="9098"/>
                    <a:pt x="12281" y="8748"/>
                    <a:pt x="12507" y="8372"/>
                  </a:cubicBezTo>
                  <a:cubicBezTo>
                    <a:pt x="12708" y="8096"/>
                    <a:pt x="12883" y="7770"/>
                    <a:pt x="13109" y="7344"/>
                  </a:cubicBezTo>
                  <a:cubicBezTo>
                    <a:pt x="13484" y="6617"/>
                    <a:pt x="13835" y="5840"/>
                    <a:pt x="14161" y="4938"/>
                  </a:cubicBezTo>
                  <a:cubicBezTo>
                    <a:pt x="14462" y="4111"/>
                    <a:pt x="14713" y="3259"/>
                    <a:pt x="14913" y="2432"/>
                  </a:cubicBezTo>
                  <a:cubicBezTo>
                    <a:pt x="15114" y="1555"/>
                    <a:pt x="15239" y="828"/>
                    <a:pt x="15264" y="126"/>
                  </a:cubicBezTo>
                  <a:cubicBezTo>
                    <a:pt x="15264" y="76"/>
                    <a:pt x="15239" y="51"/>
                    <a:pt x="15214" y="1"/>
                  </a:cubicBezTo>
                  <a:close/>
                </a:path>
              </a:pathLst>
            </a:custGeom>
            <a:solidFill>
              <a:srgbClr val="7382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8" name="Google Shape;9408;p55"/>
            <p:cNvSpPr/>
            <p:nvPr/>
          </p:nvSpPr>
          <p:spPr>
            <a:xfrm>
              <a:off x="2691250" y="1934225"/>
              <a:ext cx="650" cy="675"/>
            </a:xfrm>
            <a:custGeom>
              <a:avLst/>
              <a:gdLst/>
              <a:ahLst/>
              <a:cxnLst/>
              <a:rect l="l" t="t" r="r" b="b"/>
              <a:pathLst>
                <a:path w="26" h="27" extrusionOk="0">
                  <a:moveTo>
                    <a:pt x="25" y="26"/>
                  </a:moveTo>
                  <a:cubicBezTo>
                    <a:pt x="0" y="26"/>
                    <a:pt x="0" y="26"/>
                    <a:pt x="0" y="1"/>
                  </a:cubicBezTo>
                  <a:lnTo>
                    <a:pt x="0" y="1"/>
                  </a:lnTo>
                  <a:cubicBezTo>
                    <a:pt x="0" y="26"/>
                    <a:pt x="0" y="26"/>
                    <a:pt x="25" y="26"/>
                  </a:cubicBezTo>
                  <a:close/>
                </a:path>
              </a:pathLst>
            </a:custGeom>
            <a:solidFill>
              <a:srgbClr val="7382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9" name="Google Shape;9409;p55"/>
            <p:cNvSpPr/>
            <p:nvPr/>
          </p:nvSpPr>
          <p:spPr>
            <a:xfrm>
              <a:off x="2691875" y="1934875"/>
              <a:ext cx="25" cy="25"/>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rgbClr val="7382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0" name="Google Shape;9410;p55"/>
            <p:cNvSpPr/>
            <p:nvPr/>
          </p:nvSpPr>
          <p:spPr>
            <a:xfrm>
              <a:off x="2747000" y="1875975"/>
              <a:ext cx="675" cy="25"/>
            </a:xfrm>
            <a:custGeom>
              <a:avLst/>
              <a:gdLst/>
              <a:ahLst/>
              <a:cxnLst/>
              <a:rect l="l" t="t" r="r" b="b"/>
              <a:pathLst>
                <a:path w="27" h="1" extrusionOk="0">
                  <a:moveTo>
                    <a:pt x="1" y="0"/>
                  </a:moveTo>
                  <a:lnTo>
                    <a:pt x="1" y="0"/>
                  </a:lnTo>
                  <a:cubicBezTo>
                    <a:pt x="1" y="0"/>
                    <a:pt x="26" y="0"/>
                    <a:pt x="26" y="0"/>
                  </a:cubicBezTo>
                  <a:close/>
                </a:path>
              </a:pathLst>
            </a:custGeom>
            <a:solidFill>
              <a:srgbClr val="7382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1" name="Google Shape;9411;p55"/>
            <p:cNvSpPr/>
            <p:nvPr/>
          </p:nvSpPr>
          <p:spPr>
            <a:xfrm>
              <a:off x="2317175" y="1858425"/>
              <a:ext cx="150400" cy="301400"/>
            </a:xfrm>
            <a:custGeom>
              <a:avLst/>
              <a:gdLst/>
              <a:ahLst/>
              <a:cxnLst/>
              <a:rect l="l" t="t" r="r" b="b"/>
              <a:pathLst>
                <a:path w="6016" h="12056" extrusionOk="0">
                  <a:moveTo>
                    <a:pt x="4011" y="0"/>
                  </a:moveTo>
                  <a:cubicBezTo>
                    <a:pt x="3886" y="0"/>
                    <a:pt x="3735" y="25"/>
                    <a:pt x="3585" y="51"/>
                  </a:cubicBezTo>
                  <a:cubicBezTo>
                    <a:pt x="3359" y="76"/>
                    <a:pt x="3159" y="126"/>
                    <a:pt x="2908" y="226"/>
                  </a:cubicBezTo>
                  <a:cubicBezTo>
                    <a:pt x="2632" y="326"/>
                    <a:pt x="2382" y="452"/>
                    <a:pt x="2106" y="577"/>
                  </a:cubicBezTo>
                  <a:cubicBezTo>
                    <a:pt x="1856" y="727"/>
                    <a:pt x="1630" y="903"/>
                    <a:pt x="1379" y="1103"/>
                  </a:cubicBezTo>
                  <a:cubicBezTo>
                    <a:pt x="1204" y="1279"/>
                    <a:pt x="1003" y="1504"/>
                    <a:pt x="828" y="1755"/>
                  </a:cubicBezTo>
                  <a:cubicBezTo>
                    <a:pt x="527" y="2181"/>
                    <a:pt x="302" y="2732"/>
                    <a:pt x="151" y="3334"/>
                  </a:cubicBezTo>
                  <a:cubicBezTo>
                    <a:pt x="26" y="3885"/>
                    <a:pt x="1" y="4512"/>
                    <a:pt x="26" y="5163"/>
                  </a:cubicBezTo>
                  <a:cubicBezTo>
                    <a:pt x="51" y="5790"/>
                    <a:pt x="176" y="6442"/>
                    <a:pt x="352" y="7093"/>
                  </a:cubicBezTo>
                  <a:cubicBezTo>
                    <a:pt x="477" y="7569"/>
                    <a:pt x="653" y="8071"/>
                    <a:pt x="878" y="8597"/>
                  </a:cubicBezTo>
                  <a:cubicBezTo>
                    <a:pt x="1104" y="9073"/>
                    <a:pt x="1329" y="9524"/>
                    <a:pt x="1605" y="9950"/>
                  </a:cubicBezTo>
                  <a:cubicBezTo>
                    <a:pt x="1881" y="10376"/>
                    <a:pt x="2181" y="10752"/>
                    <a:pt x="2507" y="11103"/>
                  </a:cubicBezTo>
                  <a:cubicBezTo>
                    <a:pt x="2658" y="11254"/>
                    <a:pt x="2833" y="11404"/>
                    <a:pt x="2983" y="11554"/>
                  </a:cubicBezTo>
                  <a:cubicBezTo>
                    <a:pt x="3034" y="11630"/>
                    <a:pt x="3109" y="11705"/>
                    <a:pt x="3184" y="11780"/>
                  </a:cubicBezTo>
                  <a:cubicBezTo>
                    <a:pt x="3234" y="11830"/>
                    <a:pt x="3309" y="11880"/>
                    <a:pt x="3384" y="11955"/>
                  </a:cubicBezTo>
                  <a:cubicBezTo>
                    <a:pt x="3435" y="11980"/>
                    <a:pt x="3485" y="12005"/>
                    <a:pt x="3585" y="12031"/>
                  </a:cubicBezTo>
                  <a:cubicBezTo>
                    <a:pt x="3610" y="12056"/>
                    <a:pt x="3660" y="12056"/>
                    <a:pt x="3685" y="12056"/>
                  </a:cubicBezTo>
                  <a:cubicBezTo>
                    <a:pt x="3710" y="12056"/>
                    <a:pt x="3760" y="12056"/>
                    <a:pt x="3810" y="12031"/>
                  </a:cubicBezTo>
                  <a:cubicBezTo>
                    <a:pt x="3861" y="12031"/>
                    <a:pt x="3911" y="12005"/>
                    <a:pt x="3961" y="11955"/>
                  </a:cubicBezTo>
                  <a:cubicBezTo>
                    <a:pt x="4036" y="11930"/>
                    <a:pt x="4086" y="11880"/>
                    <a:pt x="4111" y="11830"/>
                  </a:cubicBezTo>
                  <a:cubicBezTo>
                    <a:pt x="4211" y="11705"/>
                    <a:pt x="4287" y="11579"/>
                    <a:pt x="4337" y="11429"/>
                  </a:cubicBezTo>
                  <a:cubicBezTo>
                    <a:pt x="4462" y="11203"/>
                    <a:pt x="4537" y="10978"/>
                    <a:pt x="4587" y="10828"/>
                  </a:cubicBezTo>
                  <a:cubicBezTo>
                    <a:pt x="4638" y="10677"/>
                    <a:pt x="4688" y="10502"/>
                    <a:pt x="4738" y="10351"/>
                  </a:cubicBezTo>
                  <a:cubicBezTo>
                    <a:pt x="5013" y="9574"/>
                    <a:pt x="5239" y="8722"/>
                    <a:pt x="5440" y="7770"/>
                  </a:cubicBezTo>
                  <a:cubicBezTo>
                    <a:pt x="5715" y="6617"/>
                    <a:pt x="5866" y="5589"/>
                    <a:pt x="5966" y="4612"/>
                  </a:cubicBezTo>
                  <a:cubicBezTo>
                    <a:pt x="6016" y="4061"/>
                    <a:pt x="6016" y="3584"/>
                    <a:pt x="6016" y="3108"/>
                  </a:cubicBezTo>
                  <a:cubicBezTo>
                    <a:pt x="5991" y="2632"/>
                    <a:pt x="5941" y="2181"/>
                    <a:pt x="5866" y="1780"/>
                  </a:cubicBezTo>
                  <a:cubicBezTo>
                    <a:pt x="5765" y="1379"/>
                    <a:pt x="5615" y="1053"/>
                    <a:pt x="5440" y="777"/>
                  </a:cubicBezTo>
                  <a:cubicBezTo>
                    <a:pt x="5339" y="627"/>
                    <a:pt x="5239" y="502"/>
                    <a:pt x="5114" y="401"/>
                  </a:cubicBezTo>
                  <a:cubicBezTo>
                    <a:pt x="4988" y="276"/>
                    <a:pt x="4838" y="201"/>
                    <a:pt x="4688" y="126"/>
                  </a:cubicBezTo>
                  <a:cubicBezTo>
                    <a:pt x="4487" y="51"/>
                    <a:pt x="4262" y="0"/>
                    <a:pt x="4011" y="0"/>
                  </a:cubicBezTo>
                  <a:close/>
                </a:path>
              </a:pathLst>
            </a:custGeom>
            <a:solidFill>
              <a:srgbClr val="A379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2" name="Google Shape;9412;p55"/>
            <p:cNvSpPr/>
            <p:nvPr/>
          </p:nvSpPr>
          <p:spPr>
            <a:xfrm>
              <a:off x="2317175" y="1858425"/>
              <a:ext cx="150400" cy="300775"/>
            </a:xfrm>
            <a:custGeom>
              <a:avLst/>
              <a:gdLst/>
              <a:ahLst/>
              <a:cxnLst/>
              <a:rect l="l" t="t" r="r" b="b"/>
              <a:pathLst>
                <a:path w="6016" h="12031" extrusionOk="0">
                  <a:moveTo>
                    <a:pt x="4237" y="502"/>
                  </a:moveTo>
                  <a:cubicBezTo>
                    <a:pt x="4262" y="502"/>
                    <a:pt x="4312" y="527"/>
                    <a:pt x="4337" y="527"/>
                  </a:cubicBezTo>
                  <a:cubicBezTo>
                    <a:pt x="4412" y="527"/>
                    <a:pt x="4487" y="527"/>
                    <a:pt x="4537" y="552"/>
                  </a:cubicBezTo>
                  <a:cubicBezTo>
                    <a:pt x="4612" y="552"/>
                    <a:pt x="4663" y="577"/>
                    <a:pt x="4713" y="602"/>
                  </a:cubicBezTo>
                  <a:cubicBezTo>
                    <a:pt x="4788" y="627"/>
                    <a:pt x="4838" y="652"/>
                    <a:pt x="4888" y="677"/>
                  </a:cubicBezTo>
                  <a:cubicBezTo>
                    <a:pt x="4938" y="727"/>
                    <a:pt x="4988" y="752"/>
                    <a:pt x="5013" y="802"/>
                  </a:cubicBezTo>
                  <a:cubicBezTo>
                    <a:pt x="5089" y="903"/>
                    <a:pt x="5139" y="1003"/>
                    <a:pt x="5139" y="1128"/>
                  </a:cubicBezTo>
                  <a:cubicBezTo>
                    <a:pt x="5164" y="1203"/>
                    <a:pt x="5139" y="1279"/>
                    <a:pt x="5114" y="1354"/>
                  </a:cubicBezTo>
                  <a:cubicBezTo>
                    <a:pt x="5114" y="1379"/>
                    <a:pt x="5089" y="1404"/>
                    <a:pt x="5089" y="1404"/>
                  </a:cubicBezTo>
                  <a:cubicBezTo>
                    <a:pt x="5089" y="1429"/>
                    <a:pt x="5089" y="1429"/>
                    <a:pt x="5064" y="1454"/>
                  </a:cubicBezTo>
                  <a:cubicBezTo>
                    <a:pt x="5064" y="1454"/>
                    <a:pt x="5064" y="1454"/>
                    <a:pt x="5064" y="1479"/>
                  </a:cubicBezTo>
                  <a:cubicBezTo>
                    <a:pt x="5039" y="1479"/>
                    <a:pt x="5039" y="1504"/>
                    <a:pt x="5039" y="1529"/>
                  </a:cubicBezTo>
                  <a:cubicBezTo>
                    <a:pt x="4963" y="1604"/>
                    <a:pt x="4888" y="1680"/>
                    <a:pt x="4813" y="1730"/>
                  </a:cubicBezTo>
                  <a:cubicBezTo>
                    <a:pt x="4788" y="1755"/>
                    <a:pt x="4763" y="1805"/>
                    <a:pt x="4713" y="1830"/>
                  </a:cubicBezTo>
                  <a:cubicBezTo>
                    <a:pt x="4562" y="1955"/>
                    <a:pt x="4387" y="2081"/>
                    <a:pt x="4211" y="2181"/>
                  </a:cubicBezTo>
                  <a:cubicBezTo>
                    <a:pt x="3836" y="2406"/>
                    <a:pt x="3409" y="2607"/>
                    <a:pt x="2983" y="2732"/>
                  </a:cubicBezTo>
                  <a:cubicBezTo>
                    <a:pt x="2783" y="2782"/>
                    <a:pt x="2557" y="2832"/>
                    <a:pt x="2357" y="2858"/>
                  </a:cubicBezTo>
                  <a:cubicBezTo>
                    <a:pt x="2257" y="2858"/>
                    <a:pt x="2181" y="2883"/>
                    <a:pt x="2106" y="2883"/>
                  </a:cubicBezTo>
                  <a:cubicBezTo>
                    <a:pt x="2006" y="2883"/>
                    <a:pt x="1906" y="2858"/>
                    <a:pt x="1830" y="2858"/>
                  </a:cubicBezTo>
                  <a:cubicBezTo>
                    <a:pt x="1730" y="2832"/>
                    <a:pt x="1605" y="2807"/>
                    <a:pt x="1505" y="2757"/>
                  </a:cubicBezTo>
                  <a:cubicBezTo>
                    <a:pt x="1429" y="2707"/>
                    <a:pt x="1354" y="2682"/>
                    <a:pt x="1279" y="2607"/>
                  </a:cubicBezTo>
                  <a:cubicBezTo>
                    <a:pt x="1204" y="2582"/>
                    <a:pt x="1154" y="2532"/>
                    <a:pt x="1129" y="2457"/>
                  </a:cubicBezTo>
                  <a:cubicBezTo>
                    <a:pt x="1104" y="2431"/>
                    <a:pt x="1104" y="2406"/>
                    <a:pt x="1079" y="2356"/>
                  </a:cubicBezTo>
                  <a:cubicBezTo>
                    <a:pt x="1079" y="2331"/>
                    <a:pt x="1054" y="2306"/>
                    <a:pt x="1054" y="2281"/>
                  </a:cubicBezTo>
                  <a:cubicBezTo>
                    <a:pt x="1054" y="2256"/>
                    <a:pt x="1054" y="2231"/>
                    <a:pt x="1054" y="2181"/>
                  </a:cubicBezTo>
                  <a:cubicBezTo>
                    <a:pt x="1054" y="2156"/>
                    <a:pt x="1079" y="2131"/>
                    <a:pt x="1079" y="2106"/>
                  </a:cubicBezTo>
                  <a:cubicBezTo>
                    <a:pt x="1079" y="2056"/>
                    <a:pt x="1104" y="2005"/>
                    <a:pt x="1129" y="1955"/>
                  </a:cubicBezTo>
                  <a:cubicBezTo>
                    <a:pt x="1204" y="1830"/>
                    <a:pt x="1279" y="1730"/>
                    <a:pt x="1379" y="1629"/>
                  </a:cubicBezTo>
                  <a:cubicBezTo>
                    <a:pt x="1505" y="1504"/>
                    <a:pt x="1655" y="1404"/>
                    <a:pt x="1780" y="1304"/>
                  </a:cubicBezTo>
                  <a:cubicBezTo>
                    <a:pt x="1906" y="1203"/>
                    <a:pt x="2031" y="1128"/>
                    <a:pt x="2181" y="1053"/>
                  </a:cubicBezTo>
                  <a:cubicBezTo>
                    <a:pt x="2407" y="953"/>
                    <a:pt x="2632" y="853"/>
                    <a:pt x="2883" y="777"/>
                  </a:cubicBezTo>
                  <a:cubicBezTo>
                    <a:pt x="3059" y="727"/>
                    <a:pt x="3209" y="677"/>
                    <a:pt x="3384" y="627"/>
                  </a:cubicBezTo>
                  <a:cubicBezTo>
                    <a:pt x="3535" y="602"/>
                    <a:pt x="3710" y="552"/>
                    <a:pt x="3861" y="552"/>
                  </a:cubicBezTo>
                  <a:cubicBezTo>
                    <a:pt x="3986" y="527"/>
                    <a:pt x="4111" y="502"/>
                    <a:pt x="4237" y="502"/>
                  </a:cubicBezTo>
                  <a:close/>
                  <a:moveTo>
                    <a:pt x="4011" y="0"/>
                  </a:moveTo>
                  <a:cubicBezTo>
                    <a:pt x="3861" y="0"/>
                    <a:pt x="3735" y="25"/>
                    <a:pt x="3585" y="51"/>
                  </a:cubicBezTo>
                  <a:cubicBezTo>
                    <a:pt x="3359" y="76"/>
                    <a:pt x="3159" y="151"/>
                    <a:pt x="2908" y="226"/>
                  </a:cubicBezTo>
                  <a:cubicBezTo>
                    <a:pt x="2632" y="326"/>
                    <a:pt x="2357" y="452"/>
                    <a:pt x="2106" y="577"/>
                  </a:cubicBezTo>
                  <a:cubicBezTo>
                    <a:pt x="1881" y="727"/>
                    <a:pt x="1630" y="903"/>
                    <a:pt x="1404" y="1103"/>
                  </a:cubicBezTo>
                  <a:cubicBezTo>
                    <a:pt x="1204" y="1279"/>
                    <a:pt x="1003" y="1504"/>
                    <a:pt x="828" y="1755"/>
                  </a:cubicBezTo>
                  <a:cubicBezTo>
                    <a:pt x="527" y="2206"/>
                    <a:pt x="302" y="2732"/>
                    <a:pt x="176" y="3334"/>
                  </a:cubicBezTo>
                  <a:cubicBezTo>
                    <a:pt x="51" y="3885"/>
                    <a:pt x="1" y="4512"/>
                    <a:pt x="26" y="5163"/>
                  </a:cubicBezTo>
                  <a:cubicBezTo>
                    <a:pt x="76" y="5790"/>
                    <a:pt x="176" y="6442"/>
                    <a:pt x="352" y="7093"/>
                  </a:cubicBezTo>
                  <a:cubicBezTo>
                    <a:pt x="477" y="7594"/>
                    <a:pt x="653" y="8071"/>
                    <a:pt x="878" y="8597"/>
                  </a:cubicBezTo>
                  <a:cubicBezTo>
                    <a:pt x="1104" y="9048"/>
                    <a:pt x="1329" y="9524"/>
                    <a:pt x="1630" y="9950"/>
                  </a:cubicBezTo>
                  <a:cubicBezTo>
                    <a:pt x="1881" y="10376"/>
                    <a:pt x="2181" y="10752"/>
                    <a:pt x="2507" y="11103"/>
                  </a:cubicBezTo>
                  <a:cubicBezTo>
                    <a:pt x="2658" y="11254"/>
                    <a:pt x="2833" y="11404"/>
                    <a:pt x="2983" y="11554"/>
                  </a:cubicBezTo>
                  <a:cubicBezTo>
                    <a:pt x="3059" y="11630"/>
                    <a:pt x="3109" y="11705"/>
                    <a:pt x="3184" y="11780"/>
                  </a:cubicBezTo>
                  <a:cubicBezTo>
                    <a:pt x="3234" y="11830"/>
                    <a:pt x="3309" y="11880"/>
                    <a:pt x="3384" y="11930"/>
                  </a:cubicBezTo>
                  <a:cubicBezTo>
                    <a:pt x="3435" y="11980"/>
                    <a:pt x="3485" y="12005"/>
                    <a:pt x="3585" y="12031"/>
                  </a:cubicBezTo>
                  <a:lnTo>
                    <a:pt x="3810" y="12031"/>
                  </a:lnTo>
                  <a:cubicBezTo>
                    <a:pt x="3861" y="12031"/>
                    <a:pt x="3911" y="12005"/>
                    <a:pt x="3961" y="11955"/>
                  </a:cubicBezTo>
                  <a:cubicBezTo>
                    <a:pt x="4011" y="11930"/>
                    <a:pt x="4061" y="11880"/>
                    <a:pt x="4111" y="11830"/>
                  </a:cubicBezTo>
                  <a:cubicBezTo>
                    <a:pt x="4211" y="11705"/>
                    <a:pt x="4287" y="11554"/>
                    <a:pt x="4337" y="11429"/>
                  </a:cubicBezTo>
                  <a:cubicBezTo>
                    <a:pt x="4437" y="11203"/>
                    <a:pt x="4512" y="10978"/>
                    <a:pt x="4587" y="10802"/>
                  </a:cubicBezTo>
                  <a:cubicBezTo>
                    <a:pt x="4638" y="10652"/>
                    <a:pt x="4688" y="10502"/>
                    <a:pt x="4738" y="10351"/>
                  </a:cubicBezTo>
                  <a:cubicBezTo>
                    <a:pt x="4988" y="9574"/>
                    <a:pt x="5214" y="8722"/>
                    <a:pt x="5440" y="7770"/>
                  </a:cubicBezTo>
                  <a:cubicBezTo>
                    <a:pt x="5690" y="6617"/>
                    <a:pt x="5866" y="5589"/>
                    <a:pt x="5966" y="4612"/>
                  </a:cubicBezTo>
                  <a:cubicBezTo>
                    <a:pt x="5991" y="4086"/>
                    <a:pt x="6016" y="3584"/>
                    <a:pt x="6016" y="3108"/>
                  </a:cubicBezTo>
                  <a:cubicBezTo>
                    <a:pt x="5991" y="2632"/>
                    <a:pt x="5941" y="2181"/>
                    <a:pt x="5841" y="1805"/>
                  </a:cubicBezTo>
                  <a:cubicBezTo>
                    <a:pt x="5765" y="1379"/>
                    <a:pt x="5615" y="1053"/>
                    <a:pt x="5440" y="777"/>
                  </a:cubicBezTo>
                  <a:cubicBezTo>
                    <a:pt x="5339" y="627"/>
                    <a:pt x="5239" y="502"/>
                    <a:pt x="5114" y="401"/>
                  </a:cubicBezTo>
                  <a:cubicBezTo>
                    <a:pt x="4988" y="301"/>
                    <a:pt x="4838" y="201"/>
                    <a:pt x="4663" y="126"/>
                  </a:cubicBezTo>
                  <a:cubicBezTo>
                    <a:pt x="4462" y="51"/>
                    <a:pt x="4237" y="0"/>
                    <a:pt x="4011" y="0"/>
                  </a:cubicBezTo>
                  <a:close/>
                </a:path>
              </a:pathLst>
            </a:custGeom>
            <a:solidFill>
              <a:srgbClr val="8864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3" name="Google Shape;9413;p55"/>
            <p:cNvSpPr/>
            <p:nvPr/>
          </p:nvSpPr>
          <p:spPr>
            <a:xfrm>
              <a:off x="1916175" y="2061425"/>
              <a:ext cx="924850" cy="824600"/>
            </a:xfrm>
            <a:custGeom>
              <a:avLst/>
              <a:gdLst/>
              <a:ahLst/>
              <a:cxnLst/>
              <a:rect l="l" t="t" r="r" b="b"/>
              <a:pathLst>
                <a:path w="36994" h="32984" extrusionOk="0">
                  <a:moveTo>
                    <a:pt x="11780" y="1"/>
                  </a:moveTo>
                  <a:cubicBezTo>
                    <a:pt x="10903" y="1"/>
                    <a:pt x="10051" y="101"/>
                    <a:pt x="9174" y="301"/>
                  </a:cubicBezTo>
                  <a:cubicBezTo>
                    <a:pt x="8246" y="527"/>
                    <a:pt x="7319" y="878"/>
                    <a:pt x="6442" y="1329"/>
                  </a:cubicBezTo>
                  <a:cubicBezTo>
                    <a:pt x="5865" y="1630"/>
                    <a:pt x="5289" y="2006"/>
                    <a:pt x="4763" y="2457"/>
                  </a:cubicBezTo>
                  <a:cubicBezTo>
                    <a:pt x="3785" y="3234"/>
                    <a:pt x="2933" y="4236"/>
                    <a:pt x="2206" y="5414"/>
                  </a:cubicBezTo>
                  <a:cubicBezTo>
                    <a:pt x="1555" y="6517"/>
                    <a:pt x="1028" y="7795"/>
                    <a:pt x="652" y="9174"/>
                  </a:cubicBezTo>
                  <a:cubicBezTo>
                    <a:pt x="327" y="10477"/>
                    <a:pt x="101" y="11931"/>
                    <a:pt x="51" y="13434"/>
                  </a:cubicBezTo>
                  <a:cubicBezTo>
                    <a:pt x="1" y="14863"/>
                    <a:pt x="76" y="16367"/>
                    <a:pt x="301" y="17896"/>
                  </a:cubicBezTo>
                  <a:cubicBezTo>
                    <a:pt x="527" y="19374"/>
                    <a:pt x="878" y="20828"/>
                    <a:pt x="1354" y="22256"/>
                  </a:cubicBezTo>
                  <a:cubicBezTo>
                    <a:pt x="1830" y="23685"/>
                    <a:pt x="2432" y="25013"/>
                    <a:pt x="3134" y="26267"/>
                  </a:cubicBezTo>
                  <a:cubicBezTo>
                    <a:pt x="3860" y="27495"/>
                    <a:pt x="4687" y="28622"/>
                    <a:pt x="5590" y="29600"/>
                  </a:cubicBezTo>
                  <a:cubicBezTo>
                    <a:pt x="6542" y="30577"/>
                    <a:pt x="7570" y="31379"/>
                    <a:pt x="8647" y="31981"/>
                  </a:cubicBezTo>
                  <a:cubicBezTo>
                    <a:pt x="8923" y="32131"/>
                    <a:pt x="9224" y="32257"/>
                    <a:pt x="9500" y="32382"/>
                  </a:cubicBezTo>
                  <a:cubicBezTo>
                    <a:pt x="9926" y="32557"/>
                    <a:pt x="10302" y="32708"/>
                    <a:pt x="10652" y="32808"/>
                  </a:cubicBezTo>
                  <a:cubicBezTo>
                    <a:pt x="11129" y="32933"/>
                    <a:pt x="11630" y="32983"/>
                    <a:pt x="12131" y="32983"/>
                  </a:cubicBezTo>
                  <a:lnTo>
                    <a:pt x="12206" y="32983"/>
                  </a:lnTo>
                  <a:cubicBezTo>
                    <a:pt x="12632" y="32983"/>
                    <a:pt x="13083" y="32908"/>
                    <a:pt x="13585" y="32783"/>
                  </a:cubicBezTo>
                  <a:cubicBezTo>
                    <a:pt x="14186" y="32632"/>
                    <a:pt x="14788" y="32357"/>
                    <a:pt x="15314" y="32131"/>
                  </a:cubicBezTo>
                  <a:cubicBezTo>
                    <a:pt x="15515" y="32031"/>
                    <a:pt x="15715" y="31931"/>
                    <a:pt x="15891" y="31856"/>
                  </a:cubicBezTo>
                  <a:cubicBezTo>
                    <a:pt x="16292" y="31655"/>
                    <a:pt x="16693" y="31480"/>
                    <a:pt x="17094" y="31304"/>
                  </a:cubicBezTo>
                  <a:cubicBezTo>
                    <a:pt x="17419" y="31179"/>
                    <a:pt x="17720" y="31054"/>
                    <a:pt x="17996" y="30953"/>
                  </a:cubicBezTo>
                  <a:cubicBezTo>
                    <a:pt x="18347" y="30853"/>
                    <a:pt x="18672" y="30778"/>
                    <a:pt x="18948" y="30728"/>
                  </a:cubicBezTo>
                  <a:cubicBezTo>
                    <a:pt x="19174" y="30703"/>
                    <a:pt x="19374" y="30678"/>
                    <a:pt x="19600" y="30678"/>
                  </a:cubicBezTo>
                  <a:cubicBezTo>
                    <a:pt x="19800" y="30678"/>
                    <a:pt x="20001" y="30703"/>
                    <a:pt x="20226" y="30728"/>
                  </a:cubicBezTo>
                  <a:cubicBezTo>
                    <a:pt x="20953" y="30828"/>
                    <a:pt x="21655" y="31054"/>
                    <a:pt x="22357" y="31279"/>
                  </a:cubicBezTo>
                  <a:cubicBezTo>
                    <a:pt x="22532" y="31329"/>
                    <a:pt x="22733" y="31404"/>
                    <a:pt x="22933" y="31455"/>
                  </a:cubicBezTo>
                  <a:cubicBezTo>
                    <a:pt x="23434" y="31605"/>
                    <a:pt x="23860" y="31705"/>
                    <a:pt x="24287" y="31780"/>
                  </a:cubicBezTo>
                  <a:cubicBezTo>
                    <a:pt x="24537" y="31805"/>
                    <a:pt x="24813" y="31830"/>
                    <a:pt x="25064" y="31830"/>
                  </a:cubicBezTo>
                  <a:cubicBezTo>
                    <a:pt x="25264" y="31830"/>
                    <a:pt x="25465" y="31830"/>
                    <a:pt x="25665" y="31805"/>
                  </a:cubicBezTo>
                  <a:cubicBezTo>
                    <a:pt x="25891" y="31755"/>
                    <a:pt x="26116" y="31705"/>
                    <a:pt x="26367" y="31630"/>
                  </a:cubicBezTo>
                  <a:cubicBezTo>
                    <a:pt x="26567" y="31580"/>
                    <a:pt x="26768" y="31505"/>
                    <a:pt x="26918" y="31429"/>
                  </a:cubicBezTo>
                  <a:cubicBezTo>
                    <a:pt x="27244" y="31304"/>
                    <a:pt x="27570" y="31154"/>
                    <a:pt x="27896" y="30953"/>
                  </a:cubicBezTo>
                  <a:cubicBezTo>
                    <a:pt x="28522" y="30627"/>
                    <a:pt x="29124" y="30201"/>
                    <a:pt x="29725" y="29675"/>
                  </a:cubicBezTo>
                  <a:cubicBezTo>
                    <a:pt x="30277" y="29174"/>
                    <a:pt x="30803" y="28622"/>
                    <a:pt x="31354" y="27971"/>
                  </a:cubicBezTo>
                  <a:cubicBezTo>
                    <a:pt x="31830" y="27369"/>
                    <a:pt x="32307" y="26693"/>
                    <a:pt x="32758" y="25941"/>
                  </a:cubicBezTo>
                  <a:cubicBezTo>
                    <a:pt x="33610" y="24587"/>
                    <a:pt x="34337" y="23033"/>
                    <a:pt x="34988" y="21254"/>
                  </a:cubicBezTo>
                  <a:cubicBezTo>
                    <a:pt x="35565" y="19675"/>
                    <a:pt x="36041" y="17996"/>
                    <a:pt x="36367" y="16266"/>
                  </a:cubicBezTo>
                  <a:cubicBezTo>
                    <a:pt x="36693" y="14637"/>
                    <a:pt x="36893" y="13084"/>
                    <a:pt x="36918" y="11630"/>
                  </a:cubicBezTo>
                  <a:cubicBezTo>
                    <a:pt x="36993" y="9901"/>
                    <a:pt x="36818" y="8271"/>
                    <a:pt x="36417" y="6768"/>
                  </a:cubicBezTo>
                  <a:cubicBezTo>
                    <a:pt x="35941" y="4963"/>
                    <a:pt x="35139" y="3484"/>
                    <a:pt x="34061" y="2382"/>
                  </a:cubicBezTo>
                  <a:cubicBezTo>
                    <a:pt x="33485" y="1780"/>
                    <a:pt x="32808" y="1279"/>
                    <a:pt x="32056" y="928"/>
                  </a:cubicBezTo>
                  <a:cubicBezTo>
                    <a:pt x="31680" y="728"/>
                    <a:pt x="31279" y="577"/>
                    <a:pt x="30853" y="452"/>
                  </a:cubicBezTo>
                  <a:cubicBezTo>
                    <a:pt x="30427" y="327"/>
                    <a:pt x="29976" y="226"/>
                    <a:pt x="29475" y="151"/>
                  </a:cubicBezTo>
                  <a:cubicBezTo>
                    <a:pt x="29149" y="101"/>
                    <a:pt x="28823" y="101"/>
                    <a:pt x="28547" y="101"/>
                  </a:cubicBezTo>
                  <a:lnTo>
                    <a:pt x="28171" y="101"/>
                  </a:lnTo>
                  <a:cubicBezTo>
                    <a:pt x="27795" y="126"/>
                    <a:pt x="27394" y="201"/>
                    <a:pt x="26993" y="301"/>
                  </a:cubicBezTo>
                  <a:cubicBezTo>
                    <a:pt x="26292" y="452"/>
                    <a:pt x="25540" y="753"/>
                    <a:pt x="24663" y="1204"/>
                  </a:cubicBezTo>
                  <a:cubicBezTo>
                    <a:pt x="23810" y="1630"/>
                    <a:pt x="22958" y="2156"/>
                    <a:pt x="22156" y="2632"/>
                  </a:cubicBezTo>
                  <a:lnTo>
                    <a:pt x="21680" y="2933"/>
                  </a:lnTo>
                  <a:cubicBezTo>
                    <a:pt x="21229" y="3209"/>
                    <a:pt x="20703" y="3510"/>
                    <a:pt x="20151" y="3810"/>
                  </a:cubicBezTo>
                  <a:cubicBezTo>
                    <a:pt x="20176" y="3760"/>
                    <a:pt x="20176" y="3685"/>
                    <a:pt x="20126" y="3635"/>
                  </a:cubicBezTo>
                  <a:cubicBezTo>
                    <a:pt x="19449" y="2908"/>
                    <a:pt x="18672" y="2256"/>
                    <a:pt x="17795" y="1705"/>
                  </a:cubicBezTo>
                  <a:cubicBezTo>
                    <a:pt x="16993" y="1204"/>
                    <a:pt x="16066" y="803"/>
                    <a:pt x="15089" y="502"/>
                  </a:cubicBezTo>
                  <a:cubicBezTo>
                    <a:pt x="14161" y="226"/>
                    <a:pt x="13184" y="51"/>
                    <a:pt x="12156" y="26"/>
                  </a:cubicBezTo>
                  <a:cubicBezTo>
                    <a:pt x="12031" y="1"/>
                    <a:pt x="11906" y="1"/>
                    <a:pt x="11780" y="1"/>
                  </a:cubicBezTo>
                  <a:close/>
                </a:path>
              </a:pathLst>
            </a:custGeom>
            <a:solidFill>
              <a:srgbClr val="C83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4" name="Google Shape;9414;p55"/>
            <p:cNvSpPr/>
            <p:nvPr/>
          </p:nvSpPr>
          <p:spPr>
            <a:xfrm>
              <a:off x="2220700" y="2130975"/>
              <a:ext cx="245625" cy="57150"/>
            </a:xfrm>
            <a:custGeom>
              <a:avLst/>
              <a:gdLst/>
              <a:ahLst/>
              <a:cxnLst/>
              <a:rect l="l" t="t" r="r" b="b"/>
              <a:pathLst>
                <a:path w="9825" h="2286" extrusionOk="0">
                  <a:moveTo>
                    <a:pt x="9725" y="1"/>
                  </a:moveTo>
                  <a:cubicBezTo>
                    <a:pt x="9700" y="1"/>
                    <a:pt x="9674" y="1"/>
                    <a:pt x="9674" y="26"/>
                  </a:cubicBezTo>
                  <a:cubicBezTo>
                    <a:pt x="9649" y="26"/>
                    <a:pt x="9649" y="51"/>
                    <a:pt x="9624" y="51"/>
                  </a:cubicBezTo>
                  <a:cubicBezTo>
                    <a:pt x="9624" y="51"/>
                    <a:pt x="9649" y="51"/>
                    <a:pt x="9649" y="26"/>
                  </a:cubicBezTo>
                  <a:lnTo>
                    <a:pt x="9649" y="26"/>
                  </a:lnTo>
                  <a:cubicBezTo>
                    <a:pt x="9299" y="276"/>
                    <a:pt x="8923" y="452"/>
                    <a:pt x="8547" y="577"/>
                  </a:cubicBezTo>
                  <a:lnTo>
                    <a:pt x="8572" y="577"/>
                  </a:lnTo>
                  <a:cubicBezTo>
                    <a:pt x="8371" y="652"/>
                    <a:pt x="8171" y="702"/>
                    <a:pt x="7970" y="778"/>
                  </a:cubicBezTo>
                  <a:lnTo>
                    <a:pt x="8020" y="753"/>
                  </a:lnTo>
                  <a:lnTo>
                    <a:pt x="8020" y="753"/>
                  </a:lnTo>
                  <a:cubicBezTo>
                    <a:pt x="7745" y="853"/>
                    <a:pt x="7444" y="928"/>
                    <a:pt x="7143" y="1003"/>
                  </a:cubicBezTo>
                  <a:cubicBezTo>
                    <a:pt x="6842" y="1103"/>
                    <a:pt x="6542" y="1179"/>
                    <a:pt x="6241" y="1229"/>
                  </a:cubicBezTo>
                  <a:cubicBezTo>
                    <a:pt x="5614" y="1354"/>
                    <a:pt x="4988" y="1454"/>
                    <a:pt x="4361" y="1504"/>
                  </a:cubicBezTo>
                  <a:cubicBezTo>
                    <a:pt x="4080" y="1520"/>
                    <a:pt x="3802" y="1528"/>
                    <a:pt x="3525" y="1528"/>
                  </a:cubicBezTo>
                  <a:cubicBezTo>
                    <a:pt x="2887" y="1528"/>
                    <a:pt x="2258" y="1484"/>
                    <a:pt x="1629" y="1379"/>
                  </a:cubicBezTo>
                  <a:cubicBezTo>
                    <a:pt x="1454" y="1329"/>
                    <a:pt x="1253" y="1279"/>
                    <a:pt x="1078" y="1229"/>
                  </a:cubicBezTo>
                  <a:cubicBezTo>
                    <a:pt x="953" y="1204"/>
                    <a:pt x="852" y="1179"/>
                    <a:pt x="752" y="1129"/>
                  </a:cubicBezTo>
                  <a:cubicBezTo>
                    <a:pt x="702" y="1129"/>
                    <a:pt x="677" y="1103"/>
                    <a:pt x="627" y="1103"/>
                  </a:cubicBezTo>
                  <a:cubicBezTo>
                    <a:pt x="577" y="1078"/>
                    <a:pt x="501" y="1078"/>
                    <a:pt x="451" y="1053"/>
                  </a:cubicBezTo>
                  <a:cubicBezTo>
                    <a:pt x="411" y="1036"/>
                    <a:pt x="370" y="1028"/>
                    <a:pt x="329" y="1028"/>
                  </a:cubicBezTo>
                  <a:cubicBezTo>
                    <a:pt x="192" y="1028"/>
                    <a:pt x="64" y="1119"/>
                    <a:pt x="25" y="1254"/>
                  </a:cubicBezTo>
                  <a:cubicBezTo>
                    <a:pt x="0" y="1329"/>
                    <a:pt x="0" y="1429"/>
                    <a:pt x="50" y="1504"/>
                  </a:cubicBezTo>
                  <a:cubicBezTo>
                    <a:pt x="100" y="1580"/>
                    <a:pt x="151" y="1630"/>
                    <a:pt x="226" y="1680"/>
                  </a:cubicBezTo>
                  <a:lnTo>
                    <a:pt x="251" y="1680"/>
                  </a:lnTo>
                  <a:cubicBezTo>
                    <a:pt x="577" y="1855"/>
                    <a:pt x="902" y="1956"/>
                    <a:pt x="1253" y="2031"/>
                  </a:cubicBezTo>
                  <a:cubicBezTo>
                    <a:pt x="1629" y="2131"/>
                    <a:pt x="2030" y="2181"/>
                    <a:pt x="2431" y="2231"/>
                  </a:cubicBezTo>
                  <a:cubicBezTo>
                    <a:pt x="2757" y="2270"/>
                    <a:pt x="3079" y="2286"/>
                    <a:pt x="3398" y="2286"/>
                  </a:cubicBezTo>
                  <a:cubicBezTo>
                    <a:pt x="3915" y="2286"/>
                    <a:pt x="4426" y="2243"/>
                    <a:pt x="4938" y="2181"/>
                  </a:cubicBezTo>
                  <a:cubicBezTo>
                    <a:pt x="5339" y="2131"/>
                    <a:pt x="5740" y="2056"/>
                    <a:pt x="6141" y="1956"/>
                  </a:cubicBezTo>
                  <a:cubicBezTo>
                    <a:pt x="6341" y="1905"/>
                    <a:pt x="6542" y="1830"/>
                    <a:pt x="6742" y="1780"/>
                  </a:cubicBezTo>
                  <a:cubicBezTo>
                    <a:pt x="6943" y="1705"/>
                    <a:pt x="7143" y="1630"/>
                    <a:pt x="7344" y="1555"/>
                  </a:cubicBezTo>
                  <a:cubicBezTo>
                    <a:pt x="7544" y="1504"/>
                    <a:pt x="7720" y="1404"/>
                    <a:pt x="7895" y="1329"/>
                  </a:cubicBezTo>
                  <a:cubicBezTo>
                    <a:pt x="7995" y="1279"/>
                    <a:pt x="8070" y="1229"/>
                    <a:pt x="8171" y="1179"/>
                  </a:cubicBezTo>
                  <a:cubicBezTo>
                    <a:pt x="8271" y="1154"/>
                    <a:pt x="8346" y="1103"/>
                    <a:pt x="8421" y="1028"/>
                  </a:cubicBezTo>
                  <a:cubicBezTo>
                    <a:pt x="8772" y="828"/>
                    <a:pt x="9073" y="627"/>
                    <a:pt x="9399" y="427"/>
                  </a:cubicBezTo>
                  <a:lnTo>
                    <a:pt x="9374" y="427"/>
                  </a:lnTo>
                  <a:cubicBezTo>
                    <a:pt x="9424" y="402"/>
                    <a:pt x="9499" y="352"/>
                    <a:pt x="9549" y="327"/>
                  </a:cubicBezTo>
                  <a:lnTo>
                    <a:pt x="9524" y="327"/>
                  </a:lnTo>
                  <a:cubicBezTo>
                    <a:pt x="9624" y="276"/>
                    <a:pt x="9700" y="201"/>
                    <a:pt x="9775" y="151"/>
                  </a:cubicBezTo>
                  <a:cubicBezTo>
                    <a:pt x="9825" y="126"/>
                    <a:pt x="9825" y="51"/>
                    <a:pt x="9800" y="26"/>
                  </a:cubicBezTo>
                  <a:cubicBezTo>
                    <a:pt x="9775" y="1"/>
                    <a:pt x="9750" y="1"/>
                    <a:pt x="9725" y="1"/>
                  </a:cubicBezTo>
                  <a:close/>
                </a:path>
              </a:pathLst>
            </a:custGeom>
            <a:solidFill>
              <a:srgbClr val="AB34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5" name="Google Shape;9415;p55"/>
            <p:cNvSpPr/>
            <p:nvPr/>
          </p:nvSpPr>
          <p:spPr>
            <a:xfrm>
              <a:off x="1915550" y="2066450"/>
              <a:ext cx="753800" cy="820200"/>
            </a:xfrm>
            <a:custGeom>
              <a:avLst/>
              <a:gdLst/>
              <a:ahLst/>
              <a:cxnLst/>
              <a:rect l="l" t="t" r="r" b="b"/>
              <a:pathLst>
                <a:path w="30152" h="32808" extrusionOk="0">
                  <a:moveTo>
                    <a:pt x="9625" y="0"/>
                  </a:moveTo>
                  <a:cubicBezTo>
                    <a:pt x="9474" y="50"/>
                    <a:pt x="9349" y="75"/>
                    <a:pt x="9199" y="100"/>
                  </a:cubicBezTo>
                  <a:cubicBezTo>
                    <a:pt x="8246" y="326"/>
                    <a:pt x="7319" y="677"/>
                    <a:pt x="6442" y="1128"/>
                  </a:cubicBezTo>
                  <a:cubicBezTo>
                    <a:pt x="5890" y="1429"/>
                    <a:pt x="5314" y="1805"/>
                    <a:pt x="4788" y="2231"/>
                  </a:cubicBezTo>
                  <a:cubicBezTo>
                    <a:pt x="3810" y="3033"/>
                    <a:pt x="2958" y="4035"/>
                    <a:pt x="2231" y="5213"/>
                  </a:cubicBezTo>
                  <a:cubicBezTo>
                    <a:pt x="1580" y="6316"/>
                    <a:pt x="1053" y="7594"/>
                    <a:pt x="677" y="8973"/>
                  </a:cubicBezTo>
                  <a:cubicBezTo>
                    <a:pt x="326" y="10301"/>
                    <a:pt x="126" y="11730"/>
                    <a:pt x="76" y="13233"/>
                  </a:cubicBezTo>
                  <a:cubicBezTo>
                    <a:pt x="1" y="14662"/>
                    <a:pt x="101" y="16166"/>
                    <a:pt x="326" y="17695"/>
                  </a:cubicBezTo>
                  <a:cubicBezTo>
                    <a:pt x="527" y="19173"/>
                    <a:pt x="878" y="20627"/>
                    <a:pt x="1379" y="22055"/>
                  </a:cubicBezTo>
                  <a:cubicBezTo>
                    <a:pt x="1855" y="23484"/>
                    <a:pt x="2457" y="24837"/>
                    <a:pt x="3159" y="26066"/>
                  </a:cubicBezTo>
                  <a:cubicBezTo>
                    <a:pt x="3860" y="27294"/>
                    <a:pt x="4687" y="28421"/>
                    <a:pt x="5615" y="29399"/>
                  </a:cubicBezTo>
                  <a:cubicBezTo>
                    <a:pt x="6567" y="30376"/>
                    <a:pt x="7595" y="31178"/>
                    <a:pt x="8672" y="31780"/>
                  </a:cubicBezTo>
                  <a:cubicBezTo>
                    <a:pt x="8948" y="31930"/>
                    <a:pt x="9249" y="32081"/>
                    <a:pt x="9525" y="32206"/>
                  </a:cubicBezTo>
                  <a:cubicBezTo>
                    <a:pt x="9951" y="32381"/>
                    <a:pt x="10327" y="32507"/>
                    <a:pt x="10677" y="32607"/>
                  </a:cubicBezTo>
                  <a:cubicBezTo>
                    <a:pt x="11154" y="32732"/>
                    <a:pt x="11655" y="32807"/>
                    <a:pt x="12156" y="32807"/>
                  </a:cubicBezTo>
                  <a:lnTo>
                    <a:pt x="12231" y="32807"/>
                  </a:lnTo>
                  <a:cubicBezTo>
                    <a:pt x="12657" y="32782"/>
                    <a:pt x="13108" y="32732"/>
                    <a:pt x="13610" y="32582"/>
                  </a:cubicBezTo>
                  <a:cubicBezTo>
                    <a:pt x="14211" y="32431"/>
                    <a:pt x="14788" y="32181"/>
                    <a:pt x="15339" y="31930"/>
                  </a:cubicBezTo>
                  <a:cubicBezTo>
                    <a:pt x="15439" y="31880"/>
                    <a:pt x="15565" y="31830"/>
                    <a:pt x="15665" y="31780"/>
                  </a:cubicBezTo>
                  <a:lnTo>
                    <a:pt x="15815" y="31705"/>
                  </a:lnTo>
                  <a:lnTo>
                    <a:pt x="15941" y="31655"/>
                  </a:lnTo>
                  <a:cubicBezTo>
                    <a:pt x="16291" y="31479"/>
                    <a:pt x="16718" y="31279"/>
                    <a:pt x="17119" y="31103"/>
                  </a:cubicBezTo>
                  <a:cubicBezTo>
                    <a:pt x="17444" y="30978"/>
                    <a:pt x="17720" y="30878"/>
                    <a:pt x="18021" y="30777"/>
                  </a:cubicBezTo>
                  <a:cubicBezTo>
                    <a:pt x="18372" y="30652"/>
                    <a:pt x="18697" y="30577"/>
                    <a:pt x="18973" y="30527"/>
                  </a:cubicBezTo>
                  <a:cubicBezTo>
                    <a:pt x="19174" y="30502"/>
                    <a:pt x="19399" y="30502"/>
                    <a:pt x="19625" y="30502"/>
                  </a:cubicBezTo>
                  <a:cubicBezTo>
                    <a:pt x="19825" y="30502"/>
                    <a:pt x="20051" y="30502"/>
                    <a:pt x="20251" y="30527"/>
                  </a:cubicBezTo>
                  <a:cubicBezTo>
                    <a:pt x="20978" y="30627"/>
                    <a:pt x="21680" y="30853"/>
                    <a:pt x="22357" y="31078"/>
                  </a:cubicBezTo>
                  <a:lnTo>
                    <a:pt x="22532" y="31128"/>
                  </a:lnTo>
                  <a:cubicBezTo>
                    <a:pt x="22682" y="31178"/>
                    <a:pt x="22808" y="31228"/>
                    <a:pt x="22958" y="31254"/>
                  </a:cubicBezTo>
                  <a:cubicBezTo>
                    <a:pt x="23459" y="31404"/>
                    <a:pt x="23885" y="31529"/>
                    <a:pt x="24312" y="31579"/>
                  </a:cubicBezTo>
                  <a:cubicBezTo>
                    <a:pt x="24562" y="31629"/>
                    <a:pt x="24838" y="31629"/>
                    <a:pt x="25089" y="31629"/>
                  </a:cubicBezTo>
                  <a:cubicBezTo>
                    <a:pt x="25289" y="31629"/>
                    <a:pt x="25490" y="31629"/>
                    <a:pt x="25690" y="31604"/>
                  </a:cubicBezTo>
                  <a:cubicBezTo>
                    <a:pt x="25916" y="31579"/>
                    <a:pt x="26141" y="31504"/>
                    <a:pt x="26392" y="31454"/>
                  </a:cubicBezTo>
                  <a:cubicBezTo>
                    <a:pt x="26592" y="31379"/>
                    <a:pt x="26793" y="31304"/>
                    <a:pt x="26943" y="31228"/>
                  </a:cubicBezTo>
                  <a:cubicBezTo>
                    <a:pt x="27269" y="31103"/>
                    <a:pt x="27595" y="30953"/>
                    <a:pt x="27946" y="30777"/>
                  </a:cubicBezTo>
                  <a:cubicBezTo>
                    <a:pt x="28547" y="30452"/>
                    <a:pt x="29149" y="30000"/>
                    <a:pt x="29750" y="29474"/>
                  </a:cubicBezTo>
                  <a:cubicBezTo>
                    <a:pt x="29876" y="29349"/>
                    <a:pt x="30026" y="29249"/>
                    <a:pt x="30151" y="29123"/>
                  </a:cubicBezTo>
                  <a:cubicBezTo>
                    <a:pt x="29700" y="29023"/>
                    <a:pt x="29249" y="28898"/>
                    <a:pt x="28798" y="28747"/>
                  </a:cubicBezTo>
                  <a:cubicBezTo>
                    <a:pt x="27921" y="28446"/>
                    <a:pt x="27068" y="28071"/>
                    <a:pt x="26266" y="27594"/>
                  </a:cubicBezTo>
                  <a:cubicBezTo>
                    <a:pt x="25840" y="27369"/>
                    <a:pt x="25439" y="27093"/>
                    <a:pt x="25063" y="26817"/>
                  </a:cubicBezTo>
                  <a:cubicBezTo>
                    <a:pt x="24713" y="26542"/>
                    <a:pt x="24362" y="26266"/>
                    <a:pt x="24036" y="25965"/>
                  </a:cubicBezTo>
                  <a:cubicBezTo>
                    <a:pt x="23384" y="25389"/>
                    <a:pt x="22808" y="24737"/>
                    <a:pt x="22281" y="24061"/>
                  </a:cubicBezTo>
                  <a:cubicBezTo>
                    <a:pt x="21780" y="23384"/>
                    <a:pt x="21304" y="22657"/>
                    <a:pt x="20828" y="21930"/>
                  </a:cubicBezTo>
                  <a:cubicBezTo>
                    <a:pt x="19926" y="20477"/>
                    <a:pt x="19073" y="18973"/>
                    <a:pt x="18021" y="17594"/>
                  </a:cubicBezTo>
                  <a:cubicBezTo>
                    <a:pt x="17695" y="17193"/>
                    <a:pt x="17344" y="16792"/>
                    <a:pt x="16993" y="16391"/>
                  </a:cubicBezTo>
                  <a:cubicBezTo>
                    <a:pt x="16793" y="16191"/>
                    <a:pt x="16617" y="16015"/>
                    <a:pt x="16417" y="15840"/>
                  </a:cubicBezTo>
                  <a:cubicBezTo>
                    <a:pt x="16266" y="15690"/>
                    <a:pt x="16116" y="15564"/>
                    <a:pt x="15966" y="15464"/>
                  </a:cubicBezTo>
                  <a:cubicBezTo>
                    <a:pt x="15489" y="15088"/>
                    <a:pt x="14988" y="14787"/>
                    <a:pt x="14437" y="14562"/>
                  </a:cubicBezTo>
                  <a:lnTo>
                    <a:pt x="14462" y="14562"/>
                  </a:lnTo>
                  <a:cubicBezTo>
                    <a:pt x="14061" y="14386"/>
                    <a:pt x="13635" y="14261"/>
                    <a:pt x="13209" y="14211"/>
                  </a:cubicBezTo>
                  <a:cubicBezTo>
                    <a:pt x="13071" y="14198"/>
                    <a:pt x="12933" y="14192"/>
                    <a:pt x="12792" y="14192"/>
                  </a:cubicBezTo>
                  <a:cubicBezTo>
                    <a:pt x="12651" y="14192"/>
                    <a:pt x="12507" y="14198"/>
                    <a:pt x="12357" y="14211"/>
                  </a:cubicBezTo>
                  <a:lnTo>
                    <a:pt x="12382" y="14211"/>
                  </a:lnTo>
                  <a:cubicBezTo>
                    <a:pt x="12156" y="14236"/>
                    <a:pt x="11956" y="14311"/>
                    <a:pt x="11730" y="14386"/>
                  </a:cubicBezTo>
                  <a:lnTo>
                    <a:pt x="11755" y="14386"/>
                  </a:lnTo>
                  <a:cubicBezTo>
                    <a:pt x="11580" y="14461"/>
                    <a:pt x="11404" y="14562"/>
                    <a:pt x="11229" y="14687"/>
                  </a:cubicBezTo>
                  <a:cubicBezTo>
                    <a:pt x="11078" y="14812"/>
                    <a:pt x="10928" y="14963"/>
                    <a:pt x="10778" y="15138"/>
                  </a:cubicBezTo>
                  <a:cubicBezTo>
                    <a:pt x="10602" y="15364"/>
                    <a:pt x="10477" y="15639"/>
                    <a:pt x="10352" y="15890"/>
                  </a:cubicBezTo>
                  <a:cubicBezTo>
                    <a:pt x="10276" y="16065"/>
                    <a:pt x="10201" y="16241"/>
                    <a:pt x="10151" y="16441"/>
                  </a:cubicBezTo>
                  <a:cubicBezTo>
                    <a:pt x="10101" y="16667"/>
                    <a:pt x="10051" y="16893"/>
                    <a:pt x="10001" y="17143"/>
                  </a:cubicBezTo>
                  <a:cubicBezTo>
                    <a:pt x="9976" y="17369"/>
                    <a:pt x="9976" y="17594"/>
                    <a:pt x="9976" y="17795"/>
                  </a:cubicBezTo>
                  <a:cubicBezTo>
                    <a:pt x="9976" y="18020"/>
                    <a:pt x="10001" y="18246"/>
                    <a:pt x="10026" y="18472"/>
                  </a:cubicBezTo>
                  <a:cubicBezTo>
                    <a:pt x="10026" y="18472"/>
                    <a:pt x="10026" y="18472"/>
                    <a:pt x="10026" y="18446"/>
                  </a:cubicBezTo>
                  <a:cubicBezTo>
                    <a:pt x="10076" y="18822"/>
                    <a:pt x="10151" y="19173"/>
                    <a:pt x="10251" y="19499"/>
                  </a:cubicBezTo>
                  <a:cubicBezTo>
                    <a:pt x="10352" y="19825"/>
                    <a:pt x="10477" y="20151"/>
                    <a:pt x="10602" y="20477"/>
                  </a:cubicBezTo>
                  <a:cubicBezTo>
                    <a:pt x="10602" y="20477"/>
                    <a:pt x="10602" y="20451"/>
                    <a:pt x="10602" y="20451"/>
                  </a:cubicBezTo>
                  <a:cubicBezTo>
                    <a:pt x="11003" y="21429"/>
                    <a:pt x="11530" y="22331"/>
                    <a:pt x="12006" y="23284"/>
                  </a:cubicBezTo>
                  <a:cubicBezTo>
                    <a:pt x="12031" y="23309"/>
                    <a:pt x="12031" y="23359"/>
                    <a:pt x="12006" y="23384"/>
                  </a:cubicBezTo>
                  <a:cubicBezTo>
                    <a:pt x="11981" y="23409"/>
                    <a:pt x="11956" y="23409"/>
                    <a:pt x="11931" y="23409"/>
                  </a:cubicBezTo>
                  <a:lnTo>
                    <a:pt x="11905" y="23409"/>
                  </a:lnTo>
                  <a:cubicBezTo>
                    <a:pt x="11605" y="23284"/>
                    <a:pt x="11354" y="23133"/>
                    <a:pt x="11078" y="22983"/>
                  </a:cubicBezTo>
                  <a:cubicBezTo>
                    <a:pt x="9700" y="22206"/>
                    <a:pt x="8497" y="21078"/>
                    <a:pt x="7545" y="19800"/>
                  </a:cubicBezTo>
                  <a:cubicBezTo>
                    <a:pt x="7068" y="19123"/>
                    <a:pt x="6617" y="18421"/>
                    <a:pt x="6266" y="17669"/>
                  </a:cubicBezTo>
                  <a:cubicBezTo>
                    <a:pt x="5890" y="16943"/>
                    <a:pt x="5565" y="16191"/>
                    <a:pt x="5339" y="15389"/>
                  </a:cubicBezTo>
                  <a:cubicBezTo>
                    <a:pt x="4838" y="13860"/>
                    <a:pt x="4562" y="12206"/>
                    <a:pt x="4637" y="10577"/>
                  </a:cubicBezTo>
                  <a:cubicBezTo>
                    <a:pt x="4662" y="9700"/>
                    <a:pt x="4763" y="8847"/>
                    <a:pt x="4963" y="7995"/>
                  </a:cubicBezTo>
                  <a:cubicBezTo>
                    <a:pt x="5164" y="7143"/>
                    <a:pt x="5439" y="6341"/>
                    <a:pt x="5765" y="5564"/>
                  </a:cubicBezTo>
                  <a:cubicBezTo>
                    <a:pt x="6667" y="3459"/>
                    <a:pt x="8021" y="1604"/>
                    <a:pt x="9625" y="0"/>
                  </a:cubicBezTo>
                  <a:close/>
                </a:path>
              </a:pathLst>
            </a:custGeom>
            <a:solidFill>
              <a:srgbClr val="AB34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6" name="Google Shape;9416;p55"/>
            <p:cNvSpPr/>
            <p:nvPr/>
          </p:nvSpPr>
          <p:spPr>
            <a:xfrm>
              <a:off x="2609800" y="2130350"/>
              <a:ext cx="189250" cy="330225"/>
            </a:xfrm>
            <a:custGeom>
              <a:avLst/>
              <a:gdLst/>
              <a:ahLst/>
              <a:cxnLst/>
              <a:rect l="l" t="t" r="r" b="b"/>
              <a:pathLst>
                <a:path w="7570" h="13209" extrusionOk="0">
                  <a:moveTo>
                    <a:pt x="1253" y="1"/>
                  </a:moveTo>
                  <a:cubicBezTo>
                    <a:pt x="1153" y="1"/>
                    <a:pt x="1053" y="26"/>
                    <a:pt x="928" y="26"/>
                  </a:cubicBezTo>
                  <a:cubicBezTo>
                    <a:pt x="827" y="51"/>
                    <a:pt x="727" y="101"/>
                    <a:pt x="602" y="151"/>
                  </a:cubicBezTo>
                  <a:cubicBezTo>
                    <a:pt x="401" y="251"/>
                    <a:pt x="251" y="402"/>
                    <a:pt x="126" y="627"/>
                  </a:cubicBezTo>
                  <a:cubicBezTo>
                    <a:pt x="75" y="727"/>
                    <a:pt x="50" y="828"/>
                    <a:pt x="25" y="978"/>
                  </a:cubicBezTo>
                  <a:cubicBezTo>
                    <a:pt x="0" y="1128"/>
                    <a:pt x="50" y="1304"/>
                    <a:pt x="75" y="1404"/>
                  </a:cubicBezTo>
                  <a:cubicBezTo>
                    <a:pt x="100" y="1529"/>
                    <a:pt x="176" y="1680"/>
                    <a:pt x="226" y="1780"/>
                  </a:cubicBezTo>
                  <a:cubicBezTo>
                    <a:pt x="301" y="1930"/>
                    <a:pt x="376" y="2056"/>
                    <a:pt x="451" y="2206"/>
                  </a:cubicBezTo>
                  <a:lnTo>
                    <a:pt x="577" y="2382"/>
                  </a:lnTo>
                  <a:cubicBezTo>
                    <a:pt x="677" y="2557"/>
                    <a:pt x="802" y="2732"/>
                    <a:pt x="877" y="2933"/>
                  </a:cubicBezTo>
                  <a:cubicBezTo>
                    <a:pt x="1128" y="3534"/>
                    <a:pt x="1228" y="4186"/>
                    <a:pt x="1329" y="4763"/>
                  </a:cubicBezTo>
                  <a:lnTo>
                    <a:pt x="1303" y="4763"/>
                  </a:lnTo>
                  <a:cubicBezTo>
                    <a:pt x="1354" y="5013"/>
                    <a:pt x="1379" y="5264"/>
                    <a:pt x="1404" y="5514"/>
                  </a:cubicBezTo>
                  <a:cubicBezTo>
                    <a:pt x="1454" y="5840"/>
                    <a:pt x="1479" y="6191"/>
                    <a:pt x="1529" y="6517"/>
                  </a:cubicBezTo>
                  <a:cubicBezTo>
                    <a:pt x="1529" y="6517"/>
                    <a:pt x="1554" y="6542"/>
                    <a:pt x="1554" y="6542"/>
                  </a:cubicBezTo>
                  <a:lnTo>
                    <a:pt x="1579" y="6818"/>
                  </a:lnTo>
                  <a:cubicBezTo>
                    <a:pt x="1579" y="6993"/>
                    <a:pt x="1604" y="7169"/>
                    <a:pt x="1604" y="7344"/>
                  </a:cubicBezTo>
                  <a:cubicBezTo>
                    <a:pt x="1654" y="7820"/>
                    <a:pt x="1704" y="8196"/>
                    <a:pt x="1755" y="8572"/>
                  </a:cubicBezTo>
                  <a:cubicBezTo>
                    <a:pt x="1805" y="8848"/>
                    <a:pt x="1880" y="9123"/>
                    <a:pt x="1980" y="9399"/>
                  </a:cubicBezTo>
                  <a:cubicBezTo>
                    <a:pt x="2156" y="9976"/>
                    <a:pt x="2431" y="10527"/>
                    <a:pt x="2782" y="11078"/>
                  </a:cubicBezTo>
                  <a:cubicBezTo>
                    <a:pt x="2933" y="11329"/>
                    <a:pt x="3133" y="11605"/>
                    <a:pt x="3334" y="11855"/>
                  </a:cubicBezTo>
                  <a:cubicBezTo>
                    <a:pt x="3509" y="12081"/>
                    <a:pt x="3710" y="12306"/>
                    <a:pt x="3935" y="12482"/>
                  </a:cubicBezTo>
                  <a:cubicBezTo>
                    <a:pt x="4136" y="12682"/>
                    <a:pt x="4361" y="12833"/>
                    <a:pt x="4562" y="12958"/>
                  </a:cubicBezTo>
                  <a:cubicBezTo>
                    <a:pt x="4787" y="13083"/>
                    <a:pt x="5013" y="13159"/>
                    <a:pt x="5213" y="13184"/>
                  </a:cubicBezTo>
                  <a:cubicBezTo>
                    <a:pt x="5288" y="13184"/>
                    <a:pt x="5364" y="13209"/>
                    <a:pt x="5439" y="13209"/>
                  </a:cubicBezTo>
                  <a:cubicBezTo>
                    <a:pt x="5589" y="13209"/>
                    <a:pt x="5740" y="13184"/>
                    <a:pt x="5890" y="13134"/>
                  </a:cubicBezTo>
                  <a:cubicBezTo>
                    <a:pt x="6090" y="13058"/>
                    <a:pt x="6291" y="12908"/>
                    <a:pt x="6466" y="12707"/>
                  </a:cubicBezTo>
                  <a:cubicBezTo>
                    <a:pt x="6667" y="12507"/>
                    <a:pt x="6817" y="12256"/>
                    <a:pt x="6968" y="11931"/>
                  </a:cubicBezTo>
                  <a:cubicBezTo>
                    <a:pt x="7143" y="11580"/>
                    <a:pt x="7243" y="11204"/>
                    <a:pt x="7369" y="10753"/>
                  </a:cubicBezTo>
                  <a:cubicBezTo>
                    <a:pt x="7519" y="10076"/>
                    <a:pt x="7569" y="9324"/>
                    <a:pt x="7519" y="8522"/>
                  </a:cubicBezTo>
                  <a:cubicBezTo>
                    <a:pt x="7494" y="7770"/>
                    <a:pt x="7344" y="6968"/>
                    <a:pt x="7118" y="6166"/>
                  </a:cubicBezTo>
                  <a:cubicBezTo>
                    <a:pt x="6918" y="5389"/>
                    <a:pt x="6617" y="4637"/>
                    <a:pt x="6216" y="3910"/>
                  </a:cubicBezTo>
                  <a:cubicBezTo>
                    <a:pt x="5840" y="3209"/>
                    <a:pt x="5414" y="2557"/>
                    <a:pt x="4887" y="1981"/>
                  </a:cubicBezTo>
                  <a:cubicBezTo>
                    <a:pt x="4637" y="1705"/>
                    <a:pt x="4386" y="1454"/>
                    <a:pt x="4085" y="1204"/>
                  </a:cubicBezTo>
                  <a:cubicBezTo>
                    <a:pt x="3835" y="1003"/>
                    <a:pt x="3584" y="828"/>
                    <a:pt x="3334" y="677"/>
                  </a:cubicBezTo>
                  <a:cubicBezTo>
                    <a:pt x="3158" y="577"/>
                    <a:pt x="2958" y="477"/>
                    <a:pt x="2732" y="377"/>
                  </a:cubicBezTo>
                  <a:cubicBezTo>
                    <a:pt x="2481" y="251"/>
                    <a:pt x="2231" y="176"/>
                    <a:pt x="2005" y="101"/>
                  </a:cubicBezTo>
                  <a:cubicBezTo>
                    <a:pt x="1755" y="51"/>
                    <a:pt x="1504" y="1"/>
                    <a:pt x="1253" y="1"/>
                  </a:cubicBezTo>
                  <a:close/>
                </a:path>
              </a:pathLst>
            </a:custGeom>
            <a:solidFill>
              <a:srgbClr val="F572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7" name="Google Shape;9417;p55"/>
            <p:cNvSpPr/>
            <p:nvPr/>
          </p:nvSpPr>
          <p:spPr>
            <a:xfrm>
              <a:off x="2678100" y="2473725"/>
              <a:ext cx="93375" cy="134100"/>
            </a:xfrm>
            <a:custGeom>
              <a:avLst/>
              <a:gdLst/>
              <a:ahLst/>
              <a:cxnLst/>
              <a:rect l="l" t="t" r="r" b="b"/>
              <a:pathLst>
                <a:path w="3735" h="5364" extrusionOk="0">
                  <a:moveTo>
                    <a:pt x="1980" y="0"/>
                  </a:moveTo>
                  <a:cubicBezTo>
                    <a:pt x="1905" y="0"/>
                    <a:pt x="1805" y="0"/>
                    <a:pt x="1729" y="25"/>
                  </a:cubicBezTo>
                  <a:cubicBezTo>
                    <a:pt x="1579" y="50"/>
                    <a:pt x="1429" y="100"/>
                    <a:pt x="1253" y="201"/>
                  </a:cubicBezTo>
                  <a:cubicBezTo>
                    <a:pt x="1103" y="276"/>
                    <a:pt x="952" y="426"/>
                    <a:pt x="777" y="602"/>
                  </a:cubicBezTo>
                  <a:cubicBezTo>
                    <a:pt x="652" y="752"/>
                    <a:pt x="526" y="902"/>
                    <a:pt x="451" y="1078"/>
                  </a:cubicBezTo>
                  <a:cubicBezTo>
                    <a:pt x="351" y="1253"/>
                    <a:pt x="301" y="1429"/>
                    <a:pt x="226" y="1679"/>
                  </a:cubicBezTo>
                  <a:cubicBezTo>
                    <a:pt x="201" y="1830"/>
                    <a:pt x="176" y="1980"/>
                    <a:pt x="150" y="2155"/>
                  </a:cubicBezTo>
                  <a:cubicBezTo>
                    <a:pt x="75" y="2456"/>
                    <a:pt x="25" y="2757"/>
                    <a:pt x="25" y="3083"/>
                  </a:cubicBezTo>
                  <a:cubicBezTo>
                    <a:pt x="0" y="3434"/>
                    <a:pt x="50" y="3759"/>
                    <a:pt x="125" y="4060"/>
                  </a:cubicBezTo>
                  <a:cubicBezTo>
                    <a:pt x="176" y="4186"/>
                    <a:pt x="226" y="4311"/>
                    <a:pt x="301" y="4436"/>
                  </a:cubicBezTo>
                  <a:cubicBezTo>
                    <a:pt x="326" y="4511"/>
                    <a:pt x="376" y="4561"/>
                    <a:pt x="401" y="4612"/>
                  </a:cubicBezTo>
                  <a:cubicBezTo>
                    <a:pt x="476" y="4712"/>
                    <a:pt x="551" y="4787"/>
                    <a:pt x="602" y="4887"/>
                  </a:cubicBezTo>
                  <a:cubicBezTo>
                    <a:pt x="827" y="5113"/>
                    <a:pt x="1103" y="5288"/>
                    <a:pt x="1379" y="5338"/>
                  </a:cubicBezTo>
                  <a:cubicBezTo>
                    <a:pt x="1454" y="5363"/>
                    <a:pt x="1529" y="5363"/>
                    <a:pt x="1604" y="5363"/>
                  </a:cubicBezTo>
                  <a:lnTo>
                    <a:pt x="1780" y="5363"/>
                  </a:lnTo>
                  <a:cubicBezTo>
                    <a:pt x="1905" y="5338"/>
                    <a:pt x="2030" y="5288"/>
                    <a:pt x="2155" y="5238"/>
                  </a:cubicBezTo>
                  <a:cubicBezTo>
                    <a:pt x="2281" y="5163"/>
                    <a:pt x="2381" y="5088"/>
                    <a:pt x="2481" y="5013"/>
                  </a:cubicBezTo>
                  <a:cubicBezTo>
                    <a:pt x="2582" y="4912"/>
                    <a:pt x="2707" y="4812"/>
                    <a:pt x="2807" y="4687"/>
                  </a:cubicBezTo>
                  <a:cubicBezTo>
                    <a:pt x="3008" y="4436"/>
                    <a:pt x="3183" y="4160"/>
                    <a:pt x="3333" y="3835"/>
                  </a:cubicBezTo>
                  <a:cubicBezTo>
                    <a:pt x="3459" y="3534"/>
                    <a:pt x="3584" y="3233"/>
                    <a:pt x="3634" y="2907"/>
                  </a:cubicBezTo>
                  <a:cubicBezTo>
                    <a:pt x="3709" y="2582"/>
                    <a:pt x="3734" y="2281"/>
                    <a:pt x="3709" y="2005"/>
                  </a:cubicBezTo>
                  <a:cubicBezTo>
                    <a:pt x="3684" y="1629"/>
                    <a:pt x="3559" y="1253"/>
                    <a:pt x="3384" y="902"/>
                  </a:cubicBezTo>
                  <a:cubicBezTo>
                    <a:pt x="3208" y="602"/>
                    <a:pt x="2957" y="351"/>
                    <a:pt x="2657" y="175"/>
                  </a:cubicBezTo>
                  <a:cubicBezTo>
                    <a:pt x="2531" y="100"/>
                    <a:pt x="2381" y="50"/>
                    <a:pt x="2231" y="25"/>
                  </a:cubicBezTo>
                  <a:cubicBezTo>
                    <a:pt x="2155" y="0"/>
                    <a:pt x="2055" y="0"/>
                    <a:pt x="1980" y="0"/>
                  </a:cubicBezTo>
                  <a:close/>
                </a:path>
              </a:pathLst>
            </a:custGeom>
            <a:solidFill>
              <a:srgbClr val="F572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8" name="Google Shape;9418;p55"/>
            <p:cNvSpPr/>
            <p:nvPr/>
          </p:nvSpPr>
          <p:spPr>
            <a:xfrm>
              <a:off x="2679975" y="2479975"/>
              <a:ext cx="38250" cy="87750"/>
            </a:xfrm>
            <a:custGeom>
              <a:avLst/>
              <a:gdLst/>
              <a:ahLst/>
              <a:cxnLst/>
              <a:rect l="l" t="t" r="r" b="b"/>
              <a:pathLst>
                <a:path w="1530" h="3510" extrusionOk="0">
                  <a:moveTo>
                    <a:pt x="1278" y="1"/>
                  </a:moveTo>
                  <a:cubicBezTo>
                    <a:pt x="1128" y="76"/>
                    <a:pt x="1003" y="151"/>
                    <a:pt x="877" y="251"/>
                  </a:cubicBezTo>
                  <a:cubicBezTo>
                    <a:pt x="752" y="352"/>
                    <a:pt x="627" y="477"/>
                    <a:pt x="527" y="602"/>
                  </a:cubicBezTo>
                  <a:cubicBezTo>
                    <a:pt x="326" y="853"/>
                    <a:pt x="201" y="1154"/>
                    <a:pt x="126" y="1479"/>
                  </a:cubicBezTo>
                  <a:cubicBezTo>
                    <a:pt x="25" y="1805"/>
                    <a:pt x="0" y="2131"/>
                    <a:pt x="0" y="2457"/>
                  </a:cubicBezTo>
                  <a:cubicBezTo>
                    <a:pt x="0" y="2783"/>
                    <a:pt x="50" y="3083"/>
                    <a:pt x="126" y="3384"/>
                  </a:cubicBezTo>
                  <a:cubicBezTo>
                    <a:pt x="126" y="3434"/>
                    <a:pt x="176" y="3484"/>
                    <a:pt x="201" y="3484"/>
                  </a:cubicBezTo>
                  <a:cubicBezTo>
                    <a:pt x="251" y="3509"/>
                    <a:pt x="301" y="3509"/>
                    <a:pt x="326" y="3509"/>
                  </a:cubicBezTo>
                  <a:cubicBezTo>
                    <a:pt x="376" y="3484"/>
                    <a:pt x="426" y="3459"/>
                    <a:pt x="451" y="3409"/>
                  </a:cubicBezTo>
                  <a:cubicBezTo>
                    <a:pt x="451" y="3384"/>
                    <a:pt x="451" y="3334"/>
                    <a:pt x="451" y="3284"/>
                  </a:cubicBezTo>
                  <a:cubicBezTo>
                    <a:pt x="451" y="3259"/>
                    <a:pt x="426" y="3234"/>
                    <a:pt x="426" y="3209"/>
                  </a:cubicBezTo>
                  <a:cubicBezTo>
                    <a:pt x="376" y="2858"/>
                    <a:pt x="351" y="2507"/>
                    <a:pt x="376" y="2131"/>
                  </a:cubicBezTo>
                  <a:lnTo>
                    <a:pt x="376" y="2131"/>
                  </a:lnTo>
                  <a:lnTo>
                    <a:pt x="351" y="2181"/>
                  </a:lnTo>
                  <a:cubicBezTo>
                    <a:pt x="376" y="1905"/>
                    <a:pt x="426" y="1630"/>
                    <a:pt x="527" y="1354"/>
                  </a:cubicBezTo>
                  <a:cubicBezTo>
                    <a:pt x="577" y="1204"/>
                    <a:pt x="652" y="1053"/>
                    <a:pt x="752" y="903"/>
                  </a:cubicBezTo>
                  <a:cubicBezTo>
                    <a:pt x="827" y="778"/>
                    <a:pt x="928" y="652"/>
                    <a:pt x="1053" y="552"/>
                  </a:cubicBezTo>
                  <a:cubicBezTo>
                    <a:pt x="1153" y="452"/>
                    <a:pt x="1278" y="402"/>
                    <a:pt x="1404" y="326"/>
                  </a:cubicBezTo>
                  <a:cubicBezTo>
                    <a:pt x="1429" y="301"/>
                    <a:pt x="1479" y="276"/>
                    <a:pt x="1504" y="251"/>
                  </a:cubicBezTo>
                  <a:cubicBezTo>
                    <a:pt x="1504" y="201"/>
                    <a:pt x="1529" y="151"/>
                    <a:pt x="1504" y="101"/>
                  </a:cubicBezTo>
                  <a:cubicBezTo>
                    <a:pt x="1479" y="76"/>
                    <a:pt x="1454" y="26"/>
                    <a:pt x="1429" y="1"/>
                  </a:cubicBezTo>
                  <a:close/>
                </a:path>
              </a:pathLst>
            </a:custGeom>
            <a:solidFill>
              <a:srgbClr val="F572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9" name="Google Shape;9419;p55"/>
            <p:cNvSpPr/>
            <p:nvPr/>
          </p:nvSpPr>
          <p:spPr>
            <a:xfrm>
              <a:off x="2676825" y="2490000"/>
              <a:ext cx="27600" cy="80250"/>
            </a:xfrm>
            <a:custGeom>
              <a:avLst/>
              <a:gdLst/>
              <a:ahLst/>
              <a:cxnLst/>
              <a:rect l="l" t="t" r="r" b="b"/>
              <a:pathLst>
                <a:path w="1104" h="3210" extrusionOk="0">
                  <a:moveTo>
                    <a:pt x="928" y="1"/>
                  </a:moveTo>
                  <a:cubicBezTo>
                    <a:pt x="878" y="1"/>
                    <a:pt x="828" y="26"/>
                    <a:pt x="803" y="51"/>
                  </a:cubicBezTo>
                  <a:cubicBezTo>
                    <a:pt x="452" y="477"/>
                    <a:pt x="201" y="1003"/>
                    <a:pt x="76" y="1530"/>
                  </a:cubicBezTo>
                  <a:cubicBezTo>
                    <a:pt x="26" y="1805"/>
                    <a:pt x="1" y="2081"/>
                    <a:pt x="26" y="2357"/>
                  </a:cubicBezTo>
                  <a:cubicBezTo>
                    <a:pt x="51" y="2507"/>
                    <a:pt x="76" y="2632"/>
                    <a:pt x="101" y="2758"/>
                  </a:cubicBezTo>
                  <a:cubicBezTo>
                    <a:pt x="151" y="2883"/>
                    <a:pt x="201" y="3008"/>
                    <a:pt x="277" y="3134"/>
                  </a:cubicBezTo>
                  <a:cubicBezTo>
                    <a:pt x="293" y="3182"/>
                    <a:pt x="351" y="3210"/>
                    <a:pt x="410" y="3210"/>
                  </a:cubicBezTo>
                  <a:cubicBezTo>
                    <a:pt x="443" y="3210"/>
                    <a:pt x="476" y="3201"/>
                    <a:pt x="502" y="3184"/>
                  </a:cubicBezTo>
                  <a:cubicBezTo>
                    <a:pt x="552" y="3159"/>
                    <a:pt x="577" y="3108"/>
                    <a:pt x="577" y="3083"/>
                  </a:cubicBezTo>
                  <a:cubicBezTo>
                    <a:pt x="602" y="3033"/>
                    <a:pt x="577" y="2983"/>
                    <a:pt x="552" y="2958"/>
                  </a:cubicBezTo>
                  <a:cubicBezTo>
                    <a:pt x="552" y="2933"/>
                    <a:pt x="527" y="2908"/>
                    <a:pt x="527" y="2883"/>
                  </a:cubicBezTo>
                  <a:cubicBezTo>
                    <a:pt x="477" y="2758"/>
                    <a:pt x="427" y="2632"/>
                    <a:pt x="402" y="2482"/>
                  </a:cubicBezTo>
                  <a:cubicBezTo>
                    <a:pt x="377" y="2306"/>
                    <a:pt x="352" y="2106"/>
                    <a:pt x="377" y="1931"/>
                  </a:cubicBezTo>
                  <a:cubicBezTo>
                    <a:pt x="402" y="1705"/>
                    <a:pt x="452" y="1479"/>
                    <a:pt x="527" y="1254"/>
                  </a:cubicBezTo>
                  <a:lnTo>
                    <a:pt x="527" y="1254"/>
                  </a:lnTo>
                  <a:cubicBezTo>
                    <a:pt x="527" y="1254"/>
                    <a:pt x="502" y="1279"/>
                    <a:pt x="502" y="1279"/>
                  </a:cubicBezTo>
                  <a:cubicBezTo>
                    <a:pt x="602" y="1003"/>
                    <a:pt x="728" y="727"/>
                    <a:pt x="903" y="477"/>
                  </a:cubicBezTo>
                  <a:cubicBezTo>
                    <a:pt x="953" y="427"/>
                    <a:pt x="1003" y="352"/>
                    <a:pt x="1054" y="276"/>
                  </a:cubicBezTo>
                  <a:cubicBezTo>
                    <a:pt x="1104" y="201"/>
                    <a:pt x="1104" y="101"/>
                    <a:pt x="1029" y="51"/>
                  </a:cubicBezTo>
                  <a:cubicBezTo>
                    <a:pt x="1003" y="1"/>
                    <a:pt x="953" y="1"/>
                    <a:pt x="928" y="1"/>
                  </a:cubicBezTo>
                  <a:close/>
                </a:path>
              </a:pathLst>
            </a:custGeom>
            <a:solidFill>
              <a:srgbClr val="F572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0" name="Google Shape;9420;p55"/>
            <p:cNvSpPr/>
            <p:nvPr/>
          </p:nvSpPr>
          <p:spPr>
            <a:xfrm>
              <a:off x="2677475" y="2519450"/>
              <a:ext cx="14425" cy="54700"/>
            </a:xfrm>
            <a:custGeom>
              <a:avLst/>
              <a:gdLst/>
              <a:ahLst/>
              <a:cxnLst/>
              <a:rect l="l" t="t" r="r" b="b"/>
              <a:pathLst>
                <a:path w="577" h="2188" extrusionOk="0">
                  <a:moveTo>
                    <a:pt x="376" y="1"/>
                  </a:moveTo>
                  <a:cubicBezTo>
                    <a:pt x="326" y="1"/>
                    <a:pt x="251" y="51"/>
                    <a:pt x="226" y="101"/>
                  </a:cubicBezTo>
                  <a:cubicBezTo>
                    <a:pt x="150" y="226"/>
                    <a:pt x="100" y="377"/>
                    <a:pt x="50" y="527"/>
                  </a:cubicBezTo>
                  <a:cubicBezTo>
                    <a:pt x="0" y="702"/>
                    <a:pt x="0" y="878"/>
                    <a:pt x="0" y="1053"/>
                  </a:cubicBezTo>
                  <a:cubicBezTo>
                    <a:pt x="0" y="1229"/>
                    <a:pt x="25" y="1404"/>
                    <a:pt x="50" y="1580"/>
                  </a:cubicBezTo>
                  <a:cubicBezTo>
                    <a:pt x="75" y="1755"/>
                    <a:pt x="125" y="1905"/>
                    <a:pt x="201" y="2081"/>
                  </a:cubicBezTo>
                  <a:cubicBezTo>
                    <a:pt x="221" y="2143"/>
                    <a:pt x="293" y="2188"/>
                    <a:pt x="359" y="2188"/>
                  </a:cubicBezTo>
                  <a:cubicBezTo>
                    <a:pt x="374" y="2188"/>
                    <a:pt x="388" y="2186"/>
                    <a:pt x="401" y="2181"/>
                  </a:cubicBezTo>
                  <a:cubicBezTo>
                    <a:pt x="501" y="2156"/>
                    <a:pt x="551" y="2056"/>
                    <a:pt x="526" y="1956"/>
                  </a:cubicBezTo>
                  <a:cubicBezTo>
                    <a:pt x="451" y="1805"/>
                    <a:pt x="426" y="1655"/>
                    <a:pt x="376" y="1504"/>
                  </a:cubicBezTo>
                  <a:cubicBezTo>
                    <a:pt x="351" y="1304"/>
                    <a:pt x="326" y="1128"/>
                    <a:pt x="351" y="928"/>
                  </a:cubicBezTo>
                  <a:cubicBezTo>
                    <a:pt x="351" y="778"/>
                    <a:pt x="376" y="627"/>
                    <a:pt x="426" y="477"/>
                  </a:cubicBezTo>
                  <a:cubicBezTo>
                    <a:pt x="451" y="402"/>
                    <a:pt x="501" y="326"/>
                    <a:pt x="526" y="251"/>
                  </a:cubicBezTo>
                  <a:cubicBezTo>
                    <a:pt x="576" y="176"/>
                    <a:pt x="551" y="76"/>
                    <a:pt x="451" y="26"/>
                  </a:cubicBezTo>
                  <a:cubicBezTo>
                    <a:pt x="426" y="26"/>
                    <a:pt x="401" y="1"/>
                    <a:pt x="376" y="1"/>
                  </a:cubicBezTo>
                  <a:close/>
                </a:path>
              </a:pathLst>
            </a:custGeom>
            <a:solidFill>
              <a:srgbClr val="F572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1" name="Google Shape;9421;p55"/>
            <p:cNvSpPr/>
            <p:nvPr/>
          </p:nvSpPr>
          <p:spPr>
            <a:xfrm>
              <a:off x="2673700" y="2530725"/>
              <a:ext cx="16950" cy="44675"/>
            </a:xfrm>
            <a:custGeom>
              <a:avLst/>
              <a:gdLst/>
              <a:ahLst/>
              <a:cxnLst/>
              <a:rect l="l" t="t" r="r" b="b"/>
              <a:pathLst>
                <a:path w="678" h="1787" extrusionOk="0">
                  <a:moveTo>
                    <a:pt x="377" y="1"/>
                  </a:moveTo>
                  <a:cubicBezTo>
                    <a:pt x="326" y="26"/>
                    <a:pt x="301" y="51"/>
                    <a:pt x="276" y="101"/>
                  </a:cubicBezTo>
                  <a:cubicBezTo>
                    <a:pt x="1" y="577"/>
                    <a:pt x="151" y="1179"/>
                    <a:pt x="326" y="1655"/>
                  </a:cubicBezTo>
                  <a:cubicBezTo>
                    <a:pt x="347" y="1738"/>
                    <a:pt x="420" y="1787"/>
                    <a:pt x="501" y="1787"/>
                  </a:cubicBezTo>
                  <a:cubicBezTo>
                    <a:pt x="518" y="1787"/>
                    <a:pt x="535" y="1785"/>
                    <a:pt x="552" y="1780"/>
                  </a:cubicBezTo>
                  <a:cubicBezTo>
                    <a:pt x="627" y="1730"/>
                    <a:pt x="677" y="1630"/>
                    <a:pt x="652" y="1555"/>
                  </a:cubicBezTo>
                  <a:cubicBezTo>
                    <a:pt x="602" y="1379"/>
                    <a:pt x="552" y="1204"/>
                    <a:pt x="502" y="1028"/>
                  </a:cubicBezTo>
                  <a:cubicBezTo>
                    <a:pt x="477" y="878"/>
                    <a:pt x="477" y="753"/>
                    <a:pt x="477" y="627"/>
                  </a:cubicBezTo>
                  <a:cubicBezTo>
                    <a:pt x="477" y="552"/>
                    <a:pt x="502" y="477"/>
                    <a:pt x="527" y="402"/>
                  </a:cubicBezTo>
                  <a:cubicBezTo>
                    <a:pt x="527" y="352"/>
                    <a:pt x="552" y="302"/>
                    <a:pt x="602" y="251"/>
                  </a:cubicBezTo>
                  <a:cubicBezTo>
                    <a:pt x="652" y="176"/>
                    <a:pt x="602" y="51"/>
                    <a:pt x="527" y="26"/>
                  </a:cubicBezTo>
                  <a:cubicBezTo>
                    <a:pt x="502" y="1"/>
                    <a:pt x="477" y="1"/>
                    <a:pt x="427" y="1"/>
                  </a:cubicBezTo>
                  <a:close/>
                </a:path>
              </a:pathLst>
            </a:custGeom>
            <a:solidFill>
              <a:srgbClr val="F572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2" name="Google Shape;9422;p55"/>
            <p:cNvSpPr/>
            <p:nvPr/>
          </p:nvSpPr>
          <p:spPr>
            <a:xfrm>
              <a:off x="2678100" y="2536375"/>
              <a:ext cx="14425" cy="44525"/>
            </a:xfrm>
            <a:custGeom>
              <a:avLst/>
              <a:gdLst/>
              <a:ahLst/>
              <a:cxnLst/>
              <a:rect l="l" t="t" r="r" b="b"/>
              <a:pathLst>
                <a:path w="577" h="1781" extrusionOk="0">
                  <a:moveTo>
                    <a:pt x="226" y="0"/>
                  </a:moveTo>
                  <a:cubicBezTo>
                    <a:pt x="150" y="0"/>
                    <a:pt x="75" y="50"/>
                    <a:pt x="50" y="126"/>
                  </a:cubicBezTo>
                  <a:cubicBezTo>
                    <a:pt x="0" y="376"/>
                    <a:pt x="0" y="652"/>
                    <a:pt x="25" y="903"/>
                  </a:cubicBezTo>
                  <a:cubicBezTo>
                    <a:pt x="25" y="1053"/>
                    <a:pt x="50" y="1178"/>
                    <a:pt x="100" y="1329"/>
                  </a:cubicBezTo>
                  <a:cubicBezTo>
                    <a:pt x="125" y="1454"/>
                    <a:pt x="176" y="1579"/>
                    <a:pt x="251" y="1705"/>
                  </a:cubicBezTo>
                  <a:cubicBezTo>
                    <a:pt x="283" y="1753"/>
                    <a:pt x="336" y="1781"/>
                    <a:pt x="390" y="1781"/>
                  </a:cubicBezTo>
                  <a:cubicBezTo>
                    <a:pt x="420" y="1781"/>
                    <a:pt x="450" y="1772"/>
                    <a:pt x="476" y="1755"/>
                  </a:cubicBezTo>
                  <a:cubicBezTo>
                    <a:pt x="526" y="1730"/>
                    <a:pt x="551" y="1680"/>
                    <a:pt x="551" y="1629"/>
                  </a:cubicBezTo>
                  <a:cubicBezTo>
                    <a:pt x="577" y="1579"/>
                    <a:pt x="551" y="1554"/>
                    <a:pt x="526" y="1504"/>
                  </a:cubicBezTo>
                  <a:cubicBezTo>
                    <a:pt x="526" y="1479"/>
                    <a:pt x="526" y="1479"/>
                    <a:pt x="501" y="1454"/>
                  </a:cubicBezTo>
                  <a:cubicBezTo>
                    <a:pt x="451" y="1329"/>
                    <a:pt x="426" y="1203"/>
                    <a:pt x="401" y="1078"/>
                  </a:cubicBezTo>
                  <a:cubicBezTo>
                    <a:pt x="351" y="903"/>
                    <a:pt x="351" y="702"/>
                    <a:pt x="351" y="527"/>
                  </a:cubicBezTo>
                  <a:cubicBezTo>
                    <a:pt x="376" y="401"/>
                    <a:pt x="376" y="301"/>
                    <a:pt x="401" y="201"/>
                  </a:cubicBezTo>
                  <a:cubicBezTo>
                    <a:pt x="426" y="101"/>
                    <a:pt x="351" y="0"/>
                    <a:pt x="276" y="0"/>
                  </a:cubicBezTo>
                  <a:close/>
                </a:path>
              </a:pathLst>
            </a:custGeom>
            <a:solidFill>
              <a:srgbClr val="F572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3" name="Google Shape;9423;p55"/>
            <p:cNvSpPr/>
            <p:nvPr/>
          </p:nvSpPr>
          <p:spPr>
            <a:xfrm>
              <a:off x="5651800" y="2594025"/>
              <a:ext cx="189250" cy="245000"/>
            </a:xfrm>
            <a:custGeom>
              <a:avLst/>
              <a:gdLst/>
              <a:ahLst/>
              <a:cxnLst/>
              <a:rect l="l" t="t" r="r" b="b"/>
              <a:pathLst>
                <a:path w="7570" h="9800" extrusionOk="0">
                  <a:moveTo>
                    <a:pt x="7143" y="0"/>
                  </a:moveTo>
                  <a:cubicBezTo>
                    <a:pt x="6917" y="25"/>
                    <a:pt x="6692" y="75"/>
                    <a:pt x="6416" y="176"/>
                  </a:cubicBezTo>
                  <a:cubicBezTo>
                    <a:pt x="6166" y="251"/>
                    <a:pt x="5915" y="351"/>
                    <a:pt x="5589" y="526"/>
                  </a:cubicBezTo>
                  <a:cubicBezTo>
                    <a:pt x="5038" y="802"/>
                    <a:pt x="4486" y="1153"/>
                    <a:pt x="3835" y="1654"/>
                  </a:cubicBezTo>
                  <a:cubicBezTo>
                    <a:pt x="3258" y="2105"/>
                    <a:pt x="2682" y="2607"/>
                    <a:pt x="2130" y="3133"/>
                  </a:cubicBezTo>
                  <a:cubicBezTo>
                    <a:pt x="1604" y="3684"/>
                    <a:pt x="1153" y="4211"/>
                    <a:pt x="777" y="4712"/>
                  </a:cubicBezTo>
                  <a:cubicBezTo>
                    <a:pt x="602" y="4963"/>
                    <a:pt x="451" y="5213"/>
                    <a:pt x="326" y="5464"/>
                  </a:cubicBezTo>
                  <a:cubicBezTo>
                    <a:pt x="176" y="5739"/>
                    <a:pt x="75" y="6015"/>
                    <a:pt x="25" y="6291"/>
                  </a:cubicBezTo>
                  <a:cubicBezTo>
                    <a:pt x="0" y="6466"/>
                    <a:pt x="0" y="6642"/>
                    <a:pt x="25" y="6867"/>
                  </a:cubicBezTo>
                  <a:cubicBezTo>
                    <a:pt x="50" y="7068"/>
                    <a:pt x="100" y="7268"/>
                    <a:pt x="176" y="7494"/>
                  </a:cubicBezTo>
                  <a:cubicBezTo>
                    <a:pt x="251" y="7719"/>
                    <a:pt x="351" y="7920"/>
                    <a:pt x="451" y="8045"/>
                  </a:cubicBezTo>
                  <a:cubicBezTo>
                    <a:pt x="551" y="8246"/>
                    <a:pt x="702" y="8421"/>
                    <a:pt x="852" y="8597"/>
                  </a:cubicBezTo>
                  <a:cubicBezTo>
                    <a:pt x="1153" y="8922"/>
                    <a:pt x="1479" y="9198"/>
                    <a:pt x="1830" y="9399"/>
                  </a:cubicBezTo>
                  <a:cubicBezTo>
                    <a:pt x="2231" y="9624"/>
                    <a:pt x="2632" y="9750"/>
                    <a:pt x="3008" y="9800"/>
                  </a:cubicBezTo>
                  <a:lnTo>
                    <a:pt x="3183" y="9800"/>
                  </a:lnTo>
                  <a:cubicBezTo>
                    <a:pt x="3484" y="9800"/>
                    <a:pt x="3785" y="9724"/>
                    <a:pt x="4060" y="9599"/>
                  </a:cubicBezTo>
                  <a:cubicBezTo>
                    <a:pt x="4336" y="9474"/>
                    <a:pt x="4612" y="9248"/>
                    <a:pt x="4887" y="8948"/>
                  </a:cubicBezTo>
                  <a:cubicBezTo>
                    <a:pt x="5113" y="8697"/>
                    <a:pt x="5313" y="8421"/>
                    <a:pt x="5564" y="7995"/>
                  </a:cubicBezTo>
                  <a:cubicBezTo>
                    <a:pt x="5714" y="7719"/>
                    <a:pt x="5865" y="7419"/>
                    <a:pt x="6040" y="7043"/>
                  </a:cubicBezTo>
                  <a:cubicBezTo>
                    <a:pt x="6366" y="6341"/>
                    <a:pt x="6667" y="5589"/>
                    <a:pt x="6917" y="4787"/>
                  </a:cubicBezTo>
                  <a:cubicBezTo>
                    <a:pt x="7218" y="3885"/>
                    <a:pt x="7394" y="3083"/>
                    <a:pt x="7494" y="2306"/>
                  </a:cubicBezTo>
                  <a:cubicBezTo>
                    <a:pt x="7544" y="1905"/>
                    <a:pt x="7569" y="1529"/>
                    <a:pt x="7544" y="1153"/>
                  </a:cubicBezTo>
                  <a:cubicBezTo>
                    <a:pt x="7544" y="978"/>
                    <a:pt x="7544" y="827"/>
                    <a:pt x="7519" y="627"/>
                  </a:cubicBezTo>
                  <a:cubicBezTo>
                    <a:pt x="7494" y="551"/>
                    <a:pt x="7494" y="476"/>
                    <a:pt x="7469" y="401"/>
                  </a:cubicBezTo>
                  <a:lnTo>
                    <a:pt x="7469" y="326"/>
                  </a:lnTo>
                  <a:cubicBezTo>
                    <a:pt x="7444" y="301"/>
                    <a:pt x="7444" y="276"/>
                    <a:pt x="7444" y="226"/>
                  </a:cubicBezTo>
                  <a:cubicBezTo>
                    <a:pt x="7444" y="201"/>
                    <a:pt x="7444" y="176"/>
                    <a:pt x="7419" y="150"/>
                  </a:cubicBezTo>
                  <a:cubicBezTo>
                    <a:pt x="7394" y="75"/>
                    <a:pt x="7318" y="25"/>
                    <a:pt x="7268" y="25"/>
                  </a:cubicBezTo>
                  <a:cubicBezTo>
                    <a:pt x="7218" y="25"/>
                    <a:pt x="7193" y="0"/>
                    <a:pt x="7168"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4" name="Google Shape;9424;p55"/>
            <p:cNvSpPr/>
            <p:nvPr/>
          </p:nvSpPr>
          <p:spPr>
            <a:xfrm>
              <a:off x="5751425" y="2594025"/>
              <a:ext cx="92125" cy="230600"/>
            </a:xfrm>
            <a:custGeom>
              <a:avLst/>
              <a:gdLst/>
              <a:ahLst/>
              <a:cxnLst/>
              <a:rect l="l" t="t" r="r" b="b"/>
              <a:pathLst>
                <a:path w="3685" h="9224" extrusionOk="0">
                  <a:moveTo>
                    <a:pt x="3133" y="0"/>
                  </a:moveTo>
                  <a:cubicBezTo>
                    <a:pt x="3058" y="0"/>
                    <a:pt x="2983" y="50"/>
                    <a:pt x="2957" y="125"/>
                  </a:cubicBezTo>
                  <a:cubicBezTo>
                    <a:pt x="2957" y="226"/>
                    <a:pt x="3008" y="301"/>
                    <a:pt x="3108" y="326"/>
                  </a:cubicBezTo>
                  <a:cubicBezTo>
                    <a:pt x="3108" y="326"/>
                    <a:pt x="3108" y="326"/>
                    <a:pt x="3133" y="351"/>
                  </a:cubicBezTo>
                  <a:lnTo>
                    <a:pt x="3158" y="351"/>
                  </a:lnTo>
                  <a:cubicBezTo>
                    <a:pt x="3158" y="376"/>
                    <a:pt x="3183" y="376"/>
                    <a:pt x="3183" y="401"/>
                  </a:cubicBezTo>
                  <a:cubicBezTo>
                    <a:pt x="3208" y="401"/>
                    <a:pt x="3208" y="426"/>
                    <a:pt x="3233" y="451"/>
                  </a:cubicBezTo>
                  <a:cubicBezTo>
                    <a:pt x="3258" y="526"/>
                    <a:pt x="3283" y="602"/>
                    <a:pt x="3283" y="677"/>
                  </a:cubicBezTo>
                  <a:cubicBezTo>
                    <a:pt x="3308" y="927"/>
                    <a:pt x="3308" y="1153"/>
                    <a:pt x="3308" y="1404"/>
                  </a:cubicBezTo>
                  <a:cubicBezTo>
                    <a:pt x="3283" y="1629"/>
                    <a:pt x="3258" y="1855"/>
                    <a:pt x="3233" y="2080"/>
                  </a:cubicBezTo>
                  <a:lnTo>
                    <a:pt x="3258" y="2055"/>
                  </a:lnTo>
                  <a:lnTo>
                    <a:pt x="3258" y="2055"/>
                  </a:lnTo>
                  <a:cubicBezTo>
                    <a:pt x="3158" y="3108"/>
                    <a:pt x="2882" y="4135"/>
                    <a:pt x="2531" y="5138"/>
                  </a:cubicBezTo>
                  <a:cubicBezTo>
                    <a:pt x="2531" y="5138"/>
                    <a:pt x="2531" y="5113"/>
                    <a:pt x="2531" y="5088"/>
                  </a:cubicBezTo>
                  <a:cubicBezTo>
                    <a:pt x="2206" y="5990"/>
                    <a:pt x="1780" y="6842"/>
                    <a:pt x="1228" y="7619"/>
                  </a:cubicBezTo>
                  <a:lnTo>
                    <a:pt x="1253" y="7619"/>
                  </a:lnTo>
                  <a:cubicBezTo>
                    <a:pt x="1253" y="7619"/>
                    <a:pt x="1228" y="7644"/>
                    <a:pt x="1228" y="7644"/>
                  </a:cubicBezTo>
                  <a:cubicBezTo>
                    <a:pt x="877" y="8120"/>
                    <a:pt x="501" y="8547"/>
                    <a:pt x="50" y="8922"/>
                  </a:cubicBezTo>
                  <a:cubicBezTo>
                    <a:pt x="25" y="8948"/>
                    <a:pt x="0" y="8998"/>
                    <a:pt x="0" y="9048"/>
                  </a:cubicBezTo>
                  <a:cubicBezTo>
                    <a:pt x="0" y="9098"/>
                    <a:pt x="25" y="9148"/>
                    <a:pt x="75" y="9173"/>
                  </a:cubicBezTo>
                  <a:cubicBezTo>
                    <a:pt x="100" y="9198"/>
                    <a:pt x="150" y="9223"/>
                    <a:pt x="201" y="9223"/>
                  </a:cubicBezTo>
                  <a:cubicBezTo>
                    <a:pt x="251" y="9223"/>
                    <a:pt x="276" y="9198"/>
                    <a:pt x="301" y="9148"/>
                  </a:cubicBezTo>
                  <a:cubicBezTo>
                    <a:pt x="927" y="8647"/>
                    <a:pt x="1429" y="7995"/>
                    <a:pt x="1855" y="7318"/>
                  </a:cubicBezTo>
                  <a:cubicBezTo>
                    <a:pt x="2306" y="6592"/>
                    <a:pt x="2657" y="5790"/>
                    <a:pt x="2957" y="4963"/>
                  </a:cubicBezTo>
                  <a:cubicBezTo>
                    <a:pt x="3233" y="4186"/>
                    <a:pt x="3434" y="3359"/>
                    <a:pt x="3534" y="2531"/>
                  </a:cubicBezTo>
                  <a:cubicBezTo>
                    <a:pt x="3584" y="2231"/>
                    <a:pt x="3609" y="1905"/>
                    <a:pt x="3634" y="1579"/>
                  </a:cubicBezTo>
                  <a:cubicBezTo>
                    <a:pt x="3659" y="1253"/>
                    <a:pt x="3684" y="927"/>
                    <a:pt x="3634" y="602"/>
                  </a:cubicBezTo>
                  <a:cubicBezTo>
                    <a:pt x="3609" y="476"/>
                    <a:pt x="3559" y="326"/>
                    <a:pt x="3484" y="226"/>
                  </a:cubicBezTo>
                  <a:cubicBezTo>
                    <a:pt x="3409" y="100"/>
                    <a:pt x="3308" y="25"/>
                    <a:pt x="3183"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5" name="Google Shape;9425;p55"/>
            <p:cNvSpPr/>
            <p:nvPr/>
          </p:nvSpPr>
          <p:spPr>
            <a:xfrm>
              <a:off x="5776475" y="2596525"/>
              <a:ext cx="67075" cy="32225"/>
            </a:xfrm>
            <a:custGeom>
              <a:avLst/>
              <a:gdLst/>
              <a:ahLst/>
              <a:cxnLst/>
              <a:rect l="l" t="t" r="r" b="b"/>
              <a:pathLst>
                <a:path w="2683" h="1289" extrusionOk="0">
                  <a:moveTo>
                    <a:pt x="2206" y="0"/>
                  </a:moveTo>
                  <a:cubicBezTo>
                    <a:pt x="2056" y="0"/>
                    <a:pt x="1905" y="25"/>
                    <a:pt x="1780" y="76"/>
                  </a:cubicBezTo>
                  <a:cubicBezTo>
                    <a:pt x="1630" y="126"/>
                    <a:pt x="1454" y="201"/>
                    <a:pt x="1304" y="276"/>
                  </a:cubicBezTo>
                  <a:cubicBezTo>
                    <a:pt x="1128" y="351"/>
                    <a:pt x="953" y="451"/>
                    <a:pt x="803" y="552"/>
                  </a:cubicBezTo>
                  <a:cubicBezTo>
                    <a:pt x="552" y="677"/>
                    <a:pt x="326" y="827"/>
                    <a:pt x="101" y="978"/>
                  </a:cubicBezTo>
                  <a:cubicBezTo>
                    <a:pt x="1" y="1028"/>
                    <a:pt x="1" y="1153"/>
                    <a:pt x="51" y="1228"/>
                  </a:cubicBezTo>
                  <a:cubicBezTo>
                    <a:pt x="78" y="1270"/>
                    <a:pt x="129" y="1288"/>
                    <a:pt x="181" y="1288"/>
                  </a:cubicBezTo>
                  <a:cubicBezTo>
                    <a:pt x="224" y="1288"/>
                    <a:pt x="268" y="1276"/>
                    <a:pt x="301" y="1253"/>
                  </a:cubicBezTo>
                  <a:cubicBezTo>
                    <a:pt x="527" y="1103"/>
                    <a:pt x="778" y="928"/>
                    <a:pt x="1028" y="802"/>
                  </a:cubicBezTo>
                  <a:cubicBezTo>
                    <a:pt x="1329" y="627"/>
                    <a:pt x="1655" y="451"/>
                    <a:pt x="1981" y="376"/>
                  </a:cubicBezTo>
                  <a:lnTo>
                    <a:pt x="2006" y="376"/>
                  </a:lnTo>
                  <a:cubicBezTo>
                    <a:pt x="2081" y="351"/>
                    <a:pt x="2131" y="351"/>
                    <a:pt x="2206" y="351"/>
                  </a:cubicBezTo>
                  <a:lnTo>
                    <a:pt x="2306" y="351"/>
                  </a:lnTo>
                  <a:lnTo>
                    <a:pt x="2306" y="376"/>
                  </a:lnTo>
                  <a:cubicBezTo>
                    <a:pt x="2331" y="376"/>
                    <a:pt x="2331" y="401"/>
                    <a:pt x="2331" y="401"/>
                  </a:cubicBezTo>
                  <a:cubicBezTo>
                    <a:pt x="2331" y="426"/>
                    <a:pt x="2331" y="451"/>
                    <a:pt x="2331" y="477"/>
                  </a:cubicBezTo>
                  <a:cubicBezTo>
                    <a:pt x="2331" y="527"/>
                    <a:pt x="2306" y="602"/>
                    <a:pt x="2306" y="652"/>
                  </a:cubicBezTo>
                  <a:cubicBezTo>
                    <a:pt x="2256" y="777"/>
                    <a:pt x="2231" y="878"/>
                    <a:pt x="2181" y="978"/>
                  </a:cubicBezTo>
                  <a:cubicBezTo>
                    <a:pt x="2131" y="1053"/>
                    <a:pt x="2181" y="1178"/>
                    <a:pt x="2281" y="1203"/>
                  </a:cubicBezTo>
                  <a:cubicBezTo>
                    <a:pt x="2299" y="1209"/>
                    <a:pt x="2318" y="1212"/>
                    <a:pt x="2338" y="1212"/>
                  </a:cubicBezTo>
                  <a:cubicBezTo>
                    <a:pt x="2401" y="1212"/>
                    <a:pt x="2469" y="1180"/>
                    <a:pt x="2507" y="1103"/>
                  </a:cubicBezTo>
                  <a:cubicBezTo>
                    <a:pt x="2582" y="928"/>
                    <a:pt x="2657" y="727"/>
                    <a:pt x="2682" y="527"/>
                  </a:cubicBezTo>
                  <a:cubicBezTo>
                    <a:pt x="2682" y="401"/>
                    <a:pt x="2657" y="251"/>
                    <a:pt x="2582" y="151"/>
                  </a:cubicBezTo>
                  <a:cubicBezTo>
                    <a:pt x="2482" y="25"/>
                    <a:pt x="2331" y="0"/>
                    <a:pt x="2206"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6" name="Google Shape;9426;p55"/>
            <p:cNvSpPr/>
            <p:nvPr/>
          </p:nvSpPr>
          <p:spPr>
            <a:xfrm>
              <a:off x="5760175" y="2588375"/>
              <a:ext cx="84625" cy="87900"/>
            </a:xfrm>
            <a:custGeom>
              <a:avLst/>
              <a:gdLst/>
              <a:ahLst/>
              <a:cxnLst/>
              <a:rect l="l" t="t" r="r" b="b"/>
              <a:pathLst>
                <a:path w="3385" h="3516" extrusionOk="0">
                  <a:moveTo>
                    <a:pt x="2633" y="1"/>
                  </a:moveTo>
                  <a:cubicBezTo>
                    <a:pt x="2532" y="1"/>
                    <a:pt x="2432" y="26"/>
                    <a:pt x="2357" y="51"/>
                  </a:cubicBezTo>
                  <a:cubicBezTo>
                    <a:pt x="2081" y="126"/>
                    <a:pt x="1831" y="276"/>
                    <a:pt x="1605" y="427"/>
                  </a:cubicBezTo>
                  <a:cubicBezTo>
                    <a:pt x="1104" y="752"/>
                    <a:pt x="678" y="1153"/>
                    <a:pt x="277" y="1554"/>
                  </a:cubicBezTo>
                  <a:cubicBezTo>
                    <a:pt x="201" y="1605"/>
                    <a:pt x="151" y="1680"/>
                    <a:pt x="76" y="1730"/>
                  </a:cubicBezTo>
                  <a:cubicBezTo>
                    <a:pt x="26" y="1755"/>
                    <a:pt x="1" y="1805"/>
                    <a:pt x="1" y="1855"/>
                  </a:cubicBezTo>
                  <a:cubicBezTo>
                    <a:pt x="1" y="1905"/>
                    <a:pt x="1" y="1930"/>
                    <a:pt x="26" y="1980"/>
                  </a:cubicBezTo>
                  <a:cubicBezTo>
                    <a:pt x="70" y="2024"/>
                    <a:pt x="122" y="2051"/>
                    <a:pt x="173" y="2051"/>
                  </a:cubicBezTo>
                  <a:cubicBezTo>
                    <a:pt x="209" y="2051"/>
                    <a:pt x="245" y="2037"/>
                    <a:pt x="277" y="2006"/>
                  </a:cubicBezTo>
                  <a:cubicBezTo>
                    <a:pt x="377" y="1930"/>
                    <a:pt x="452" y="1830"/>
                    <a:pt x="552" y="1755"/>
                  </a:cubicBezTo>
                  <a:cubicBezTo>
                    <a:pt x="703" y="1630"/>
                    <a:pt x="828" y="1479"/>
                    <a:pt x="978" y="1354"/>
                  </a:cubicBezTo>
                  <a:cubicBezTo>
                    <a:pt x="1304" y="1053"/>
                    <a:pt x="1655" y="777"/>
                    <a:pt x="2031" y="552"/>
                  </a:cubicBezTo>
                  <a:cubicBezTo>
                    <a:pt x="2181" y="477"/>
                    <a:pt x="2307" y="427"/>
                    <a:pt x="2457" y="376"/>
                  </a:cubicBezTo>
                  <a:cubicBezTo>
                    <a:pt x="2507" y="376"/>
                    <a:pt x="2582" y="351"/>
                    <a:pt x="2633" y="351"/>
                  </a:cubicBezTo>
                  <a:cubicBezTo>
                    <a:pt x="2683" y="351"/>
                    <a:pt x="2708" y="351"/>
                    <a:pt x="2758" y="376"/>
                  </a:cubicBezTo>
                  <a:cubicBezTo>
                    <a:pt x="2783" y="376"/>
                    <a:pt x="2808" y="376"/>
                    <a:pt x="2808" y="402"/>
                  </a:cubicBezTo>
                  <a:cubicBezTo>
                    <a:pt x="2833" y="427"/>
                    <a:pt x="2858" y="427"/>
                    <a:pt x="2883" y="452"/>
                  </a:cubicBezTo>
                  <a:cubicBezTo>
                    <a:pt x="2908" y="477"/>
                    <a:pt x="2933" y="502"/>
                    <a:pt x="2958" y="527"/>
                  </a:cubicBezTo>
                  <a:cubicBezTo>
                    <a:pt x="2983" y="577"/>
                    <a:pt x="2983" y="627"/>
                    <a:pt x="3008" y="677"/>
                  </a:cubicBezTo>
                  <a:cubicBezTo>
                    <a:pt x="3032" y="821"/>
                    <a:pt x="3033" y="964"/>
                    <a:pt x="3034" y="1108"/>
                  </a:cubicBezTo>
                  <a:lnTo>
                    <a:pt x="3034" y="1108"/>
                  </a:lnTo>
                  <a:cubicBezTo>
                    <a:pt x="3033" y="1382"/>
                    <a:pt x="3008" y="1631"/>
                    <a:pt x="2958" y="1880"/>
                  </a:cubicBezTo>
                  <a:cubicBezTo>
                    <a:pt x="2908" y="2156"/>
                    <a:pt x="2858" y="2457"/>
                    <a:pt x="2783" y="2732"/>
                  </a:cubicBezTo>
                  <a:cubicBezTo>
                    <a:pt x="2783" y="2707"/>
                    <a:pt x="2783" y="2682"/>
                    <a:pt x="2783" y="2682"/>
                  </a:cubicBezTo>
                  <a:cubicBezTo>
                    <a:pt x="2733" y="2883"/>
                    <a:pt x="2683" y="3083"/>
                    <a:pt x="2582" y="3284"/>
                  </a:cubicBezTo>
                  <a:cubicBezTo>
                    <a:pt x="2557" y="3359"/>
                    <a:pt x="2607" y="3459"/>
                    <a:pt x="2683" y="3509"/>
                  </a:cubicBezTo>
                  <a:cubicBezTo>
                    <a:pt x="2696" y="3514"/>
                    <a:pt x="2710" y="3516"/>
                    <a:pt x="2725" y="3516"/>
                  </a:cubicBezTo>
                  <a:cubicBezTo>
                    <a:pt x="2792" y="3516"/>
                    <a:pt x="2867" y="3471"/>
                    <a:pt x="2908" y="3409"/>
                  </a:cubicBezTo>
                  <a:cubicBezTo>
                    <a:pt x="3008" y="3184"/>
                    <a:pt x="3084" y="2933"/>
                    <a:pt x="3134" y="2707"/>
                  </a:cubicBezTo>
                  <a:cubicBezTo>
                    <a:pt x="3234" y="2356"/>
                    <a:pt x="3284" y="2031"/>
                    <a:pt x="3334" y="1680"/>
                  </a:cubicBezTo>
                  <a:cubicBezTo>
                    <a:pt x="3359" y="1529"/>
                    <a:pt x="3384" y="1354"/>
                    <a:pt x="3384" y="1204"/>
                  </a:cubicBezTo>
                  <a:cubicBezTo>
                    <a:pt x="3384" y="1053"/>
                    <a:pt x="3384" y="878"/>
                    <a:pt x="3359" y="727"/>
                  </a:cubicBezTo>
                  <a:cubicBezTo>
                    <a:pt x="3334" y="502"/>
                    <a:pt x="3234" y="251"/>
                    <a:pt x="3034" y="126"/>
                  </a:cubicBezTo>
                  <a:cubicBezTo>
                    <a:pt x="2908" y="51"/>
                    <a:pt x="2783" y="1"/>
                    <a:pt x="2633" y="1"/>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7" name="Google Shape;9427;p55"/>
            <p:cNvSpPr/>
            <p:nvPr/>
          </p:nvSpPr>
          <p:spPr>
            <a:xfrm>
              <a:off x="5754550" y="2597775"/>
              <a:ext cx="54525" cy="42275"/>
            </a:xfrm>
            <a:custGeom>
              <a:avLst/>
              <a:gdLst/>
              <a:ahLst/>
              <a:cxnLst/>
              <a:rect l="l" t="t" r="r" b="b"/>
              <a:pathLst>
                <a:path w="2181" h="1691" extrusionOk="0">
                  <a:moveTo>
                    <a:pt x="2005" y="0"/>
                  </a:moveTo>
                  <a:cubicBezTo>
                    <a:pt x="1955" y="0"/>
                    <a:pt x="1930" y="26"/>
                    <a:pt x="1880" y="26"/>
                  </a:cubicBezTo>
                  <a:cubicBezTo>
                    <a:pt x="1254" y="452"/>
                    <a:pt x="627" y="853"/>
                    <a:pt x="76" y="1379"/>
                  </a:cubicBezTo>
                  <a:cubicBezTo>
                    <a:pt x="25" y="1404"/>
                    <a:pt x="0" y="1454"/>
                    <a:pt x="0" y="1479"/>
                  </a:cubicBezTo>
                  <a:cubicBezTo>
                    <a:pt x="0" y="1529"/>
                    <a:pt x="0" y="1579"/>
                    <a:pt x="25" y="1630"/>
                  </a:cubicBezTo>
                  <a:cubicBezTo>
                    <a:pt x="76" y="1655"/>
                    <a:pt x="101" y="1680"/>
                    <a:pt x="151" y="1680"/>
                  </a:cubicBezTo>
                  <a:cubicBezTo>
                    <a:pt x="165" y="1687"/>
                    <a:pt x="180" y="1690"/>
                    <a:pt x="194" y="1690"/>
                  </a:cubicBezTo>
                  <a:cubicBezTo>
                    <a:pt x="228" y="1690"/>
                    <a:pt x="258" y="1672"/>
                    <a:pt x="276" y="1655"/>
                  </a:cubicBezTo>
                  <a:cubicBezTo>
                    <a:pt x="827" y="1128"/>
                    <a:pt x="1479" y="727"/>
                    <a:pt x="2106" y="326"/>
                  </a:cubicBezTo>
                  <a:cubicBezTo>
                    <a:pt x="2181" y="251"/>
                    <a:pt x="2181" y="151"/>
                    <a:pt x="2131" y="76"/>
                  </a:cubicBezTo>
                  <a:cubicBezTo>
                    <a:pt x="2106" y="26"/>
                    <a:pt x="2056" y="0"/>
                    <a:pt x="2005"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8" name="Google Shape;9428;p55"/>
            <p:cNvSpPr/>
            <p:nvPr/>
          </p:nvSpPr>
          <p:spPr>
            <a:xfrm>
              <a:off x="5750150" y="2594650"/>
              <a:ext cx="63950" cy="45375"/>
            </a:xfrm>
            <a:custGeom>
              <a:avLst/>
              <a:gdLst/>
              <a:ahLst/>
              <a:cxnLst/>
              <a:rect l="l" t="t" r="r" b="b"/>
              <a:pathLst>
                <a:path w="2558" h="1815" extrusionOk="0">
                  <a:moveTo>
                    <a:pt x="2382" y="0"/>
                  </a:moveTo>
                  <a:cubicBezTo>
                    <a:pt x="2332" y="0"/>
                    <a:pt x="2307" y="0"/>
                    <a:pt x="2282" y="25"/>
                  </a:cubicBezTo>
                  <a:cubicBezTo>
                    <a:pt x="1530" y="476"/>
                    <a:pt x="803" y="978"/>
                    <a:pt x="101" y="1504"/>
                  </a:cubicBezTo>
                  <a:cubicBezTo>
                    <a:pt x="26" y="1554"/>
                    <a:pt x="1" y="1679"/>
                    <a:pt x="51" y="1755"/>
                  </a:cubicBezTo>
                  <a:cubicBezTo>
                    <a:pt x="92" y="1796"/>
                    <a:pt x="141" y="1815"/>
                    <a:pt x="190" y="1815"/>
                  </a:cubicBezTo>
                  <a:cubicBezTo>
                    <a:pt x="229" y="1815"/>
                    <a:pt x="268" y="1802"/>
                    <a:pt x="302" y="1780"/>
                  </a:cubicBezTo>
                  <a:cubicBezTo>
                    <a:pt x="1003" y="1253"/>
                    <a:pt x="1730" y="752"/>
                    <a:pt x="2482" y="301"/>
                  </a:cubicBezTo>
                  <a:cubicBezTo>
                    <a:pt x="2507" y="276"/>
                    <a:pt x="2532" y="226"/>
                    <a:pt x="2557" y="201"/>
                  </a:cubicBezTo>
                  <a:cubicBezTo>
                    <a:pt x="2557" y="151"/>
                    <a:pt x="2532" y="100"/>
                    <a:pt x="2507" y="75"/>
                  </a:cubicBezTo>
                  <a:cubicBezTo>
                    <a:pt x="2482" y="25"/>
                    <a:pt x="2432" y="0"/>
                    <a:pt x="2407"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9" name="Google Shape;9429;p55"/>
            <p:cNvSpPr/>
            <p:nvPr/>
          </p:nvSpPr>
          <p:spPr>
            <a:xfrm>
              <a:off x="5743275" y="2592750"/>
              <a:ext cx="73950" cy="53350"/>
            </a:xfrm>
            <a:custGeom>
              <a:avLst/>
              <a:gdLst/>
              <a:ahLst/>
              <a:cxnLst/>
              <a:rect l="l" t="t" r="r" b="b"/>
              <a:pathLst>
                <a:path w="2958" h="2134" extrusionOk="0">
                  <a:moveTo>
                    <a:pt x="2782" y="1"/>
                  </a:moveTo>
                  <a:cubicBezTo>
                    <a:pt x="2757" y="1"/>
                    <a:pt x="2732" y="1"/>
                    <a:pt x="2707" y="26"/>
                  </a:cubicBezTo>
                  <a:cubicBezTo>
                    <a:pt x="2256" y="277"/>
                    <a:pt x="1805" y="552"/>
                    <a:pt x="1379" y="828"/>
                  </a:cubicBezTo>
                  <a:cubicBezTo>
                    <a:pt x="953" y="1154"/>
                    <a:pt x="527" y="1480"/>
                    <a:pt x="101" y="1831"/>
                  </a:cubicBezTo>
                  <a:cubicBezTo>
                    <a:pt x="25" y="1881"/>
                    <a:pt x="0" y="1981"/>
                    <a:pt x="50" y="2081"/>
                  </a:cubicBezTo>
                  <a:cubicBezTo>
                    <a:pt x="81" y="2112"/>
                    <a:pt x="141" y="2134"/>
                    <a:pt x="200" y="2134"/>
                  </a:cubicBezTo>
                  <a:cubicBezTo>
                    <a:pt x="236" y="2134"/>
                    <a:pt x="272" y="2125"/>
                    <a:pt x="301" y="2106"/>
                  </a:cubicBezTo>
                  <a:cubicBezTo>
                    <a:pt x="1078" y="1480"/>
                    <a:pt x="1880" y="878"/>
                    <a:pt x="2732" y="402"/>
                  </a:cubicBezTo>
                  <a:cubicBezTo>
                    <a:pt x="2782" y="377"/>
                    <a:pt x="2807" y="352"/>
                    <a:pt x="2832" y="327"/>
                  </a:cubicBezTo>
                  <a:cubicBezTo>
                    <a:pt x="2882" y="302"/>
                    <a:pt x="2908" y="277"/>
                    <a:pt x="2933" y="252"/>
                  </a:cubicBezTo>
                  <a:cubicBezTo>
                    <a:pt x="2958" y="201"/>
                    <a:pt x="2958" y="151"/>
                    <a:pt x="2933" y="101"/>
                  </a:cubicBezTo>
                  <a:cubicBezTo>
                    <a:pt x="2908" y="76"/>
                    <a:pt x="2882" y="26"/>
                    <a:pt x="2832" y="26"/>
                  </a:cubicBezTo>
                  <a:cubicBezTo>
                    <a:pt x="2832" y="1"/>
                    <a:pt x="2807" y="1"/>
                    <a:pt x="2782" y="1"/>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0" name="Google Shape;9430;p55"/>
            <p:cNvSpPr/>
            <p:nvPr/>
          </p:nvSpPr>
          <p:spPr>
            <a:xfrm>
              <a:off x="5825975" y="2619700"/>
              <a:ext cx="16325" cy="48125"/>
            </a:xfrm>
            <a:custGeom>
              <a:avLst/>
              <a:gdLst/>
              <a:ahLst/>
              <a:cxnLst/>
              <a:rect l="l" t="t" r="r" b="b"/>
              <a:pathLst>
                <a:path w="653" h="1925" extrusionOk="0">
                  <a:moveTo>
                    <a:pt x="477" y="1"/>
                  </a:moveTo>
                  <a:cubicBezTo>
                    <a:pt x="452" y="1"/>
                    <a:pt x="402" y="1"/>
                    <a:pt x="376" y="26"/>
                  </a:cubicBezTo>
                  <a:cubicBezTo>
                    <a:pt x="351" y="26"/>
                    <a:pt x="301" y="76"/>
                    <a:pt x="301" y="126"/>
                  </a:cubicBezTo>
                  <a:cubicBezTo>
                    <a:pt x="251" y="652"/>
                    <a:pt x="176" y="1204"/>
                    <a:pt x="1" y="1705"/>
                  </a:cubicBezTo>
                  <a:cubicBezTo>
                    <a:pt x="1" y="1755"/>
                    <a:pt x="1" y="1805"/>
                    <a:pt x="26" y="1830"/>
                  </a:cubicBezTo>
                  <a:cubicBezTo>
                    <a:pt x="51" y="1880"/>
                    <a:pt x="101" y="1905"/>
                    <a:pt x="126" y="1905"/>
                  </a:cubicBezTo>
                  <a:cubicBezTo>
                    <a:pt x="151" y="1918"/>
                    <a:pt x="176" y="1924"/>
                    <a:pt x="201" y="1924"/>
                  </a:cubicBezTo>
                  <a:cubicBezTo>
                    <a:pt x="226" y="1924"/>
                    <a:pt x="251" y="1918"/>
                    <a:pt x="276" y="1905"/>
                  </a:cubicBezTo>
                  <a:cubicBezTo>
                    <a:pt x="301" y="1855"/>
                    <a:pt x="326" y="1830"/>
                    <a:pt x="351" y="1780"/>
                  </a:cubicBezTo>
                  <a:cubicBezTo>
                    <a:pt x="527" y="1279"/>
                    <a:pt x="602" y="727"/>
                    <a:pt x="652" y="201"/>
                  </a:cubicBezTo>
                  <a:cubicBezTo>
                    <a:pt x="652" y="151"/>
                    <a:pt x="652" y="101"/>
                    <a:pt x="627" y="76"/>
                  </a:cubicBezTo>
                  <a:cubicBezTo>
                    <a:pt x="602" y="26"/>
                    <a:pt x="552" y="1"/>
                    <a:pt x="527" y="1"/>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1" name="Google Shape;9431;p55"/>
            <p:cNvSpPr/>
            <p:nvPr/>
          </p:nvSpPr>
          <p:spPr>
            <a:xfrm>
              <a:off x="5825975" y="2617825"/>
              <a:ext cx="16950" cy="55900"/>
            </a:xfrm>
            <a:custGeom>
              <a:avLst/>
              <a:gdLst/>
              <a:ahLst/>
              <a:cxnLst/>
              <a:rect l="l" t="t" r="r" b="b"/>
              <a:pathLst>
                <a:path w="678" h="2236" extrusionOk="0">
                  <a:moveTo>
                    <a:pt x="502" y="0"/>
                  </a:moveTo>
                  <a:cubicBezTo>
                    <a:pt x="427" y="0"/>
                    <a:pt x="351" y="76"/>
                    <a:pt x="326" y="151"/>
                  </a:cubicBezTo>
                  <a:cubicBezTo>
                    <a:pt x="251" y="777"/>
                    <a:pt x="201" y="1404"/>
                    <a:pt x="26" y="2031"/>
                  </a:cubicBezTo>
                  <a:cubicBezTo>
                    <a:pt x="1" y="2106"/>
                    <a:pt x="76" y="2206"/>
                    <a:pt x="151" y="2231"/>
                  </a:cubicBezTo>
                  <a:cubicBezTo>
                    <a:pt x="164" y="2234"/>
                    <a:pt x="177" y="2236"/>
                    <a:pt x="190" y="2236"/>
                  </a:cubicBezTo>
                  <a:cubicBezTo>
                    <a:pt x="270" y="2236"/>
                    <a:pt x="330" y="2171"/>
                    <a:pt x="351" y="2106"/>
                  </a:cubicBezTo>
                  <a:cubicBezTo>
                    <a:pt x="527" y="1479"/>
                    <a:pt x="602" y="853"/>
                    <a:pt x="677" y="226"/>
                  </a:cubicBezTo>
                  <a:cubicBezTo>
                    <a:pt x="677" y="176"/>
                    <a:pt x="677" y="126"/>
                    <a:pt x="652" y="101"/>
                  </a:cubicBezTo>
                  <a:cubicBezTo>
                    <a:pt x="627" y="51"/>
                    <a:pt x="577" y="26"/>
                    <a:pt x="527" y="26"/>
                  </a:cubicBezTo>
                  <a:cubicBezTo>
                    <a:pt x="527" y="0"/>
                    <a:pt x="527" y="0"/>
                    <a:pt x="502"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2" name="Google Shape;9432;p55"/>
            <p:cNvSpPr/>
            <p:nvPr/>
          </p:nvSpPr>
          <p:spPr>
            <a:xfrm>
              <a:off x="5826600" y="2620950"/>
              <a:ext cx="16325" cy="54075"/>
            </a:xfrm>
            <a:custGeom>
              <a:avLst/>
              <a:gdLst/>
              <a:ahLst/>
              <a:cxnLst/>
              <a:rect l="l" t="t" r="r" b="b"/>
              <a:pathLst>
                <a:path w="653" h="2163" extrusionOk="0">
                  <a:moveTo>
                    <a:pt x="477" y="1"/>
                  </a:moveTo>
                  <a:cubicBezTo>
                    <a:pt x="452" y="1"/>
                    <a:pt x="427" y="26"/>
                    <a:pt x="402" y="26"/>
                  </a:cubicBezTo>
                  <a:cubicBezTo>
                    <a:pt x="351" y="51"/>
                    <a:pt x="326" y="101"/>
                    <a:pt x="326" y="151"/>
                  </a:cubicBezTo>
                  <a:cubicBezTo>
                    <a:pt x="251" y="753"/>
                    <a:pt x="201" y="1354"/>
                    <a:pt x="26" y="1956"/>
                  </a:cubicBezTo>
                  <a:cubicBezTo>
                    <a:pt x="1" y="2056"/>
                    <a:pt x="76" y="2131"/>
                    <a:pt x="176" y="2156"/>
                  </a:cubicBezTo>
                  <a:cubicBezTo>
                    <a:pt x="189" y="2161"/>
                    <a:pt x="203" y="2163"/>
                    <a:pt x="216" y="2163"/>
                  </a:cubicBezTo>
                  <a:cubicBezTo>
                    <a:pt x="283" y="2163"/>
                    <a:pt x="356" y="2114"/>
                    <a:pt x="377" y="2031"/>
                  </a:cubicBezTo>
                  <a:cubicBezTo>
                    <a:pt x="527" y="1429"/>
                    <a:pt x="602" y="828"/>
                    <a:pt x="652" y="226"/>
                  </a:cubicBezTo>
                  <a:cubicBezTo>
                    <a:pt x="652" y="176"/>
                    <a:pt x="652" y="126"/>
                    <a:pt x="627" y="101"/>
                  </a:cubicBezTo>
                  <a:cubicBezTo>
                    <a:pt x="602" y="51"/>
                    <a:pt x="577" y="26"/>
                    <a:pt x="527" y="1"/>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3" name="Google Shape;9433;p55"/>
            <p:cNvSpPr/>
            <p:nvPr/>
          </p:nvSpPr>
          <p:spPr>
            <a:xfrm>
              <a:off x="5827225" y="2620950"/>
              <a:ext cx="16950" cy="57200"/>
            </a:xfrm>
            <a:custGeom>
              <a:avLst/>
              <a:gdLst/>
              <a:ahLst/>
              <a:cxnLst/>
              <a:rect l="l" t="t" r="r" b="b"/>
              <a:pathLst>
                <a:path w="678" h="2288" extrusionOk="0">
                  <a:moveTo>
                    <a:pt x="502" y="1"/>
                  </a:moveTo>
                  <a:cubicBezTo>
                    <a:pt x="452" y="1"/>
                    <a:pt x="402" y="26"/>
                    <a:pt x="377" y="51"/>
                  </a:cubicBezTo>
                  <a:cubicBezTo>
                    <a:pt x="326" y="101"/>
                    <a:pt x="326" y="126"/>
                    <a:pt x="326" y="176"/>
                  </a:cubicBezTo>
                  <a:cubicBezTo>
                    <a:pt x="326" y="217"/>
                    <a:pt x="326" y="242"/>
                    <a:pt x="326" y="276"/>
                  </a:cubicBezTo>
                  <a:cubicBezTo>
                    <a:pt x="251" y="878"/>
                    <a:pt x="126" y="1480"/>
                    <a:pt x="1" y="2081"/>
                  </a:cubicBezTo>
                  <a:cubicBezTo>
                    <a:pt x="1" y="2181"/>
                    <a:pt x="51" y="2256"/>
                    <a:pt x="151" y="2282"/>
                  </a:cubicBezTo>
                  <a:cubicBezTo>
                    <a:pt x="164" y="2286"/>
                    <a:pt x="178" y="2288"/>
                    <a:pt x="191" y="2288"/>
                  </a:cubicBezTo>
                  <a:cubicBezTo>
                    <a:pt x="258" y="2288"/>
                    <a:pt x="331" y="2239"/>
                    <a:pt x="352" y="2156"/>
                  </a:cubicBezTo>
                  <a:cubicBezTo>
                    <a:pt x="402" y="1830"/>
                    <a:pt x="477" y="1505"/>
                    <a:pt x="552" y="1179"/>
                  </a:cubicBezTo>
                  <a:cubicBezTo>
                    <a:pt x="602" y="853"/>
                    <a:pt x="652" y="502"/>
                    <a:pt x="677" y="151"/>
                  </a:cubicBezTo>
                  <a:cubicBezTo>
                    <a:pt x="677" y="126"/>
                    <a:pt x="652" y="76"/>
                    <a:pt x="627" y="51"/>
                  </a:cubicBezTo>
                  <a:cubicBezTo>
                    <a:pt x="577" y="26"/>
                    <a:pt x="552" y="1"/>
                    <a:pt x="502" y="1"/>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4" name="Google Shape;9434;p55"/>
            <p:cNvSpPr/>
            <p:nvPr/>
          </p:nvSpPr>
          <p:spPr>
            <a:xfrm>
              <a:off x="5237625" y="2679850"/>
              <a:ext cx="582100" cy="664200"/>
            </a:xfrm>
            <a:custGeom>
              <a:avLst/>
              <a:gdLst/>
              <a:ahLst/>
              <a:cxnLst/>
              <a:rect l="l" t="t" r="r" b="b"/>
              <a:pathLst>
                <a:path w="23284" h="26568" extrusionOk="0">
                  <a:moveTo>
                    <a:pt x="18397" y="1"/>
                  </a:moveTo>
                  <a:lnTo>
                    <a:pt x="18397" y="1"/>
                  </a:lnTo>
                  <a:cubicBezTo>
                    <a:pt x="18121" y="101"/>
                    <a:pt x="17845" y="176"/>
                    <a:pt x="17595" y="276"/>
                  </a:cubicBezTo>
                  <a:cubicBezTo>
                    <a:pt x="17219" y="402"/>
                    <a:pt x="16843" y="577"/>
                    <a:pt x="16517" y="702"/>
                  </a:cubicBezTo>
                  <a:lnTo>
                    <a:pt x="15514" y="1129"/>
                  </a:lnTo>
                  <a:lnTo>
                    <a:pt x="15038" y="1304"/>
                  </a:lnTo>
                  <a:cubicBezTo>
                    <a:pt x="12331" y="2432"/>
                    <a:pt x="9524" y="3585"/>
                    <a:pt x="6993" y="5139"/>
                  </a:cubicBezTo>
                  <a:cubicBezTo>
                    <a:pt x="5489" y="6041"/>
                    <a:pt x="4261" y="6993"/>
                    <a:pt x="3234" y="7996"/>
                  </a:cubicBezTo>
                  <a:cubicBezTo>
                    <a:pt x="2682" y="8522"/>
                    <a:pt x="2181" y="9124"/>
                    <a:pt x="1730" y="9725"/>
                  </a:cubicBezTo>
                  <a:cubicBezTo>
                    <a:pt x="1630" y="9850"/>
                    <a:pt x="1529" y="10001"/>
                    <a:pt x="1429" y="10151"/>
                  </a:cubicBezTo>
                  <a:cubicBezTo>
                    <a:pt x="1329" y="10151"/>
                    <a:pt x="1279" y="10201"/>
                    <a:pt x="1254" y="10251"/>
                  </a:cubicBezTo>
                  <a:cubicBezTo>
                    <a:pt x="1179" y="10427"/>
                    <a:pt x="1128" y="10577"/>
                    <a:pt x="1078" y="10728"/>
                  </a:cubicBezTo>
                  <a:cubicBezTo>
                    <a:pt x="903" y="11028"/>
                    <a:pt x="727" y="11354"/>
                    <a:pt x="577" y="11680"/>
                  </a:cubicBezTo>
                  <a:cubicBezTo>
                    <a:pt x="552" y="11755"/>
                    <a:pt x="502" y="11855"/>
                    <a:pt x="477" y="11931"/>
                  </a:cubicBezTo>
                  <a:cubicBezTo>
                    <a:pt x="452" y="11981"/>
                    <a:pt x="452" y="12006"/>
                    <a:pt x="477" y="12056"/>
                  </a:cubicBezTo>
                  <a:cubicBezTo>
                    <a:pt x="502" y="12106"/>
                    <a:pt x="527" y="12131"/>
                    <a:pt x="577" y="12156"/>
                  </a:cubicBezTo>
                  <a:cubicBezTo>
                    <a:pt x="527" y="12407"/>
                    <a:pt x="452" y="12682"/>
                    <a:pt x="377" y="12958"/>
                  </a:cubicBezTo>
                  <a:cubicBezTo>
                    <a:pt x="251" y="13459"/>
                    <a:pt x="151" y="13911"/>
                    <a:pt x="101" y="14337"/>
                  </a:cubicBezTo>
                  <a:cubicBezTo>
                    <a:pt x="26" y="14788"/>
                    <a:pt x="1" y="15239"/>
                    <a:pt x="26" y="15665"/>
                  </a:cubicBezTo>
                  <a:cubicBezTo>
                    <a:pt x="51" y="16066"/>
                    <a:pt x="126" y="16492"/>
                    <a:pt x="226" y="16918"/>
                  </a:cubicBezTo>
                  <a:cubicBezTo>
                    <a:pt x="326" y="17294"/>
                    <a:pt x="477" y="17695"/>
                    <a:pt x="677" y="18071"/>
                  </a:cubicBezTo>
                  <a:cubicBezTo>
                    <a:pt x="1003" y="18773"/>
                    <a:pt x="1479" y="19449"/>
                    <a:pt x="2081" y="20126"/>
                  </a:cubicBezTo>
                  <a:cubicBezTo>
                    <a:pt x="2607" y="20703"/>
                    <a:pt x="3259" y="21254"/>
                    <a:pt x="3986" y="21780"/>
                  </a:cubicBezTo>
                  <a:cubicBezTo>
                    <a:pt x="4311" y="22006"/>
                    <a:pt x="4637" y="22231"/>
                    <a:pt x="5038" y="22457"/>
                  </a:cubicBezTo>
                  <a:cubicBezTo>
                    <a:pt x="5314" y="22632"/>
                    <a:pt x="5615" y="22783"/>
                    <a:pt x="5890" y="22933"/>
                  </a:cubicBezTo>
                  <a:lnTo>
                    <a:pt x="6016" y="23008"/>
                  </a:lnTo>
                  <a:cubicBezTo>
                    <a:pt x="6316" y="23184"/>
                    <a:pt x="6617" y="23334"/>
                    <a:pt x="6893" y="23485"/>
                  </a:cubicBezTo>
                  <a:cubicBezTo>
                    <a:pt x="7244" y="23685"/>
                    <a:pt x="7595" y="23860"/>
                    <a:pt x="7920" y="24061"/>
                  </a:cubicBezTo>
                  <a:cubicBezTo>
                    <a:pt x="8747" y="24487"/>
                    <a:pt x="9449" y="24838"/>
                    <a:pt x="10126" y="25164"/>
                  </a:cubicBezTo>
                  <a:cubicBezTo>
                    <a:pt x="10953" y="25540"/>
                    <a:pt x="11730" y="25840"/>
                    <a:pt x="12457" y="26066"/>
                  </a:cubicBezTo>
                  <a:cubicBezTo>
                    <a:pt x="13309" y="26317"/>
                    <a:pt x="14061" y="26492"/>
                    <a:pt x="14813" y="26542"/>
                  </a:cubicBezTo>
                  <a:cubicBezTo>
                    <a:pt x="14988" y="26542"/>
                    <a:pt x="15189" y="26567"/>
                    <a:pt x="15364" y="26567"/>
                  </a:cubicBezTo>
                  <a:cubicBezTo>
                    <a:pt x="15941" y="26567"/>
                    <a:pt x="16492" y="26492"/>
                    <a:pt x="16993" y="26342"/>
                  </a:cubicBezTo>
                  <a:cubicBezTo>
                    <a:pt x="17369" y="26216"/>
                    <a:pt x="17695" y="26091"/>
                    <a:pt x="17996" y="25916"/>
                  </a:cubicBezTo>
                  <a:cubicBezTo>
                    <a:pt x="18321" y="25715"/>
                    <a:pt x="18622" y="25490"/>
                    <a:pt x="18973" y="25214"/>
                  </a:cubicBezTo>
                  <a:cubicBezTo>
                    <a:pt x="19249" y="24963"/>
                    <a:pt x="19550" y="24662"/>
                    <a:pt x="19875" y="24287"/>
                  </a:cubicBezTo>
                  <a:cubicBezTo>
                    <a:pt x="20176" y="23961"/>
                    <a:pt x="20452" y="23610"/>
                    <a:pt x="20728" y="23234"/>
                  </a:cubicBezTo>
                  <a:cubicBezTo>
                    <a:pt x="20978" y="22883"/>
                    <a:pt x="21204" y="22532"/>
                    <a:pt x="21404" y="22131"/>
                  </a:cubicBezTo>
                  <a:cubicBezTo>
                    <a:pt x="21605" y="21755"/>
                    <a:pt x="21755" y="21429"/>
                    <a:pt x="21855" y="21079"/>
                  </a:cubicBezTo>
                  <a:cubicBezTo>
                    <a:pt x="21981" y="20703"/>
                    <a:pt x="22106" y="20277"/>
                    <a:pt x="22206" y="19750"/>
                  </a:cubicBezTo>
                  <a:cubicBezTo>
                    <a:pt x="22306" y="19324"/>
                    <a:pt x="22382" y="18873"/>
                    <a:pt x="22457" y="18297"/>
                  </a:cubicBezTo>
                  <a:cubicBezTo>
                    <a:pt x="22582" y="17344"/>
                    <a:pt x="22632" y="16367"/>
                    <a:pt x="22707" y="15439"/>
                  </a:cubicBezTo>
                  <a:lnTo>
                    <a:pt x="22707" y="15364"/>
                  </a:lnTo>
                  <a:cubicBezTo>
                    <a:pt x="22783" y="14337"/>
                    <a:pt x="22883" y="13309"/>
                    <a:pt x="22983" y="12206"/>
                  </a:cubicBezTo>
                  <a:cubicBezTo>
                    <a:pt x="23058" y="11179"/>
                    <a:pt x="23184" y="9976"/>
                    <a:pt x="23234" y="8798"/>
                  </a:cubicBezTo>
                  <a:cubicBezTo>
                    <a:pt x="23284" y="7570"/>
                    <a:pt x="23284" y="6467"/>
                    <a:pt x="23209" y="5389"/>
                  </a:cubicBezTo>
                  <a:cubicBezTo>
                    <a:pt x="23184" y="5013"/>
                    <a:pt x="23159" y="4637"/>
                    <a:pt x="23108" y="4261"/>
                  </a:cubicBezTo>
                  <a:lnTo>
                    <a:pt x="23083" y="4036"/>
                  </a:lnTo>
                  <a:cubicBezTo>
                    <a:pt x="23083" y="3860"/>
                    <a:pt x="23058" y="3710"/>
                    <a:pt x="23033" y="3535"/>
                  </a:cubicBezTo>
                  <a:cubicBezTo>
                    <a:pt x="23008" y="3434"/>
                    <a:pt x="23008" y="3334"/>
                    <a:pt x="22983" y="3234"/>
                  </a:cubicBezTo>
                  <a:cubicBezTo>
                    <a:pt x="22958" y="3159"/>
                    <a:pt x="22933" y="3058"/>
                    <a:pt x="22908" y="2983"/>
                  </a:cubicBezTo>
                  <a:lnTo>
                    <a:pt x="22883" y="3008"/>
                  </a:lnTo>
                  <a:cubicBezTo>
                    <a:pt x="22733" y="3083"/>
                    <a:pt x="22557" y="3159"/>
                    <a:pt x="22407" y="3209"/>
                  </a:cubicBezTo>
                  <a:cubicBezTo>
                    <a:pt x="22306" y="3234"/>
                    <a:pt x="22231" y="3259"/>
                    <a:pt x="22131" y="3284"/>
                  </a:cubicBezTo>
                  <a:lnTo>
                    <a:pt x="21905" y="3284"/>
                  </a:lnTo>
                  <a:cubicBezTo>
                    <a:pt x="21755" y="3284"/>
                    <a:pt x="21605" y="3259"/>
                    <a:pt x="21479" y="3184"/>
                  </a:cubicBezTo>
                  <a:cubicBezTo>
                    <a:pt x="21379" y="3134"/>
                    <a:pt x="21254" y="3058"/>
                    <a:pt x="21179" y="2958"/>
                  </a:cubicBezTo>
                  <a:cubicBezTo>
                    <a:pt x="21103" y="2858"/>
                    <a:pt x="21053" y="2783"/>
                    <a:pt x="21003" y="2682"/>
                  </a:cubicBezTo>
                  <a:cubicBezTo>
                    <a:pt x="20903" y="2457"/>
                    <a:pt x="20828" y="2231"/>
                    <a:pt x="20702" y="2031"/>
                  </a:cubicBezTo>
                  <a:cubicBezTo>
                    <a:pt x="20677" y="2006"/>
                    <a:pt x="20652" y="1956"/>
                    <a:pt x="20627" y="1931"/>
                  </a:cubicBezTo>
                  <a:cubicBezTo>
                    <a:pt x="20602" y="1905"/>
                    <a:pt x="20577" y="1880"/>
                    <a:pt x="20552" y="1855"/>
                  </a:cubicBezTo>
                  <a:cubicBezTo>
                    <a:pt x="20502" y="1805"/>
                    <a:pt x="20452" y="1780"/>
                    <a:pt x="20402" y="1755"/>
                  </a:cubicBezTo>
                  <a:cubicBezTo>
                    <a:pt x="20377" y="1730"/>
                    <a:pt x="20352" y="1730"/>
                    <a:pt x="20301" y="1730"/>
                  </a:cubicBezTo>
                  <a:cubicBezTo>
                    <a:pt x="20276" y="1705"/>
                    <a:pt x="20251" y="1705"/>
                    <a:pt x="20201" y="1680"/>
                  </a:cubicBezTo>
                  <a:lnTo>
                    <a:pt x="20001" y="1680"/>
                  </a:lnTo>
                  <a:cubicBezTo>
                    <a:pt x="19951" y="1680"/>
                    <a:pt x="19875" y="1705"/>
                    <a:pt x="19800" y="1705"/>
                  </a:cubicBezTo>
                  <a:cubicBezTo>
                    <a:pt x="19725" y="1730"/>
                    <a:pt x="19650" y="1755"/>
                    <a:pt x="19575" y="1780"/>
                  </a:cubicBezTo>
                  <a:cubicBezTo>
                    <a:pt x="19449" y="1805"/>
                    <a:pt x="19324" y="1830"/>
                    <a:pt x="19199" y="1855"/>
                  </a:cubicBezTo>
                  <a:cubicBezTo>
                    <a:pt x="19098" y="1855"/>
                    <a:pt x="18973" y="1830"/>
                    <a:pt x="18873" y="1780"/>
                  </a:cubicBezTo>
                  <a:cubicBezTo>
                    <a:pt x="18798" y="1755"/>
                    <a:pt x="18748" y="1705"/>
                    <a:pt x="18697" y="1655"/>
                  </a:cubicBezTo>
                  <a:cubicBezTo>
                    <a:pt x="18647" y="1605"/>
                    <a:pt x="18622" y="1555"/>
                    <a:pt x="18572" y="1479"/>
                  </a:cubicBezTo>
                  <a:cubicBezTo>
                    <a:pt x="18522" y="1404"/>
                    <a:pt x="18497" y="1329"/>
                    <a:pt x="18447" y="1254"/>
                  </a:cubicBezTo>
                  <a:cubicBezTo>
                    <a:pt x="18422" y="1179"/>
                    <a:pt x="18397" y="1103"/>
                    <a:pt x="18397" y="1028"/>
                  </a:cubicBezTo>
                  <a:cubicBezTo>
                    <a:pt x="18347" y="878"/>
                    <a:pt x="18347" y="702"/>
                    <a:pt x="18347" y="552"/>
                  </a:cubicBezTo>
                  <a:cubicBezTo>
                    <a:pt x="18321" y="377"/>
                    <a:pt x="18347" y="226"/>
                    <a:pt x="18372" y="51"/>
                  </a:cubicBezTo>
                  <a:cubicBezTo>
                    <a:pt x="18372" y="51"/>
                    <a:pt x="18397" y="26"/>
                    <a:pt x="18397"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5" name="Google Shape;9435;p55"/>
            <p:cNvSpPr/>
            <p:nvPr/>
          </p:nvSpPr>
          <p:spPr>
            <a:xfrm>
              <a:off x="5262700" y="2686125"/>
              <a:ext cx="433600" cy="264300"/>
            </a:xfrm>
            <a:custGeom>
              <a:avLst/>
              <a:gdLst/>
              <a:ahLst/>
              <a:cxnLst/>
              <a:rect l="l" t="t" r="r" b="b"/>
              <a:pathLst>
                <a:path w="17344" h="10572" extrusionOk="0">
                  <a:moveTo>
                    <a:pt x="17344" y="0"/>
                  </a:moveTo>
                  <a:lnTo>
                    <a:pt x="17344" y="0"/>
                  </a:lnTo>
                  <a:cubicBezTo>
                    <a:pt x="15389" y="727"/>
                    <a:pt x="13434" y="1479"/>
                    <a:pt x="11504" y="2281"/>
                  </a:cubicBezTo>
                  <a:cubicBezTo>
                    <a:pt x="9524" y="3133"/>
                    <a:pt x="7569" y="4035"/>
                    <a:pt x="5714" y="5113"/>
                  </a:cubicBezTo>
                  <a:cubicBezTo>
                    <a:pt x="4587" y="5740"/>
                    <a:pt x="3459" y="6441"/>
                    <a:pt x="2481" y="7269"/>
                  </a:cubicBezTo>
                  <a:cubicBezTo>
                    <a:pt x="2005" y="7670"/>
                    <a:pt x="1554" y="8121"/>
                    <a:pt x="1153" y="8622"/>
                  </a:cubicBezTo>
                  <a:cubicBezTo>
                    <a:pt x="952" y="8873"/>
                    <a:pt x="752" y="9148"/>
                    <a:pt x="551" y="9424"/>
                  </a:cubicBezTo>
                  <a:cubicBezTo>
                    <a:pt x="476" y="9574"/>
                    <a:pt x="376" y="9725"/>
                    <a:pt x="276" y="9875"/>
                  </a:cubicBezTo>
                  <a:cubicBezTo>
                    <a:pt x="201" y="10025"/>
                    <a:pt x="125" y="10176"/>
                    <a:pt x="50" y="10326"/>
                  </a:cubicBezTo>
                  <a:cubicBezTo>
                    <a:pt x="0" y="10426"/>
                    <a:pt x="50" y="10527"/>
                    <a:pt x="150" y="10552"/>
                  </a:cubicBezTo>
                  <a:cubicBezTo>
                    <a:pt x="171" y="10565"/>
                    <a:pt x="193" y="10571"/>
                    <a:pt x="215" y="10571"/>
                  </a:cubicBezTo>
                  <a:cubicBezTo>
                    <a:pt x="276" y="10571"/>
                    <a:pt x="339" y="10525"/>
                    <a:pt x="376" y="10452"/>
                  </a:cubicBezTo>
                  <a:cubicBezTo>
                    <a:pt x="401" y="10401"/>
                    <a:pt x="426" y="10326"/>
                    <a:pt x="451" y="10276"/>
                  </a:cubicBezTo>
                  <a:cubicBezTo>
                    <a:pt x="551" y="10101"/>
                    <a:pt x="652" y="9925"/>
                    <a:pt x="752" y="9750"/>
                  </a:cubicBezTo>
                  <a:cubicBezTo>
                    <a:pt x="852" y="9599"/>
                    <a:pt x="952" y="9449"/>
                    <a:pt x="1078" y="9299"/>
                  </a:cubicBezTo>
                  <a:cubicBezTo>
                    <a:pt x="1278" y="8998"/>
                    <a:pt x="1529" y="8697"/>
                    <a:pt x="1780" y="8421"/>
                  </a:cubicBezTo>
                  <a:cubicBezTo>
                    <a:pt x="2607" y="7519"/>
                    <a:pt x="3609" y="6792"/>
                    <a:pt x="4637" y="6141"/>
                  </a:cubicBezTo>
                  <a:cubicBezTo>
                    <a:pt x="5464" y="5614"/>
                    <a:pt x="6316" y="5138"/>
                    <a:pt x="7193" y="4687"/>
                  </a:cubicBezTo>
                  <a:cubicBezTo>
                    <a:pt x="8145" y="4186"/>
                    <a:pt x="9123" y="3710"/>
                    <a:pt x="10100" y="3284"/>
                  </a:cubicBezTo>
                  <a:cubicBezTo>
                    <a:pt x="12080" y="2381"/>
                    <a:pt x="14085" y="1604"/>
                    <a:pt x="16115" y="827"/>
                  </a:cubicBezTo>
                  <a:cubicBezTo>
                    <a:pt x="16516" y="677"/>
                    <a:pt x="16917" y="527"/>
                    <a:pt x="17344" y="376"/>
                  </a:cubicBezTo>
                  <a:cubicBezTo>
                    <a:pt x="17344" y="351"/>
                    <a:pt x="17344" y="326"/>
                    <a:pt x="17344" y="301"/>
                  </a:cubicBezTo>
                  <a:cubicBezTo>
                    <a:pt x="17318" y="201"/>
                    <a:pt x="17344" y="101"/>
                    <a:pt x="17344"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6" name="Google Shape;9436;p55"/>
            <p:cNvSpPr/>
            <p:nvPr/>
          </p:nvSpPr>
          <p:spPr>
            <a:xfrm>
              <a:off x="5263950" y="2828350"/>
              <a:ext cx="126575" cy="117975"/>
            </a:xfrm>
            <a:custGeom>
              <a:avLst/>
              <a:gdLst/>
              <a:ahLst/>
              <a:cxnLst/>
              <a:rect l="l" t="t" r="r" b="b"/>
              <a:pathLst>
                <a:path w="5063" h="4719" extrusionOk="0">
                  <a:moveTo>
                    <a:pt x="4913" y="1"/>
                  </a:moveTo>
                  <a:cubicBezTo>
                    <a:pt x="4887" y="1"/>
                    <a:pt x="4862" y="1"/>
                    <a:pt x="4812" y="26"/>
                  </a:cubicBezTo>
                  <a:cubicBezTo>
                    <a:pt x="4311" y="176"/>
                    <a:pt x="3860" y="427"/>
                    <a:pt x="3409" y="702"/>
                  </a:cubicBezTo>
                  <a:cubicBezTo>
                    <a:pt x="2907" y="1028"/>
                    <a:pt x="2456" y="1404"/>
                    <a:pt x="2005" y="1805"/>
                  </a:cubicBezTo>
                  <a:cubicBezTo>
                    <a:pt x="1579" y="2231"/>
                    <a:pt x="1178" y="2657"/>
                    <a:pt x="827" y="3133"/>
                  </a:cubicBezTo>
                  <a:cubicBezTo>
                    <a:pt x="527" y="3560"/>
                    <a:pt x="251" y="4011"/>
                    <a:pt x="25" y="4487"/>
                  </a:cubicBezTo>
                  <a:cubicBezTo>
                    <a:pt x="0" y="4587"/>
                    <a:pt x="50" y="4687"/>
                    <a:pt x="126" y="4712"/>
                  </a:cubicBezTo>
                  <a:cubicBezTo>
                    <a:pt x="143" y="4717"/>
                    <a:pt x="161" y="4719"/>
                    <a:pt x="178" y="4719"/>
                  </a:cubicBezTo>
                  <a:cubicBezTo>
                    <a:pt x="259" y="4719"/>
                    <a:pt x="330" y="4674"/>
                    <a:pt x="351" y="4612"/>
                  </a:cubicBezTo>
                  <a:cubicBezTo>
                    <a:pt x="401" y="4487"/>
                    <a:pt x="476" y="4362"/>
                    <a:pt x="527" y="4236"/>
                  </a:cubicBezTo>
                  <a:cubicBezTo>
                    <a:pt x="527" y="4261"/>
                    <a:pt x="527" y="4261"/>
                    <a:pt x="527" y="4261"/>
                  </a:cubicBezTo>
                  <a:cubicBezTo>
                    <a:pt x="852" y="3635"/>
                    <a:pt x="1303" y="3058"/>
                    <a:pt x="1780" y="2532"/>
                  </a:cubicBezTo>
                  <a:lnTo>
                    <a:pt x="1780" y="2532"/>
                  </a:lnTo>
                  <a:cubicBezTo>
                    <a:pt x="1780" y="2557"/>
                    <a:pt x="1755" y="2557"/>
                    <a:pt x="1755" y="2582"/>
                  </a:cubicBezTo>
                  <a:cubicBezTo>
                    <a:pt x="2331" y="1955"/>
                    <a:pt x="2983" y="1404"/>
                    <a:pt x="3684" y="928"/>
                  </a:cubicBezTo>
                  <a:cubicBezTo>
                    <a:pt x="4085" y="677"/>
                    <a:pt x="4512" y="477"/>
                    <a:pt x="4963" y="326"/>
                  </a:cubicBezTo>
                  <a:cubicBezTo>
                    <a:pt x="5013" y="326"/>
                    <a:pt x="5038" y="276"/>
                    <a:pt x="5063" y="226"/>
                  </a:cubicBezTo>
                  <a:cubicBezTo>
                    <a:pt x="5063" y="201"/>
                    <a:pt x="5063" y="151"/>
                    <a:pt x="5063" y="101"/>
                  </a:cubicBezTo>
                  <a:cubicBezTo>
                    <a:pt x="5038" y="51"/>
                    <a:pt x="4988" y="26"/>
                    <a:pt x="4963"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7" name="Google Shape;9437;p55"/>
            <p:cNvSpPr/>
            <p:nvPr/>
          </p:nvSpPr>
          <p:spPr>
            <a:xfrm>
              <a:off x="5337250" y="2800775"/>
              <a:ext cx="103400" cy="66950"/>
            </a:xfrm>
            <a:custGeom>
              <a:avLst/>
              <a:gdLst/>
              <a:ahLst/>
              <a:cxnLst/>
              <a:rect l="l" t="t" r="r" b="b"/>
              <a:pathLst>
                <a:path w="4136" h="2678" extrusionOk="0">
                  <a:moveTo>
                    <a:pt x="3935" y="1"/>
                  </a:moveTo>
                  <a:cubicBezTo>
                    <a:pt x="3910" y="1"/>
                    <a:pt x="3885" y="1"/>
                    <a:pt x="3860" y="26"/>
                  </a:cubicBezTo>
                  <a:cubicBezTo>
                    <a:pt x="3184" y="302"/>
                    <a:pt x="2532" y="652"/>
                    <a:pt x="1905" y="1028"/>
                  </a:cubicBezTo>
                  <a:cubicBezTo>
                    <a:pt x="1279" y="1429"/>
                    <a:pt x="677" y="1881"/>
                    <a:pt x="101" y="2382"/>
                  </a:cubicBezTo>
                  <a:cubicBezTo>
                    <a:pt x="26" y="2432"/>
                    <a:pt x="1" y="2532"/>
                    <a:pt x="76" y="2607"/>
                  </a:cubicBezTo>
                  <a:cubicBezTo>
                    <a:pt x="105" y="2651"/>
                    <a:pt x="159" y="2678"/>
                    <a:pt x="215" y="2678"/>
                  </a:cubicBezTo>
                  <a:cubicBezTo>
                    <a:pt x="255" y="2678"/>
                    <a:pt x="295" y="2664"/>
                    <a:pt x="326" y="2632"/>
                  </a:cubicBezTo>
                  <a:cubicBezTo>
                    <a:pt x="871" y="2162"/>
                    <a:pt x="1464" y="1717"/>
                    <a:pt x="2058" y="1344"/>
                  </a:cubicBezTo>
                  <a:lnTo>
                    <a:pt x="2058" y="1344"/>
                  </a:lnTo>
                  <a:cubicBezTo>
                    <a:pt x="2056" y="1347"/>
                    <a:pt x="2056" y="1350"/>
                    <a:pt x="2056" y="1354"/>
                  </a:cubicBezTo>
                  <a:cubicBezTo>
                    <a:pt x="2682" y="953"/>
                    <a:pt x="3334" y="602"/>
                    <a:pt x="4011" y="327"/>
                  </a:cubicBezTo>
                  <a:cubicBezTo>
                    <a:pt x="4111" y="302"/>
                    <a:pt x="4136" y="176"/>
                    <a:pt x="4086" y="101"/>
                  </a:cubicBezTo>
                  <a:cubicBezTo>
                    <a:pt x="4061" y="51"/>
                    <a:pt x="4011" y="1"/>
                    <a:pt x="3935"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8" name="Google Shape;9438;p55"/>
            <p:cNvSpPr/>
            <p:nvPr/>
          </p:nvSpPr>
          <p:spPr>
            <a:xfrm>
              <a:off x="5337875" y="2798900"/>
              <a:ext cx="100275" cy="64800"/>
            </a:xfrm>
            <a:custGeom>
              <a:avLst/>
              <a:gdLst/>
              <a:ahLst/>
              <a:cxnLst/>
              <a:rect l="l" t="t" r="r" b="b"/>
              <a:pathLst>
                <a:path w="4011" h="2592" extrusionOk="0">
                  <a:moveTo>
                    <a:pt x="3810" y="1"/>
                  </a:moveTo>
                  <a:cubicBezTo>
                    <a:pt x="3785" y="1"/>
                    <a:pt x="3760" y="1"/>
                    <a:pt x="3735" y="26"/>
                  </a:cubicBezTo>
                  <a:cubicBezTo>
                    <a:pt x="3083" y="326"/>
                    <a:pt x="2457" y="652"/>
                    <a:pt x="1855" y="1003"/>
                  </a:cubicBezTo>
                  <a:cubicBezTo>
                    <a:pt x="1229" y="1379"/>
                    <a:pt x="627" y="1805"/>
                    <a:pt x="101" y="2281"/>
                  </a:cubicBezTo>
                  <a:cubicBezTo>
                    <a:pt x="26" y="2357"/>
                    <a:pt x="1" y="2457"/>
                    <a:pt x="76" y="2532"/>
                  </a:cubicBezTo>
                  <a:cubicBezTo>
                    <a:pt x="103" y="2573"/>
                    <a:pt x="154" y="2592"/>
                    <a:pt x="206" y="2592"/>
                  </a:cubicBezTo>
                  <a:cubicBezTo>
                    <a:pt x="249" y="2592"/>
                    <a:pt x="293" y="2580"/>
                    <a:pt x="326" y="2557"/>
                  </a:cubicBezTo>
                  <a:cubicBezTo>
                    <a:pt x="778" y="2131"/>
                    <a:pt x="1254" y="1780"/>
                    <a:pt x="1780" y="1454"/>
                  </a:cubicBezTo>
                  <a:cubicBezTo>
                    <a:pt x="2457" y="1028"/>
                    <a:pt x="3159" y="677"/>
                    <a:pt x="3885" y="326"/>
                  </a:cubicBezTo>
                  <a:cubicBezTo>
                    <a:pt x="3961" y="301"/>
                    <a:pt x="4011" y="201"/>
                    <a:pt x="3961" y="101"/>
                  </a:cubicBezTo>
                  <a:cubicBezTo>
                    <a:pt x="3935" y="51"/>
                    <a:pt x="3885" y="1"/>
                    <a:pt x="3810"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9" name="Google Shape;9439;p55"/>
            <p:cNvSpPr/>
            <p:nvPr/>
          </p:nvSpPr>
          <p:spPr>
            <a:xfrm>
              <a:off x="5330350" y="2797650"/>
              <a:ext cx="109050" cy="70450"/>
            </a:xfrm>
            <a:custGeom>
              <a:avLst/>
              <a:gdLst/>
              <a:ahLst/>
              <a:cxnLst/>
              <a:rect l="l" t="t" r="r" b="b"/>
              <a:pathLst>
                <a:path w="4362" h="2818" extrusionOk="0">
                  <a:moveTo>
                    <a:pt x="4161" y="1"/>
                  </a:moveTo>
                  <a:cubicBezTo>
                    <a:pt x="4136" y="1"/>
                    <a:pt x="4111" y="26"/>
                    <a:pt x="4086" y="26"/>
                  </a:cubicBezTo>
                  <a:cubicBezTo>
                    <a:pt x="2658" y="702"/>
                    <a:pt x="1304" y="1529"/>
                    <a:pt x="76" y="2532"/>
                  </a:cubicBezTo>
                  <a:cubicBezTo>
                    <a:pt x="1" y="2582"/>
                    <a:pt x="1" y="2682"/>
                    <a:pt x="51" y="2757"/>
                  </a:cubicBezTo>
                  <a:cubicBezTo>
                    <a:pt x="92" y="2799"/>
                    <a:pt x="141" y="2817"/>
                    <a:pt x="190" y="2817"/>
                  </a:cubicBezTo>
                  <a:cubicBezTo>
                    <a:pt x="229" y="2817"/>
                    <a:pt x="268" y="2805"/>
                    <a:pt x="302" y="2782"/>
                  </a:cubicBezTo>
                  <a:cubicBezTo>
                    <a:pt x="853" y="2331"/>
                    <a:pt x="1455" y="1905"/>
                    <a:pt x="2081" y="1529"/>
                  </a:cubicBezTo>
                  <a:cubicBezTo>
                    <a:pt x="2783" y="1078"/>
                    <a:pt x="3485" y="702"/>
                    <a:pt x="4236" y="351"/>
                  </a:cubicBezTo>
                  <a:cubicBezTo>
                    <a:pt x="4312" y="301"/>
                    <a:pt x="4362" y="201"/>
                    <a:pt x="4312" y="101"/>
                  </a:cubicBezTo>
                  <a:cubicBezTo>
                    <a:pt x="4287" y="51"/>
                    <a:pt x="4211" y="1"/>
                    <a:pt x="4161"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0" name="Google Shape;9440;p55"/>
            <p:cNvSpPr/>
            <p:nvPr/>
          </p:nvSpPr>
          <p:spPr>
            <a:xfrm>
              <a:off x="5342275" y="2790750"/>
              <a:ext cx="109675" cy="67950"/>
            </a:xfrm>
            <a:custGeom>
              <a:avLst/>
              <a:gdLst/>
              <a:ahLst/>
              <a:cxnLst/>
              <a:rect l="l" t="t" r="r" b="b"/>
              <a:pathLst>
                <a:path w="4387" h="2718" extrusionOk="0">
                  <a:moveTo>
                    <a:pt x="4186" y="1"/>
                  </a:moveTo>
                  <a:cubicBezTo>
                    <a:pt x="4160" y="1"/>
                    <a:pt x="4135" y="1"/>
                    <a:pt x="4110" y="26"/>
                  </a:cubicBezTo>
                  <a:cubicBezTo>
                    <a:pt x="2657" y="627"/>
                    <a:pt x="1303" y="1454"/>
                    <a:pt x="75" y="2407"/>
                  </a:cubicBezTo>
                  <a:cubicBezTo>
                    <a:pt x="0" y="2482"/>
                    <a:pt x="0" y="2582"/>
                    <a:pt x="50" y="2657"/>
                  </a:cubicBezTo>
                  <a:cubicBezTo>
                    <a:pt x="78" y="2699"/>
                    <a:pt x="128" y="2717"/>
                    <a:pt x="180" y="2717"/>
                  </a:cubicBezTo>
                  <a:cubicBezTo>
                    <a:pt x="223" y="2717"/>
                    <a:pt x="267" y="2705"/>
                    <a:pt x="301" y="2683"/>
                  </a:cubicBezTo>
                  <a:cubicBezTo>
                    <a:pt x="802" y="2282"/>
                    <a:pt x="1328" y="1931"/>
                    <a:pt x="1880" y="1580"/>
                  </a:cubicBezTo>
                  <a:cubicBezTo>
                    <a:pt x="1855" y="1580"/>
                    <a:pt x="1855" y="1605"/>
                    <a:pt x="1830" y="1605"/>
                  </a:cubicBezTo>
                  <a:cubicBezTo>
                    <a:pt x="2607" y="1129"/>
                    <a:pt x="3409" y="678"/>
                    <a:pt x="4261" y="327"/>
                  </a:cubicBezTo>
                  <a:cubicBezTo>
                    <a:pt x="4336" y="302"/>
                    <a:pt x="4386" y="176"/>
                    <a:pt x="4336" y="101"/>
                  </a:cubicBezTo>
                  <a:cubicBezTo>
                    <a:pt x="4311" y="26"/>
                    <a:pt x="4236" y="1"/>
                    <a:pt x="4186"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1" name="Google Shape;9441;p55"/>
            <p:cNvSpPr/>
            <p:nvPr/>
          </p:nvSpPr>
          <p:spPr>
            <a:xfrm>
              <a:off x="5324725" y="2804550"/>
              <a:ext cx="101525" cy="67925"/>
            </a:xfrm>
            <a:custGeom>
              <a:avLst/>
              <a:gdLst/>
              <a:ahLst/>
              <a:cxnLst/>
              <a:rect l="l" t="t" r="r" b="b"/>
              <a:pathLst>
                <a:path w="4061" h="2717" extrusionOk="0">
                  <a:moveTo>
                    <a:pt x="3785" y="0"/>
                  </a:moveTo>
                  <a:cubicBezTo>
                    <a:pt x="2456" y="652"/>
                    <a:pt x="1178" y="1429"/>
                    <a:pt x="75" y="2406"/>
                  </a:cubicBezTo>
                  <a:cubicBezTo>
                    <a:pt x="0" y="2456"/>
                    <a:pt x="0" y="2582"/>
                    <a:pt x="50" y="2657"/>
                  </a:cubicBezTo>
                  <a:cubicBezTo>
                    <a:pt x="92" y="2698"/>
                    <a:pt x="141" y="2717"/>
                    <a:pt x="189" y="2717"/>
                  </a:cubicBezTo>
                  <a:cubicBezTo>
                    <a:pt x="228" y="2717"/>
                    <a:pt x="267" y="2704"/>
                    <a:pt x="301" y="2682"/>
                  </a:cubicBezTo>
                  <a:cubicBezTo>
                    <a:pt x="878" y="2156"/>
                    <a:pt x="1479" y="1704"/>
                    <a:pt x="2131" y="1303"/>
                  </a:cubicBezTo>
                  <a:cubicBezTo>
                    <a:pt x="2707" y="953"/>
                    <a:pt x="3309" y="627"/>
                    <a:pt x="3935" y="326"/>
                  </a:cubicBezTo>
                  <a:cubicBezTo>
                    <a:pt x="4010" y="276"/>
                    <a:pt x="4060" y="176"/>
                    <a:pt x="4035" y="100"/>
                  </a:cubicBezTo>
                  <a:cubicBezTo>
                    <a:pt x="3985" y="25"/>
                    <a:pt x="3935" y="0"/>
                    <a:pt x="3860"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2" name="Google Shape;9442;p55"/>
            <p:cNvSpPr/>
            <p:nvPr/>
          </p:nvSpPr>
          <p:spPr>
            <a:xfrm>
              <a:off x="5330975" y="2817075"/>
              <a:ext cx="73350" cy="51325"/>
            </a:xfrm>
            <a:custGeom>
              <a:avLst/>
              <a:gdLst/>
              <a:ahLst/>
              <a:cxnLst/>
              <a:rect l="l" t="t" r="r" b="b"/>
              <a:pathLst>
                <a:path w="2934" h="2053" extrusionOk="0">
                  <a:moveTo>
                    <a:pt x="2758" y="0"/>
                  </a:moveTo>
                  <a:cubicBezTo>
                    <a:pt x="2733" y="0"/>
                    <a:pt x="2708" y="0"/>
                    <a:pt x="2683" y="26"/>
                  </a:cubicBezTo>
                  <a:cubicBezTo>
                    <a:pt x="1755" y="477"/>
                    <a:pt x="853" y="1053"/>
                    <a:pt x="101" y="1755"/>
                  </a:cubicBezTo>
                  <a:cubicBezTo>
                    <a:pt x="26" y="1805"/>
                    <a:pt x="1" y="1930"/>
                    <a:pt x="76" y="2005"/>
                  </a:cubicBezTo>
                  <a:cubicBezTo>
                    <a:pt x="104" y="2033"/>
                    <a:pt x="154" y="2053"/>
                    <a:pt x="206" y="2053"/>
                  </a:cubicBezTo>
                  <a:cubicBezTo>
                    <a:pt x="249" y="2053"/>
                    <a:pt x="293" y="2039"/>
                    <a:pt x="327" y="2005"/>
                  </a:cubicBezTo>
                  <a:cubicBezTo>
                    <a:pt x="753" y="1604"/>
                    <a:pt x="1254" y="1229"/>
                    <a:pt x="1780" y="903"/>
                  </a:cubicBezTo>
                  <a:cubicBezTo>
                    <a:pt x="2131" y="702"/>
                    <a:pt x="2457" y="502"/>
                    <a:pt x="2808" y="326"/>
                  </a:cubicBezTo>
                  <a:cubicBezTo>
                    <a:pt x="2908" y="276"/>
                    <a:pt x="2933" y="176"/>
                    <a:pt x="2908" y="101"/>
                  </a:cubicBezTo>
                  <a:cubicBezTo>
                    <a:pt x="2883" y="51"/>
                    <a:pt x="2808" y="0"/>
                    <a:pt x="2758"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3" name="Google Shape;9443;p55"/>
            <p:cNvSpPr/>
            <p:nvPr/>
          </p:nvSpPr>
          <p:spPr>
            <a:xfrm>
              <a:off x="5746400" y="3094650"/>
              <a:ext cx="57050" cy="168575"/>
            </a:xfrm>
            <a:custGeom>
              <a:avLst/>
              <a:gdLst/>
              <a:ahLst/>
              <a:cxnLst/>
              <a:rect l="l" t="t" r="r" b="b"/>
              <a:pathLst>
                <a:path w="2282" h="6743" extrusionOk="0">
                  <a:moveTo>
                    <a:pt x="2106" y="0"/>
                  </a:moveTo>
                  <a:cubicBezTo>
                    <a:pt x="2031" y="0"/>
                    <a:pt x="1930" y="75"/>
                    <a:pt x="1930" y="176"/>
                  </a:cubicBezTo>
                  <a:cubicBezTo>
                    <a:pt x="1930" y="1078"/>
                    <a:pt x="1855" y="1955"/>
                    <a:pt x="1680" y="2832"/>
                  </a:cubicBezTo>
                  <a:lnTo>
                    <a:pt x="1680" y="2807"/>
                  </a:lnTo>
                  <a:cubicBezTo>
                    <a:pt x="1529" y="3609"/>
                    <a:pt x="1279" y="4411"/>
                    <a:pt x="928" y="5163"/>
                  </a:cubicBezTo>
                  <a:cubicBezTo>
                    <a:pt x="928" y="5138"/>
                    <a:pt x="928" y="5138"/>
                    <a:pt x="928" y="5138"/>
                  </a:cubicBezTo>
                  <a:cubicBezTo>
                    <a:pt x="677" y="5614"/>
                    <a:pt x="402" y="6065"/>
                    <a:pt x="51" y="6466"/>
                  </a:cubicBezTo>
                  <a:cubicBezTo>
                    <a:pt x="1" y="6542"/>
                    <a:pt x="26" y="6667"/>
                    <a:pt x="101" y="6717"/>
                  </a:cubicBezTo>
                  <a:cubicBezTo>
                    <a:pt x="151" y="6742"/>
                    <a:pt x="201" y="6742"/>
                    <a:pt x="226" y="6742"/>
                  </a:cubicBezTo>
                  <a:cubicBezTo>
                    <a:pt x="276" y="6742"/>
                    <a:pt x="326" y="6717"/>
                    <a:pt x="351" y="6667"/>
                  </a:cubicBezTo>
                  <a:cubicBezTo>
                    <a:pt x="1830" y="4862"/>
                    <a:pt x="2256" y="2456"/>
                    <a:pt x="2281" y="201"/>
                  </a:cubicBezTo>
                  <a:cubicBezTo>
                    <a:pt x="2281" y="101"/>
                    <a:pt x="2206" y="25"/>
                    <a:pt x="2131"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4" name="Google Shape;9444;p55"/>
            <p:cNvSpPr/>
            <p:nvPr/>
          </p:nvSpPr>
          <p:spPr>
            <a:xfrm>
              <a:off x="5748900" y="2758175"/>
              <a:ext cx="72725" cy="505075"/>
            </a:xfrm>
            <a:custGeom>
              <a:avLst/>
              <a:gdLst/>
              <a:ahLst/>
              <a:cxnLst/>
              <a:rect l="l" t="t" r="r" b="b"/>
              <a:pathLst>
                <a:path w="2909" h="20203" extrusionOk="0">
                  <a:moveTo>
                    <a:pt x="2407" y="1"/>
                  </a:moveTo>
                  <a:cubicBezTo>
                    <a:pt x="2332" y="1"/>
                    <a:pt x="2231" y="76"/>
                    <a:pt x="2231" y="151"/>
                  </a:cubicBezTo>
                  <a:cubicBezTo>
                    <a:pt x="2256" y="1404"/>
                    <a:pt x="2432" y="2632"/>
                    <a:pt x="2532" y="3860"/>
                  </a:cubicBezTo>
                  <a:cubicBezTo>
                    <a:pt x="2532" y="4086"/>
                    <a:pt x="2557" y="4311"/>
                    <a:pt x="2557" y="4562"/>
                  </a:cubicBezTo>
                  <a:cubicBezTo>
                    <a:pt x="2557" y="4813"/>
                    <a:pt x="2557" y="5088"/>
                    <a:pt x="2557" y="5364"/>
                  </a:cubicBezTo>
                  <a:cubicBezTo>
                    <a:pt x="2532" y="5890"/>
                    <a:pt x="2532" y="6442"/>
                    <a:pt x="2507" y="6993"/>
                  </a:cubicBezTo>
                  <a:cubicBezTo>
                    <a:pt x="2457" y="8071"/>
                    <a:pt x="2407" y="9174"/>
                    <a:pt x="2332" y="10251"/>
                  </a:cubicBezTo>
                  <a:cubicBezTo>
                    <a:pt x="2307" y="10702"/>
                    <a:pt x="2256" y="11153"/>
                    <a:pt x="2231" y="11605"/>
                  </a:cubicBezTo>
                  <a:cubicBezTo>
                    <a:pt x="2206" y="12056"/>
                    <a:pt x="2156" y="12507"/>
                    <a:pt x="2106" y="12958"/>
                  </a:cubicBezTo>
                  <a:cubicBezTo>
                    <a:pt x="2031" y="13860"/>
                    <a:pt x="1931" y="14763"/>
                    <a:pt x="1755" y="15640"/>
                  </a:cubicBezTo>
                  <a:cubicBezTo>
                    <a:pt x="1755" y="15640"/>
                    <a:pt x="1755" y="15640"/>
                    <a:pt x="1755" y="15665"/>
                  </a:cubicBezTo>
                  <a:cubicBezTo>
                    <a:pt x="1530" y="16742"/>
                    <a:pt x="1229" y="17795"/>
                    <a:pt x="753" y="18773"/>
                  </a:cubicBezTo>
                  <a:cubicBezTo>
                    <a:pt x="552" y="19174"/>
                    <a:pt x="327" y="19550"/>
                    <a:pt x="51" y="19925"/>
                  </a:cubicBezTo>
                  <a:cubicBezTo>
                    <a:pt x="1" y="20001"/>
                    <a:pt x="26" y="20101"/>
                    <a:pt x="101" y="20176"/>
                  </a:cubicBezTo>
                  <a:cubicBezTo>
                    <a:pt x="137" y="20194"/>
                    <a:pt x="172" y="20202"/>
                    <a:pt x="205" y="20202"/>
                  </a:cubicBezTo>
                  <a:cubicBezTo>
                    <a:pt x="266" y="20202"/>
                    <a:pt x="319" y="20175"/>
                    <a:pt x="352" y="20126"/>
                  </a:cubicBezTo>
                  <a:cubicBezTo>
                    <a:pt x="878" y="19349"/>
                    <a:pt x="1279" y="18522"/>
                    <a:pt x="1580" y="17645"/>
                  </a:cubicBezTo>
                  <a:cubicBezTo>
                    <a:pt x="1881" y="16742"/>
                    <a:pt x="2081" y="15840"/>
                    <a:pt x="2231" y="14913"/>
                  </a:cubicBezTo>
                  <a:cubicBezTo>
                    <a:pt x="2382" y="13961"/>
                    <a:pt x="2457" y="13033"/>
                    <a:pt x="2532" y="12081"/>
                  </a:cubicBezTo>
                  <a:cubicBezTo>
                    <a:pt x="2632" y="11053"/>
                    <a:pt x="2708" y="10026"/>
                    <a:pt x="2758" y="8973"/>
                  </a:cubicBezTo>
                  <a:cubicBezTo>
                    <a:pt x="2808" y="8321"/>
                    <a:pt x="2833" y="7670"/>
                    <a:pt x="2858" y="7018"/>
                  </a:cubicBezTo>
                  <a:cubicBezTo>
                    <a:pt x="2858" y="6667"/>
                    <a:pt x="2858" y="6341"/>
                    <a:pt x="2883" y="5991"/>
                  </a:cubicBezTo>
                  <a:cubicBezTo>
                    <a:pt x="2883" y="5665"/>
                    <a:pt x="2908" y="5314"/>
                    <a:pt x="2908" y="4963"/>
                  </a:cubicBezTo>
                  <a:cubicBezTo>
                    <a:pt x="2908" y="3685"/>
                    <a:pt x="2708" y="2407"/>
                    <a:pt x="2632" y="1103"/>
                  </a:cubicBezTo>
                  <a:cubicBezTo>
                    <a:pt x="2632" y="1103"/>
                    <a:pt x="2632" y="1078"/>
                    <a:pt x="2632" y="1078"/>
                  </a:cubicBezTo>
                  <a:cubicBezTo>
                    <a:pt x="2607" y="853"/>
                    <a:pt x="2607" y="652"/>
                    <a:pt x="2582" y="427"/>
                  </a:cubicBezTo>
                  <a:cubicBezTo>
                    <a:pt x="2582" y="326"/>
                    <a:pt x="2557" y="201"/>
                    <a:pt x="2532" y="101"/>
                  </a:cubicBezTo>
                  <a:cubicBezTo>
                    <a:pt x="2532" y="76"/>
                    <a:pt x="2507" y="51"/>
                    <a:pt x="2507" y="26"/>
                  </a:cubicBezTo>
                  <a:cubicBezTo>
                    <a:pt x="2482" y="1"/>
                    <a:pt x="2457" y="1"/>
                    <a:pt x="2432"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5" name="Google Shape;9445;p55"/>
            <p:cNvSpPr/>
            <p:nvPr/>
          </p:nvSpPr>
          <p:spPr>
            <a:xfrm>
              <a:off x="5792775" y="3149150"/>
              <a:ext cx="25" cy="25"/>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6" name="Google Shape;9446;p55"/>
            <p:cNvSpPr/>
            <p:nvPr/>
          </p:nvSpPr>
          <p:spPr>
            <a:xfrm>
              <a:off x="5792775" y="3149150"/>
              <a:ext cx="25" cy="650"/>
            </a:xfrm>
            <a:custGeom>
              <a:avLst/>
              <a:gdLst/>
              <a:ahLst/>
              <a:cxnLst/>
              <a:rect l="l" t="t" r="r" b="b"/>
              <a:pathLst>
                <a:path w="1" h="26" extrusionOk="0">
                  <a:moveTo>
                    <a:pt x="0" y="26"/>
                  </a:moveTo>
                  <a:lnTo>
                    <a:pt x="0" y="26"/>
                  </a:lnTo>
                  <a:lnTo>
                    <a:pt x="0" y="1"/>
                  </a:lnTo>
                  <a:cubicBezTo>
                    <a:pt x="0" y="1"/>
                    <a:pt x="0" y="26"/>
                    <a:pt x="0" y="26"/>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7" name="Google Shape;9447;p55"/>
            <p:cNvSpPr/>
            <p:nvPr/>
          </p:nvSpPr>
          <p:spPr>
            <a:xfrm>
              <a:off x="5767700" y="3227475"/>
              <a:ext cx="25" cy="25"/>
            </a:xfrm>
            <a:custGeom>
              <a:avLst/>
              <a:gdLst/>
              <a:ahLst/>
              <a:cxnLst/>
              <a:rect l="l" t="t" r="r" b="b"/>
              <a:pathLst>
                <a:path w="1" h="1" extrusionOk="0">
                  <a:moveTo>
                    <a:pt x="1" y="1"/>
                  </a:moveTo>
                  <a:lnTo>
                    <a:pt x="1" y="1"/>
                  </a:lnTo>
                  <a:lnTo>
                    <a:pt x="1" y="1"/>
                  </a:lnTo>
                  <a:cubicBezTo>
                    <a:pt x="1" y="1"/>
                    <a:pt x="1" y="1"/>
                    <a:pt x="1"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8" name="Google Shape;9448;p55"/>
            <p:cNvSpPr/>
            <p:nvPr/>
          </p:nvSpPr>
          <p:spPr>
            <a:xfrm>
              <a:off x="5754550" y="3174850"/>
              <a:ext cx="38875" cy="79175"/>
            </a:xfrm>
            <a:custGeom>
              <a:avLst/>
              <a:gdLst/>
              <a:ahLst/>
              <a:cxnLst/>
              <a:rect l="l" t="t" r="r" b="b"/>
              <a:pathLst>
                <a:path w="1555" h="3167" extrusionOk="0">
                  <a:moveTo>
                    <a:pt x="1379" y="0"/>
                  </a:moveTo>
                  <a:cubicBezTo>
                    <a:pt x="1279" y="0"/>
                    <a:pt x="1228" y="75"/>
                    <a:pt x="1203" y="176"/>
                  </a:cubicBezTo>
                  <a:cubicBezTo>
                    <a:pt x="1178" y="301"/>
                    <a:pt x="1178" y="401"/>
                    <a:pt x="1153" y="527"/>
                  </a:cubicBezTo>
                  <a:cubicBezTo>
                    <a:pt x="1103" y="752"/>
                    <a:pt x="1028" y="978"/>
                    <a:pt x="953" y="1203"/>
                  </a:cubicBezTo>
                  <a:cubicBezTo>
                    <a:pt x="878" y="1404"/>
                    <a:pt x="802" y="1604"/>
                    <a:pt x="702" y="1805"/>
                  </a:cubicBezTo>
                  <a:cubicBezTo>
                    <a:pt x="502" y="2181"/>
                    <a:pt x="301" y="2557"/>
                    <a:pt x="51" y="2908"/>
                  </a:cubicBezTo>
                  <a:cubicBezTo>
                    <a:pt x="0" y="2983"/>
                    <a:pt x="25" y="3083"/>
                    <a:pt x="101" y="3133"/>
                  </a:cubicBezTo>
                  <a:cubicBezTo>
                    <a:pt x="132" y="3154"/>
                    <a:pt x="172" y="3166"/>
                    <a:pt x="211" y="3166"/>
                  </a:cubicBezTo>
                  <a:cubicBezTo>
                    <a:pt x="267" y="3166"/>
                    <a:pt x="322" y="3142"/>
                    <a:pt x="351" y="3083"/>
                  </a:cubicBezTo>
                  <a:cubicBezTo>
                    <a:pt x="652" y="2657"/>
                    <a:pt x="903" y="2206"/>
                    <a:pt x="1128" y="1705"/>
                  </a:cubicBezTo>
                  <a:cubicBezTo>
                    <a:pt x="1329" y="1228"/>
                    <a:pt x="1479" y="727"/>
                    <a:pt x="1554" y="201"/>
                  </a:cubicBezTo>
                  <a:cubicBezTo>
                    <a:pt x="1554" y="101"/>
                    <a:pt x="1479" y="25"/>
                    <a:pt x="1379"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9" name="Google Shape;9449;p55"/>
            <p:cNvSpPr/>
            <p:nvPr/>
          </p:nvSpPr>
          <p:spPr>
            <a:xfrm>
              <a:off x="5757050" y="3090875"/>
              <a:ext cx="50775" cy="161725"/>
            </a:xfrm>
            <a:custGeom>
              <a:avLst/>
              <a:gdLst/>
              <a:ahLst/>
              <a:cxnLst/>
              <a:rect l="l" t="t" r="r" b="b"/>
              <a:pathLst>
                <a:path w="2031" h="6469" extrusionOk="0">
                  <a:moveTo>
                    <a:pt x="1855" y="1"/>
                  </a:moveTo>
                  <a:cubicBezTo>
                    <a:pt x="1780" y="1"/>
                    <a:pt x="1705" y="51"/>
                    <a:pt x="1680" y="151"/>
                  </a:cubicBezTo>
                  <a:cubicBezTo>
                    <a:pt x="1605" y="1104"/>
                    <a:pt x="1504" y="2081"/>
                    <a:pt x="1329" y="3008"/>
                  </a:cubicBezTo>
                  <a:cubicBezTo>
                    <a:pt x="1329" y="3008"/>
                    <a:pt x="1329" y="3008"/>
                    <a:pt x="1329" y="2983"/>
                  </a:cubicBezTo>
                  <a:cubicBezTo>
                    <a:pt x="1179" y="3785"/>
                    <a:pt x="953" y="4562"/>
                    <a:pt x="602" y="5289"/>
                  </a:cubicBezTo>
                  <a:cubicBezTo>
                    <a:pt x="427" y="5615"/>
                    <a:pt x="251" y="5916"/>
                    <a:pt x="51" y="6191"/>
                  </a:cubicBezTo>
                  <a:cubicBezTo>
                    <a:pt x="1" y="6267"/>
                    <a:pt x="26" y="6392"/>
                    <a:pt x="101" y="6442"/>
                  </a:cubicBezTo>
                  <a:cubicBezTo>
                    <a:pt x="128" y="6460"/>
                    <a:pt x="160" y="6468"/>
                    <a:pt x="194" y="6468"/>
                  </a:cubicBezTo>
                  <a:cubicBezTo>
                    <a:pt x="255" y="6468"/>
                    <a:pt x="319" y="6440"/>
                    <a:pt x="352" y="6392"/>
                  </a:cubicBezTo>
                  <a:cubicBezTo>
                    <a:pt x="652" y="5966"/>
                    <a:pt x="903" y="5490"/>
                    <a:pt x="1103" y="5013"/>
                  </a:cubicBezTo>
                  <a:cubicBezTo>
                    <a:pt x="1329" y="4512"/>
                    <a:pt x="1479" y="3986"/>
                    <a:pt x="1580" y="3434"/>
                  </a:cubicBezTo>
                  <a:cubicBezTo>
                    <a:pt x="1830" y="2357"/>
                    <a:pt x="1930" y="1279"/>
                    <a:pt x="2031" y="176"/>
                  </a:cubicBezTo>
                  <a:cubicBezTo>
                    <a:pt x="2031" y="76"/>
                    <a:pt x="1956" y="1"/>
                    <a:pt x="1880"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0" name="Google Shape;9450;p55"/>
            <p:cNvSpPr/>
            <p:nvPr/>
          </p:nvSpPr>
          <p:spPr>
            <a:xfrm>
              <a:off x="5237625" y="2754425"/>
              <a:ext cx="584000" cy="589625"/>
            </a:xfrm>
            <a:custGeom>
              <a:avLst/>
              <a:gdLst/>
              <a:ahLst/>
              <a:cxnLst/>
              <a:rect l="l" t="t" r="r" b="b"/>
              <a:pathLst>
                <a:path w="23360" h="23585" extrusionOk="0">
                  <a:moveTo>
                    <a:pt x="21229" y="0"/>
                  </a:moveTo>
                  <a:cubicBezTo>
                    <a:pt x="21229" y="50"/>
                    <a:pt x="21229" y="75"/>
                    <a:pt x="21229" y="100"/>
                  </a:cubicBezTo>
                  <a:cubicBezTo>
                    <a:pt x="21254" y="276"/>
                    <a:pt x="21279" y="476"/>
                    <a:pt x="21304" y="652"/>
                  </a:cubicBezTo>
                  <a:cubicBezTo>
                    <a:pt x="21329" y="877"/>
                    <a:pt x="21329" y="1103"/>
                    <a:pt x="21354" y="1329"/>
                  </a:cubicBezTo>
                  <a:cubicBezTo>
                    <a:pt x="21379" y="1830"/>
                    <a:pt x="21404" y="2331"/>
                    <a:pt x="21404" y="2807"/>
                  </a:cubicBezTo>
                  <a:cubicBezTo>
                    <a:pt x="21379" y="3935"/>
                    <a:pt x="21279" y="5038"/>
                    <a:pt x="21129" y="6141"/>
                  </a:cubicBezTo>
                  <a:cubicBezTo>
                    <a:pt x="21078" y="6441"/>
                    <a:pt x="21028" y="6767"/>
                    <a:pt x="20953" y="7068"/>
                  </a:cubicBezTo>
                  <a:cubicBezTo>
                    <a:pt x="20878" y="7544"/>
                    <a:pt x="20753" y="8020"/>
                    <a:pt x="20627" y="8496"/>
                  </a:cubicBezTo>
                  <a:cubicBezTo>
                    <a:pt x="20477" y="9023"/>
                    <a:pt x="20327" y="9549"/>
                    <a:pt x="20126" y="10050"/>
                  </a:cubicBezTo>
                  <a:cubicBezTo>
                    <a:pt x="20026" y="10301"/>
                    <a:pt x="19925" y="10527"/>
                    <a:pt x="19825" y="10777"/>
                  </a:cubicBezTo>
                  <a:cubicBezTo>
                    <a:pt x="19725" y="10978"/>
                    <a:pt x="19625" y="11178"/>
                    <a:pt x="19499" y="11379"/>
                  </a:cubicBezTo>
                  <a:cubicBezTo>
                    <a:pt x="19374" y="11554"/>
                    <a:pt x="19274" y="11704"/>
                    <a:pt x="19123" y="11830"/>
                  </a:cubicBezTo>
                  <a:cubicBezTo>
                    <a:pt x="19073" y="11905"/>
                    <a:pt x="18998" y="11955"/>
                    <a:pt x="18923" y="12005"/>
                  </a:cubicBezTo>
                  <a:cubicBezTo>
                    <a:pt x="18873" y="12055"/>
                    <a:pt x="18798" y="12080"/>
                    <a:pt x="18748" y="12106"/>
                  </a:cubicBezTo>
                  <a:cubicBezTo>
                    <a:pt x="18697" y="12131"/>
                    <a:pt x="18647" y="12156"/>
                    <a:pt x="18622" y="12156"/>
                  </a:cubicBezTo>
                  <a:cubicBezTo>
                    <a:pt x="18572" y="12156"/>
                    <a:pt x="18547" y="12156"/>
                    <a:pt x="18522" y="12181"/>
                  </a:cubicBezTo>
                  <a:cubicBezTo>
                    <a:pt x="18447" y="12181"/>
                    <a:pt x="18372" y="12181"/>
                    <a:pt x="18296" y="12156"/>
                  </a:cubicBezTo>
                  <a:cubicBezTo>
                    <a:pt x="18146" y="12131"/>
                    <a:pt x="17996" y="12055"/>
                    <a:pt x="17870" y="11955"/>
                  </a:cubicBezTo>
                  <a:cubicBezTo>
                    <a:pt x="17770" y="11880"/>
                    <a:pt x="17695" y="11805"/>
                    <a:pt x="17620" y="11704"/>
                  </a:cubicBezTo>
                  <a:cubicBezTo>
                    <a:pt x="17595" y="11654"/>
                    <a:pt x="17545" y="11629"/>
                    <a:pt x="17519" y="11579"/>
                  </a:cubicBezTo>
                  <a:cubicBezTo>
                    <a:pt x="17494" y="11529"/>
                    <a:pt x="17444" y="11479"/>
                    <a:pt x="17419" y="11429"/>
                  </a:cubicBezTo>
                  <a:cubicBezTo>
                    <a:pt x="17269" y="11178"/>
                    <a:pt x="17194" y="10902"/>
                    <a:pt x="17093" y="10627"/>
                  </a:cubicBezTo>
                  <a:cubicBezTo>
                    <a:pt x="17018" y="10476"/>
                    <a:pt x="16943" y="10326"/>
                    <a:pt x="16868" y="10176"/>
                  </a:cubicBezTo>
                  <a:cubicBezTo>
                    <a:pt x="16818" y="10126"/>
                    <a:pt x="16768" y="10050"/>
                    <a:pt x="16692" y="10000"/>
                  </a:cubicBezTo>
                  <a:cubicBezTo>
                    <a:pt x="16642" y="9975"/>
                    <a:pt x="16592" y="9925"/>
                    <a:pt x="16542" y="9900"/>
                  </a:cubicBezTo>
                  <a:cubicBezTo>
                    <a:pt x="16492" y="9875"/>
                    <a:pt x="16467" y="9875"/>
                    <a:pt x="16417" y="9850"/>
                  </a:cubicBezTo>
                  <a:lnTo>
                    <a:pt x="16316" y="9850"/>
                  </a:lnTo>
                  <a:cubicBezTo>
                    <a:pt x="16216" y="9825"/>
                    <a:pt x="16141" y="9825"/>
                    <a:pt x="16041" y="9825"/>
                  </a:cubicBezTo>
                  <a:cubicBezTo>
                    <a:pt x="15966" y="9850"/>
                    <a:pt x="15915" y="9850"/>
                    <a:pt x="15840" y="9875"/>
                  </a:cubicBezTo>
                  <a:cubicBezTo>
                    <a:pt x="15740" y="9925"/>
                    <a:pt x="15640" y="9975"/>
                    <a:pt x="15565" y="10025"/>
                  </a:cubicBezTo>
                  <a:cubicBezTo>
                    <a:pt x="15189" y="10301"/>
                    <a:pt x="14913" y="10677"/>
                    <a:pt x="14537" y="10953"/>
                  </a:cubicBezTo>
                  <a:cubicBezTo>
                    <a:pt x="14437" y="11003"/>
                    <a:pt x="14362" y="11078"/>
                    <a:pt x="14261" y="11128"/>
                  </a:cubicBezTo>
                  <a:cubicBezTo>
                    <a:pt x="14161" y="11153"/>
                    <a:pt x="14086" y="11178"/>
                    <a:pt x="13986" y="11203"/>
                  </a:cubicBezTo>
                  <a:cubicBezTo>
                    <a:pt x="13919" y="11203"/>
                    <a:pt x="13841" y="11214"/>
                    <a:pt x="13767" y="11214"/>
                  </a:cubicBezTo>
                  <a:cubicBezTo>
                    <a:pt x="13729" y="11214"/>
                    <a:pt x="13693" y="11212"/>
                    <a:pt x="13660" y="11203"/>
                  </a:cubicBezTo>
                  <a:cubicBezTo>
                    <a:pt x="13560" y="11203"/>
                    <a:pt x="13459" y="11178"/>
                    <a:pt x="13384" y="11153"/>
                  </a:cubicBezTo>
                  <a:cubicBezTo>
                    <a:pt x="13284" y="11128"/>
                    <a:pt x="13159" y="11078"/>
                    <a:pt x="13083" y="11028"/>
                  </a:cubicBezTo>
                  <a:cubicBezTo>
                    <a:pt x="13008" y="10978"/>
                    <a:pt x="12908" y="10902"/>
                    <a:pt x="12833" y="10852"/>
                  </a:cubicBezTo>
                  <a:cubicBezTo>
                    <a:pt x="12682" y="10702"/>
                    <a:pt x="12532" y="10552"/>
                    <a:pt x="12407" y="10376"/>
                  </a:cubicBezTo>
                  <a:cubicBezTo>
                    <a:pt x="12106" y="10025"/>
                    <a:pt x="11855" y="9624"/>
                    <a:pt x="11479" y="9349"/>
                  </a:cubicBezTo>
                  <a:lnTo>
                    <a:pt x="11504" y="9349"/>
                  </a:lnTo>
                  <a:cubicBezTo>
                    <a:pt x="11304" y="9173"/>
                    <a:pt x="11053" y="9048"/>
                    <a:pt x="10828" y="8923"/>
                  </a:cubicBezTo>
                  <a:cubicBezTo>
                    <a:pt x="10727" y="8872"/>
                    <a:pt x="10627" y="8847"/>
                    <a:pt x="10527" y="8822"/>
                  </a:cubicBezTo>
                  <a:cubicBezTo>
                    <a:pt x="10427" y="8797"/>
                    <a:pt x="10326" y="8772"/>
                    <a:pt x="10226" y="8747"/>
                  </a:cubicBezTo>
                  <a:cubicBezTo>
                    <a:pt x="10126" y="8747"/>
                    <a:pt x="10026" y="8722"/>
                    <a:pt x="9900" y="8722"/>
                  </a:cubicBezTo>
                  <a:cubicBezTo>
                    <a:pt x="9825" y="8722"/>
                    <a:pt x="9725" y="8722"/>
                    <a:pt x="9625" y="8747"/>
                  </a:cubicBezTo>
                  <a:lnTo>
                    <a:pt x="9650" y="8747"/>
                  </a:lnTo>
                  <a:cubicBezTo>
                    <a:pt x="9474" y="8747"/>
                    <a:pt x="9299" y="8797"/>
                    <a:pt x="9123" y="8847"/>
                  </a:cubicBezTo>
                  <a:cubicBezTo>
                    <a:pt x="8948" y="8897"/>
                    <a:pt x="8773" y="8948"/>
                    <a:pt x="8597" y="9023"/>
                  </a:cubicBezTo>
                  <a:lnTo>
                    <a:pt x="8597" y="8998"/>
                  </a:lnTo>
                  <a:cubicBezTo>
                    <a:pt x="8372" y="9098"/>
                    <a:pt x="8146" y="9198"/>
                    <a:pt x="7920" y="9298"/>
                  </a:cubicBezTo>
                  <a:cubicBezTo>
                    <a:pt x="7519" y="9474"/>
                    <a:pt x="7093" y="9674"/>
                    <a:pt x="6667" y="9800"/>
                  </a:cubicBezTo>
                  <a:cubicBezTo>
                    <a:pt x="6467" y="9875"/>
                    <a:pt x="6266" y="9925"/>
                    <a:pt x="6066" y="9975"/>
                  </a:cubicBezTo>
                  <a:cubicBezTo>
                    <a:pt x="5915" y="10000"/>
                    <a:pt x="5740" y="10025"/>
                    <a:pt x="5565" y="10025"/>
                  </a:cubicBezTo>
                  <a:cubicBezTo>
                    <a:pt x="5519" y="10027"/>
                    <a:pt x="5473" y="10028"/>
                    <a:pt x="5427" y="10028"/>
                  </a:cubicBezTo>
                  <a:cubicBezTo>
                    <a:pt x="4746" y="10028"/>
                    <a:pt x="4070" y="9854"/>
                    <a:pt x="3459" y="9549"/>
                  </a:cubicBezTo>
                  <a:cubicBezTo>
                    <a:pt x="3133" y="9399"/>
                    <a:pt x="2808" y="9198"/>
                    <a:pt x="2507" y="8948"/>
                  </a:cubicBezTo>
                  <a:cubicBezTo>
                    <a:pt x="2231" y="8722"/>
                    <a:pt x="1955" y="8471"/>
                    <a:pt x="1730" y="8171"/>
                  </a:cubicBezTo>
                  <a:cubicBezTo>
                    <a:pt x="1529" y="7870"/>
                    <a:pt x="1329" y="7569"/>
                    <a:pt x="1204" y="7243"/>
                  </a:cubicBezTo>
                  <a:cubicBezTo>
                    <a:pt x="1204" y="7218"/>
                    <a:pt x="1179" y="7218"/>
                    <a:pt x="1179" y="7218"/>
                  </a:cubicBezTo>
                  <a:cubicBezTo>
                    <a:pt x="1153" y="7293"/>
                    <a:pt x="1103" y="7369"/>
                    <a:pt x="1078" y="7444"/>
                  </a:cubicBezTo>
                  <a:cubicBezTo>
                    <a:pt x="1078" y="7469"/>
                    <a:pt x="1053" y="7519"/>
                    <a:pt x="1078" y="7544"/>
                  </a:cubicBezTo>
                  <a:lnTo>
                    <a:pt x="1053" y="7594"/>
                  </a:lnTo>
                  <a:cubicBezTo>
                    <a:pt x="1028" y="7644"/>
                    <a:pt x="1028" y="7720"/>
                    <a:pt x="1053" y="7770"/>
                  </a:cubicBezTo>
                  <a:cubicBezTo>
                    <a:pt x="903" y="8045"/>
                    <a:pt x="727" y="8371"/>
                    <a:pt x="577" y="8697"/>
                  </a:cubicBezTo>
                  <a:cubicBezTo>
                    <a:pt x="552" y="8772"/>
                    <a:pt x="502" y="8847"/>
                    <a:pt x="477" y="8948"/>
                  </a:cubicBezTo>
                  <a:cubicBezTo>
                    <a:pt x="452" y="8973"/>
                    <a:pt x="452" y="9023"/>
                    <a:pt x="477" y="9073"/>
                  </a:cubicBezTo>
                  <a:cubicBezTo>
                    <a:pt x="502" y="9123"/>
                    <a:pt x="527" y="9173"/>
                    <a:pt x="577" y="9173"/>
                  </a:cubicBezTo>
                  <a:cubicBezTo>
                    <a:pt x="552" y="9324"/>
                    <a:pt x="502" y="9474"/>
                    <a:pt x="452" y="9624"/>
                  </a:cubicBezTo>
                  <a:cubicBezTo>
                    <a:pt x="427" y="9750"/>
                    <a:pt x="402" y="9850"/>
                    <a:pt x="377" y="9975"/>
                  </a:cubicBezTo>
                  <a:cubicBezTo>
                    <a:pt x="226" y="10476"/>
                    <a:pt x="151" y="10928"/>
                    <a:pt x="76" y="11354"/>
                  </a:cubicBezTo>
                  <a:cubicBezTo>
                    <a:pt x="26" y="11830"/>
                    <a:pt x="1" y="12256"/>
                    <a:pt x="26" y="12682"/>
                  </a:cubicBezTo>
                  <a:cubicBezTo>
                    <a:pt x="51" y="13083"/>
                    <a:pt x="126" y="13509"/>
                    <a:pt x="226" y="13935"/>
                  </a:cubicBezTo>
                  <a:cubicBezTo>
                    <a:pt x="326" y="14311"/>
                    <a:pt x="477" y="14712"/>
                    <a:pt x="652" y="15088"/>
                  </a:cubicBezTo>
                  <a:cubicBezTo>
                    <a:pt x="1003" y="15790"/>
                    <a:pt x="1479" y="16466"/>
                    <a:pt x="2081" y="17143"/>
                  </a:cubicBezTo>
                  <a:cubicBezTo>
                    <a:pt x="2607" y="17720"/>
                    <a:pt x="3259" y="18271"/>
                    <a:pt x="3986" y="18797"/>
                  </a:cubicBezTo>
                  <a:cubicBezTo>
                    <a:pt x="4311" y="19023"/>
                    <a:pt x="4637" y="19248"/>
                    <a:pt x="5038" y="19499"/>
                  </a:cubicBezTo>
                  <a:cubicBezTo>
                    <a:pt x="5264" y="19624"/>
                    <a:pt x="5514" y="19750"/>
                    <a:pt x="5765" y="19900"/>
                  </a:cubicBezTo>
                  <a:lnTo>
                    <a:pt x="5815" y="19925"/>
                  </a:lnTo>
                  <a:lnTo>
                    <a:pt x="5890" y="19975"/>
                  </a:lnTo>
                  <a:lnTo>
                    <a:pt x="6016" y="20025"/>
                  </a:lnTo>
                  <a:lnTo>
                    <a:pt x="6617" y="20351"/>
                  </a:lnTo>
                  <a:lnTo>
                    <a:pt x="6893" y="20527"/>
                  </a:lnTo>
                  <a:lnTo>
                    <a:pt x="7018" y="20577"/>
                  </a:lnTo>
                  <a:cubicBezTo>
                    <a:pt x="7319" y="20752"/>
                    <a:pt x="7620" y="20903"/>
                    <a:pt x="7920" y="21078"/>
                  </a:cubicBezTo>
                  <a:cubicBezTo>
                    <a:pt x="8747" y="21504"/>
                    <a:pt x="9449" y="21880"/>
                    <a:pt x="10126" y="22181"/>
                  </a:cubicBezTo>
                  <a:cubicBezTo>
                    <a:pt x="10953" y="22557"/>
                    <a:pt x="11730" y="22857"/>
                    <a:pt x="12457" y="23083"/>
                  </a:cubicBezTo>
                  <a:cubicBezTo>
                    <a:pt x="13309" y="23359"/>
                    <a:pt x="14061" y="23509"/>
                    <a:pt x="14813" y="23559"/>
                  </a:cubicBezTo>
                  <a:cubicBezTo>
                    <a:pt x="14988" y="23584"/>
                    <a:pt x="15189" y="23584"/>
                    <a:pt x="15364" y="23584"/>
                  </a:cubicBezTo>
                  <a:cubicBezTo>
                    <a:pt x="15941" y="23584"/>
                    <a:pt x="16492" y="23509"/>
                    <a:pt x="17018" y="23359"/>
                  </a:cubicBezTo>
                  <a:cubicBezTo>
                    <a:pt x="17369" y="23258"/>
                    <a:pt x="17695" y="23108"/>
                    <a:pt x="17996" y="22933"/>
                  </a:cubicBezTo>
                  <a:cubicBezTo>
                    <a:pt x="18321" y="22757"/>
                    <a:pt x="18622" y="22532"/>
                    <a:pt x="18973" y="22231"/>
                  </a:cubicBezTo>
                  <a:cubicBezTo>
                    <a:pt x="19274" y="21980"/>
                    <a:pt x="19575" y="21679"/>
                    <a:pt x="19900" y="21304"/>
                  </a:cubicBezTo>
                  <a:cubicBezTo>
                    <a:pt x="20151" y="21028"/>
                    <a:pt x="20427" y="20702"/>
                    <a:pt x="20677" y="20351"/>
                  </a:cubicBezTo>
                  <a:cubicBezTo>
                    <a:pt x="20728" y="20351"/>
                    <a:pt x="20778" y="20326"/>
                    <a:pt x="20803" y="20276"/>
                  </a:cubicBezTo>
                  <a:cubicBezTo>
                    <a:pt x="20878" y="20151"/>
                    <a:pt x="20978" y="20025"/>
                    <a:pt x="21053" y="19925"/>
                  </a:cubicBezTo>
                  <a:cubicBezTo>
                    <a:pt x="21078" y="19900"/>
                    <a:pt x="21103" y="19875"/>
                    <a:pt x="21129" y="19850"/>
                  </a:cubicBezTo>
                  <a:cubicBezTo>
                    <a:pt x="21429" y="19449"/>
                    <a:pt x="21680" y="18973"/>
                    <a:pt x="21880" y="18471"/>
                  </a:cubicBezTo>
                  <a:cubicBezTo>
                    <a:pt x="22081" y="17995"/>
                    <a:pt x="22231" y="17494"/>
                    <a:pt x="22382" y="16892"/>
                  </a:cubicBezTo>
                  <a:cubicBezTo>
                    <a:pt x="22482" y="16441"/>
                    <a:pt x="22557" y="15940"/>
                    <a:pt x="22632" y="15364"/>
                  </a:cubicBezTo>
                  <a:lnTo>
                    <a:pt x="22657" y="15213"/>
                  </a:lnTo>
                  <a:lnTo>
                    <a:pt x="22682" y="15063"/>
                  </a:lnTo>
                  <a:cubicBezTo>
                    <a:pt x="22833" y="14085"/>
                    <a:pt x="22933" y="13083"/>
                    <a:pt x="23008" y="12231"/>
                  </a:cubicBezTo>
                  <a:cubicBezTo>
                    <a:pt x="23083" y="11128"/>
                    <a:pt x="23159" y="10151"/>
                    <a:pt x="23209" y="9148"/>
                  </a:cubicBezTo>
                  <a:cubicBezTo>
                    <a:pt x="23259" y="8471"/>
                    <a:pt x="23284" y="7820"/>
                    <a:pt x="23309" y="7168"/>
                  </a:cubicBezTo>
                  <a:cubicBezTo>
                    <a:pt x="23309" y="6817"/>
                    <a:pt x="23334" y="6491"/>
                    <a:pt x="23334" y="6141"/>
                  </a:cubicBezTo>
                  <a:lnTo>
                    <a:pt x="23334" y="5990"/>
                  </a:lnTo>
                  <a:cubicBezTo>
                    <a:pt x="23359" y="5714"/>
                    <a:pt x="23359" y="5414"/>
                    <a:pt x="23359" y="5138"/>
                  </a:cubicBezTo>
                  <a:cubicBezTo>
                    <a:pt x="23359" y="4461"/>
                    <a:pt x="23309" y="3810"/>
                    <a:pt x="23259" y="3233"/>
                  </a:cubicBezTo>
                  <a:cubicBezTo>
                    <a:pt x="23259" y="2958"/>
                    <a:pt x="23234" y="2682"/>
                    <a:pt x="23234" y="2406"/>
                  </a:cubicBezTo>
                  <a:cubicBezTo>
                    <a:pt x="23209" y="2080"/>
                    <a:pt x="23159" y="1730"/>
                    <a:pt x="23134" y="1379"/>
                  </a:cubicBezTo>
                  <a:lnTo>
                    <a:pt x="23134" y="1278"/>
                  </a:lnTo>
                  <a:lnTo>
                    <a:pt x="23108" y="1053"/>
                  </a:lnTo>
                  <a:lnTo>
                    <a:pt x="23083" y="953"/>
                  </a:lnTo>
                  <a:cubicBezTo>
                    <a:pt x="23083" y="852"/>
                    <a:pt x="23083" y="752"/>
                    <a:pt x="23058" y="652"/>
                  </a:cubicBezTo>
                  <a:cubicBezTo>
                    <a:pt x="23033" y="526"/>
                    <a:pt x="23008" y="376"/>
                    <a:pt x="22983" y="251"/>
                  </a:cubicBezTo>
                  <a:cubicBezTo>
                    <a:pt x="22958" y="176"/>
                    <a:pt x="22933" y="75"/>
                    <a:pt x="22908" y="0"/>
                  </a:cubicBezTo>
                  <a:cubicBezTo>
                    <a:pt x="22908" y="0"/>
                    <a:pt x="22883" y="0"/>
                    <a:pt x="22883" y="25"/>
                  </a:cubicBezTo>
                  <a:cubicBezTo>
                    <a:pt x="22733" y="100"/>
                    <a:pt x="22557" y="176"/>
                    <a:pt x="22407" y="226"/>
                  </a:cubicBezTo>
                  <a:cubicBezTo>
                    <a:pt x="22306" y="251"/>
                    <a:pt x="22231" y="276"/>
                    <a:pt x="22131" y="301"/>
                  </a:cubicBezTo>
                  <a:lnTo>
                    <a:pt x="21905" y="301"/>
                  </a:lnTo>
                  <a:cubicBezTo>
                    <a:pt x="21755" y="301"/>
                    <a:pt x="21605" y="276"/>
                    <a:pt x="21479" y="201"/>
                  </a:cubicBezTo>
                  <a:cubicBezTo>
                    <a:pt x="21379" y="151"/>
                    <a:pt x="21304" y="100"/>
                    <a:pt x="21229" y="0"/>
                  </a:cubicBezTo>
                  <a:close/>
                </a:path>
              </a:pathLst>
            </a:custGeom>
            <a:solidFill>
              <a:srgbClr val="F2B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1" name="Google Shape;9451;p55"/>
            <p:cNvSpPr/>
            <p:nvPr/>
          </p:nvSpPr>
          <p:spPr>
            <a:xfrm>
              <a:off x="5638625" y="3000025"/>
              <a:ext cx="25" cy="25"/>
            </a:xfrm>
            <a:custGeom>
              <a:avLst/>
              <a:gdLst/>
              <a:ahLst/>
              <a:cxnLst/>
              <a:rect l="l" t="t" r="r" b="b"/>
              <a:pathLst>
                <a:path w="1" h="1" extrusionOk="0">
                  <a:moveTo>
                    <a:pt x="1" y="1"/>
                  </a:moveTo>
                  <a:lnTo>
                    <a:pt x="1" y="1"/>
                  </a:lnTo>
                  <a:close/>
                </a:path>
              </a:pathLst>
            </a:custGeom>
            <a:solidFill>
              <a:srgbClr val="F2B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2" name="Google Shape;9452;p55"/>
            <p:cNvSpPr/>
            <p:nvPr/>
          </p:nvSpPr>
          <p:spPr>
            <a:xfrm>
              <a:off x="5638625" y="3000025"/>
              <a:ext cx="25" cy="25"/>
            </a:xfrm>
            <a:custGeom>
              <a:avLst/>
              <a:gdLst/>
              <a:ahLst/>
              <a:cxnLst/>
              <a:rect l="l" t="t" r="r" b="b"/>
              <a:pathLst>
                <a:path w="1" h="1" extrusionOk="0">
                  <a:moveTo>
                    <a:pt x="1" y="1"/>
                  </a:moveTo>
                  <a:cubicBezTo>
                    <a:pt x="1" y="1"/>
                    <a:pt x="1" y="1"/>
                    <a:pt x="1" y="1"/>
                  </a:cubicBezTo>
                  <a:cubicBezTo>
                    <a:pt x="1" y="1"/>
                    <a:pt x="1" y="1"/>
                    <a:pt x="1" y="1"/>
                  </a:cubicBezTo>
                  <a:cubicBezTo>
                    <a:pt x="1" y="1"/>
                    <a:pt x="1" y="1"/>
                    <a:pt x="1" y="1"/>
                  </a:cubicBezTo>
                  <a:close/>
                </a:path>
              </a:pathLst>
            </a:custGeom>
            <a:solidFill>
              <a:srgbClr val="F2B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3" name="Google Shape;9453;p55"/>
            <p:cNvSpPr/>
            <p:nvPr/>
          </p:nvSpPr>
          <p:spPr>
            <a:xfrm>
              <a:off x="5716325" y="3043900"/>
              <a:ext cx="25" cy="25"/>
            </a:xfrm>
            <a:custGeom>
              <a:avLst/>
              <a:gdLst/>
              <a:ahLst/>
              <a:cxnLst/>
              <a:rect l="l" t="t" r="r" b="b"/>
              <a:pathLst>
                <a:path w="1" h="1" extrusionOk="0">
                  <a:moveTo>
                    <a:pt x="1" y="0"/>
                  </a:moveTo>
                  <a:lnTo>
                    <a:pt x="1" y="0"/>
                  </a:lnTo>
                  <a:lnTo>
                    <a:pt x="1" y="0"/>
                  </a:lnTo>
                  <a:close/>
                </a:path>
              </a:pathLst>
            </a:custGeom>
            <a:solidFill>
              <a:srgbClr val="F2B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4" name="Google Shape;9454;p55"/>
            <p:cNvSpPr/>
            <p:nvPr/>
          </p:nvSpPr>
          <p:spPr>
            <a:xfrm>
              <a:off x="4294650" y="2908550"/>
              <a:ext cx="1484975" cy="1802050"/>
            </a:xfrm>
            <a:custGeom>
              <a:avLst/>
              <a:gdLst/>
              <a:ahLst/>
              <a:cxnLst/>
              <a:rect l="l" t="t" r="r" b="b"/>
              <a:pathLst>
                <a:path w="59399" h="72082" extrusionOk="0">
                  <a:moveTo>
                    <a:pt x="39549" y="1"/>
                  </a:moveTo>
                  <a:cubicBezTo>
                    <a:pt x="39499" y="1"/>
                    <a:pt x="39449" y="26"/>
                    <a:pt x="39399" y="76"/>
                  </a:cubicBezTo>
                  <a:lnTo>
                    <a:pt x="36492" y="4562"/>
                  </a:lnTo>
                  <a:lnTo>
                    <a:pt x="28146" y="17394"/>
                  </a:lnTo>
                  <a:cubicBezTo>
                    <a:pt x="24286" y="23309"/>
                    <a:pt x="20451" y="29199"/>
                    <a:pt x="16592" y="35114"/>
                  </a:cubicBezTo>
                  <a:lnTo>
                    <a:pt x="16567" y="35164"/>
                  </a:lnTo>
                  <a:lnTo>
                    <a:pt x="4762" y="53284"/>
                  </a:lnTo>
                  <a:lnTo>
                    <a:pt x="50" y="60527"/>
                  </a:lnTo>
                  <a:cubicBezTo>
                    <a:pt x="25" y="60577"/>
                    <a:pt x="0" y="60602"/>
                    <a:pt x="0" y="60653"/>
                  </a:cubicBezTo>
                  <a:cubicBezTo>
                    <a:pt x="0" y="60728"/>
                    <a:pt x="25" y="60753"/>
                    <a:pt x="75" y="60803"/>
                  </a:cubicBezTo>
                  <a:cubicBezTo>
                    <a:pt x="75" y="60803"/>
                    <a:pt x="100" y="60828"/>
                    <a:pt x="100" y="60853"/>
                  </a:cubicBezTo>
                  <a:cubicBezTo>
                    <a:pt x="1905" y="63460"/>
                    <a:pt x="4637" y="65690"/>
                    <a:pt x="8647" y="67821"/>
                  </a:cubicBezTo>
                  <a:cubicBezTo>
                    <a:pt x="9374" y="68222"/>
                    <a:pt x="10151" y="68623"/>
                    <a:pt x="11128" y="69074"/>
                  </a:cubicBezTo>
                  <a:cubicBezTo>
                    <a:pt x="11454" y="69224"/>
                    <a:pt x="11755" y="69374"/>
                    <a:pt x="12055" y="69525"/>
                  </a:cubicBezTo>
                  <a:cubicBezTo>
                    <a:pt x="12531" y="69750"/>
                    <a:pt x="13008" y="69976"/>
                    <a:pt x="13484" y="70202"/>
                  </a:cubicBezTo>
                  <a:cubicBezTo>
                    <a:pt x="14461" y="70653"/>
                    <a:pt x="15313" y="71004"/>
                    <a:pt x="16090" y="71304"/>
                  </a:cubicBezTo>
                  <a:cubicBezTo>
                    <a:pt x="17068" y="71630"/>
                    <a:pt x="17945" y="71881"/>
                    <a:pt x="18772" y="71981"/>
                  </a:cubicBezTo>
                  <a:cubicBezTo>
                    <a:pt x="19123" y="72031"/>
                    <a:pt x="19474" y="72056"/>
                    <a:pt x="19825" y="72056"/>
                  </a:cubicBezTo>
                  <a:lnTo>
                    <a:pt x="19875" y="72056"/>
                  </a:lnTo>
                  <a:cubicBezTo>
                    <a:pt x="20025" y="72056"/>
                    <a:pt x="20176" y="72056"/>
                    <a:pt x="20326" y="72031"/>
                  </a:cubicBezTo>
                  <a:cubicBezTo>
                    <a:pt x="20376" y="72031"/>
                    <a:pt x="20426" y="72031"/>
                    <a:pt x="20501" y="72006"/>
                  </a:cubicBezTo>
                  <a:cubicBezTo>
                    <a:pt x="20552" y="72006"/>
                    <a:pt x="20577" y="71981"/>
                    <a:pt x="20627" y="71981"/>
                  </a:cubicBezTo>
                  <a:lnTo>
                    <a:pt x="20652" y="72006"/>
                  </a:lnTo>
                  <a:cubicBezTo>
                    <a:pt x="20652" y="72031"/>
                    <a:pt x="20677" y="72031"/>
                    <a:pt x="20677" y="72031"/>
                  </a:cubicBezTo>
                  <a:cubicBezTo>
                    <a:pt x="20727" y="72056"/>
                    <a:pt x="20752" y="72081"/>
                    <a:pt x="20802" y="72081"/>
                  </a:cubicBezTo>
                  <a:cubicBezTo>
                    <a:pt x="20852" y="72081"/>
                    <a:pt x="20928" y="72056"/>
                    <a:pt x="20953" y="72006"/>
                  </a:cubicBezTo>
                  <a:lnTo>
                    <a:pt x="27619" y="61755"/>
                  </a:lnTo>
                  <a:lnTo>
                    <a:pt x="31679" y="55540"/>
                  </a:lnTo>
                  <a:lnTo>
                    <a:pt x="40376" y="42156"/>
                  </a:lnTo>
                  <a:lnTo>
                    <a:pt x="43785" y="36918"/>
                  </a:lnTo>
                  <a:cubicBezTo>
                    <a:pt x="47594" y="31078"/>
                    <a:pt x="51404" y="25239"/>
                    <a:pt x="55188" y="19399"/>
                  </a:cubicBezTo>
                  <a:lnTo>
                    <a:pt x="55289" y="19274"/>
                  </a:lnTo>
                  <a:lnTo>
                    <a:pt x="56817" y="16918"/>
                  </a:lnTo>
                  <a:lnTo>
                    <a:pt x="59349" y="13033"/>
                  </a:lnTo>
                  <a:cubicBezTo>
                    <a:pt x="59374" y="13008"/>
                    <a:pt x="59399" y="12958"/>
                    <a:pt x="59374" y="12908"/>
                  </a:cubicBezTo>
                  <a:cubicBezTo>
                    <a:pt x="59374" y="12858"/>
                    <a:pt x="59349" y="12808"/>
                    <a:pt x="59324" y="12783"/>
                  </a:cubicBezTo>
                  <a:cubicBezTo>
                    <a:pt x="59274" y="12758"/>
                    <a:pt x="59249" y="12733"/>
                    <a:pt x="59198" y="12733"/>
                  </a:cubicBezTo>
                  <a:cubicBezTo>
                    <a:pt x="59173" y="12733"/>
                    <a:pt x="59148" y="12733"/>
                    <a:pt x="59123" y="12758"/>
                  </a:cubicBezTo>
                  <a:cubicBezTo>
                    <a:pt x="59098" y="12758"/>
                    <a:pt x="59048" y="12758"/>
                    <a:pt x="58998" y="12783"/>
                  </a:cubicBezTo>
                  <a:cubicBezTo>
                    <a:pt x="58797" y="12958"/>
                    <a:pt x="58597" y="13134"/>
                    <a:pt x="58396" y="13309"/>
                  </a:cubicBezTo>
                  <a:cubicBezTo>
                    <a:pt x="57970" y="13710"/>
                    <a:pt x="57544" y="14086"/>
                    <a:pt x="57068" y="14387"/>
                  </a:cubicBezTo>
                  <a:cubicBezTo>
                    <a:pt x="56893" y="14512"/>
                    <a:pt x="56742" y="14587"/>
                    <a:pt x="56617" y="14662"/>
                  </a:cubicBezTo>
                  <a:cubicBezTo>
                    <a:pt x="56441" y="14738"/>
                    <a:pt x="56291" y="14813"/>
                    <a:pt x="56116" y="14888"/>
                  </a:cubicBezTo>
                  <a:lnTo>
                    <a:pt x="56091" y="14888"/>
                  </a:lnTo>
                  <a:cubicBezTo>
                    <a:pt x="55790" y="14988"/>
                    <a:pt x="55489" y="15063"/>
                    <a:pt x="55163" y="15088"/>
                  </a:cubicBezTo>
                  <a:lnTo>
                    <a:pt x="54913" y="15088"/>
                  </a:lnTo>
                  <a:cubicBezTo>
                    <a:pt x="54712" y="15088"/>
                    <a:pt x="54537" y="15088"/>
                    <a:pt x="54361" y="15038"/>
                  </a:cubicBezTo>
                  <a:cubicBezTo>
                    <a:pt x="54136" y="15013"/>
                    <a:pt x="53935" y="14938"/>
                    <a:pt x="53735" y="14838"/>
                  </a:cubicBezTo>
                  <a:cubicBezTo>
                    <a:pt x="53559" y="14763"/>
                    <a:pt x="53384" y="14662"/>
                    <a:pt x="53233" y="14512"/>
                  </a:cubicBezTo>
                  <a:cubicBezTo>
                    <a:pt x="53083" y="14387"/>
                    <a:pt x="52958" y="14236"/>
                    <a:pt x="52832" y="14086"/>
                  </a:cubicBezTo>
                  <a:cubicBezTo>
                    <a:pt x="52732" y="13910"/>
                    <a:pt x="52657" y="13760"/>
                    <a:pt x="52582" y="13585"/>
                  </a:cubicBezTo>
                  <a:cubicBezTo>
                    <a:pt x="52507" y="13359"/>
                    <a:pt x="52456" y="13134"/>
                    <a:pt x="52431" y="12858"/>
                  </a:cubicBezTo>
                  <a:cubicBezTo>
                    <a:pt x="52406" y="12457"/>
                    <a:pt x="52431" y="12031"/>
                    <a:pt x="52532" y="11555"/>
                  </a:cubicBezTo>
                  <a:cubicBezTo>
                    <a:pt x="52707" y="10577"/>
                    <a:pt x="53083" y="9600"/>
                    <a:pt x="53434" y="8798"/>
                  </a:cubicBezTo>
                  <a:cubicBezTo>
                    <a:pt x="53434" y="8748"/>
                    <a:pt x="53434" y="8722"/>
                    <a:pt x="53434" y="8672"/>
                  </a:cubicBezTo>
                  <a:cubicBezTo>
                    <a:pt x="53434" y="8622"/>
                    <a:pt x="53434" y="8572"/>
                    <a:pt x="53384" y="8547"/>
                  </a:cubicBezTo>
                  <a:cubicBezTo>
                    <a:pt x="53359" y="8497"/>
                    <a:pt x="53309" y="8472"/>
                    <a:pt x="53233" y="8472"/>
                  </a:cubicBezTo>
                  <a:cubicBezTo>
                    <a:pt x="53208" y="8472"/>
                    <a:pt x="53158" y="8497"/>
                    <a:pt x="53133" y="8522"/>
                  </a:cubicBezTo>
                  <a:cubicBezTo>
                    <a:pt x="52431" y="9249"/>
                    <a:pt x="51805" y="9800"/>
                    <a:pt x="51178" y="10251"/>
                  </a:cubicBezTo>
                  <a:cubicBezTo>
                    <a:pt x="50652" y="10602"/>
                    <a:pt x="50151" y="10853"/>
                    <a:pt x="49624" y="11028"/>
                  </a:cubicBezTo>
                  <a:cubicBezTo>
                    <a:pt x="49173" y="11204"/>
                    <a:pt x="48747" y="11279"/>
                    <a:pt x="48296" y="11329"/>
                  </a:cubicBezTo>
                  <a:lnTo>
                    <a:pt x="48020" y="11329"/>
                  </a:lnTo>
                  <a:cubicBezTo>
                    <a:pt x="47845" y="11329"/>
                    <a:pt x="47644" y="11304"/>
                    <a:pt x="47469" y="11279"/>
                  </a:cubicBezTo>
                  <a:cubicBezTo>
                    <a:pt x="47294" y="11254"/>
                    <a:pt x="47118" y="11204"/>
                    <a:pt x="46943" y="11129"/>
                  </a:cubicBezTo>
                  <a:cubicBezTo>
                    <a:pt x="46792" y="11053"/>
                    <a:pt x="46667" y="10953"/>
                    <a:pt x="46542" y="10878"/>
                  </a:cubicBezTo>
                  <a:cubicBezTo>
                    <a:pt x="46441" y="10753"/>
                    <a:pt x="46341" y="10652"/>
                    <a:pt x="46241" y="10527"/>
                  </a:cubicBezTo>
                  <a:cubicBezTo>
                    <a:pt x="46141" y="10352"/>
                    <a:pt x="46040" y="10176"/>
                    <a:pt x="45965" y="9976"/>
                  </a:cubicBezTo>
                  <a:cubicBezTo>
                    <a:pt x="45890" y="9700"/>
                    <a:pt x="45840" y="9424"/>
                    <a:pt x="45815" y="9098"/>
                  </a:cubicBezTo>
                  <a:lnTo>
                    <a:pt x="45790" y="9123"/>
                  </a:lnTo>
                  <a:cubicBezTo>
                    <a:pt x="45765" y="8597"/>
                    <a:pt x="45815" y="8071"/>
                    <a:pt x="45915" y="7444"/>
                  </a:cubicBezTo>
                  <a:cubicBezTo>
                    <a:pt x="46065" y="6617"/>
                    <a:pt x="46341" y="5790"/>
                    <a:pt x="46717" y="5013"/>
                  </a:cubicBezTo>
                  <a:cubicBezTo>
                    <a:pt x="46767" y="4888"/>
                    <a:pt x="46842" y="4737"/>
                    <a:pt x="46918" y="4612"/>
                  </a:cubicBezTo>
                  <a:cubicBezTo>
                    <a:pt x="46968" y="4512"/>
                    <a:pt x="46968" y="4412"/>
                    <a:pt x="46867" y="4362"/>
                  </a:cubicBezTo>
                  <a:cubicBezTo>
                    <a:pt x="46867" y="4336"/>
                    <a:pt x="46842" y="4336"/>
                    <a:pt x="46842" y="4336"/>
                  </a:cubicBezTo>
                  <a:cubicBezTo>
                    <a:pt x="46817" y="4336"/>
                    <a:pt x="46792" y="4311"/>
                    <a:pt x="46767" y="4311"/>
                  </a:cubicBezTo>
                  <a:cubicBezTo>
                    <a:pt x="46717" y="4311"/>
                    <a:pt x="46642" y="4362"/>
                    <a:pt x="46617" y="4412"/>
                  </a:cubicBezTo>
                  <a:cubicBezTo>
                    <a:pt x="46391" y="4687"/>
                    <a:pt x="46191" y="4938"/>
                    <a:pt x="45990" y="5164"/>
                  </a:cubicBezTo>
                  <a:lnTo>
                    <a:pt x="45990" y="5214"/>
                  </a:lnTo>
                  <a:cubicBezTo>
                    <a:pt x="45740" y="5464"/>
                    <a:pt x="45539" y="5690"/>
                    <a:pt x="45339" y="5865"/>
                  </a:cubicBezTo>
                  <a:cubicBezTo>
                    <a:pt x="45163" y="6016"/>
                    <a:pt x="44963" y="6166"/>
                    <a:pt x="44737" y="6342"/>
                  </a:cubicBezTo>
                  <a:cubicBezTo>
                    <a:pt x="44311" y="6617"/>
                    <a:pt x="43860" y="6843"/>
                    <a:pt x="43384" y="7018"/>
                  </a:cubicBezTo>
                  <a:cubicBezTo>
                    <a:pt x="42983" y="7169"/>
                    <a:pt x="42607" y="7244"/>
                    <a:pt x="42256" y="7269"/>
                  </a:cubicBezTo>
                  <a:lnTo>
                    <a:pt x="42206" y="7294"/>
                  </a:lnTo>
                  <a:lnTo>
                    <a:pt x="41955" y="7294"/>
                  </a:lnTo>
                  <a:cubicBezTo>
                    <a:pt x="41755" y="7294"/>
                    <a:pt x="41579" y="7269"/>
                    <a:pt x="41404" y="7244"/>
                  </a:cubicBezTo>
                  <a:lnTo>
                    <a:pt x="41404" y="7244"/>
                  </a:lnTo>
                  <a:lnTo>
                    <a:pt x="41429" y="7269"/>
                  </a:lnTo>
                  <a:cubicBezTo>
                    <a:pt x="41178" y="7194"/>
                    <a:pt x="40953" y="7118"/>
                    <a:pt x="40777" y="7043"/>
                  </a:cubicBezTo>
                  <a:cubicBezTo>
                    <a:pt x="40602" y="6943"/>
                    <a:pt x="40426" y="6843"/>
                    <a:pt x="40276" y="6717"/>
                  </a:cubicBezTo>
                  <a:cubicBezTo>
                    <a:pt x="40126" y="6592"/>
                    <a:pt x="40000" y="6442"/>
                    <a:pt x="39850" y="6241"/>
                  </a:cubicBezTo>
                  <a:cubicBezTo>
                    <a:pt x="39725" y="6041"/>
                    <a:pt x="39624" y="5815"/>
                    <a:pt x="39524" y="5565"/>
                  </a:cubicBezTo>
                  <a:cubicBezTo>
                    <a:pt x="39399" y="5189"/>
                    <a:pt x="39324" y="4788"/>
                    <a:pt x="39273" y="4311"/>
                  </a:cubicBezTo>
                  <a:lnTo>
                    <a:pt x="39273" y="4362"/>
                  </a:lnTo>
                  <a:cubicBezTo>
                    <a:pt x="39223" y="3509"/>
                    <a:pt x="39273" y="2607"/>
                    <a:pt x="39474" y="1504"/>
                  </a:cubicBezTo>
                  <a:cubicBezTo>
                    <a:pt x="39549" y="1103"/>
                    <a:pt x="39649" y="677"/>
                    <a:pt x="39750" y="251"/>
                  </a:cubicBezTo>
                  <a:cubicBezTo>
                    <a:pt x="39775" y="176"/>
                    <a:pt x="39750" y="101"/>
                    <a:pt x="39700" y="51"/>
                  </a:cubicBezTo>
                  <a:cubicBezTo>
                    <a:pt x="39649" y="26"/>
                    <a:pt x="39599" y="1"/>
                    <a:pt x="39549" y="1"/>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5" name="Google Shape;9455;p55"/>
            <p:cNvSpPr/>
            <p:nvPr/>
          </p:nvSpPr>
          <p:spPr>
            <a:xfrm>
              <a:off x="4294650" y="2908550"/>
              <a:ext cx="1171075" cy="1656675"/>
            </a:xfrm>
            <a:custGeom>
              <a:avLst/>
              <a:gdLst/>
              <a:ahLst/>
              <a:cxnLst/>
              <a:rect l="l" t="t" r="r" b="b"/>
              <a:pathLst>
                <a:path w="46843" h="66267" extrusionOk="0">
                  <a:moveTo>
                    <a:pt x="39549" y="1"/>
                  </a:moveTo>
                  <a:cubicBezTo>
                    <a:pt x="39499" y="1"/>
                    <a:pt x="39449" y="26"/>
                    <a:pt x="39399" y="76"/>
                  </a:cubicBezTo>
                  <a:lnTo>
                    <a:pt x="36492" y="4562"/>
                  </a:lnTo>
                  <a:lnTo>
                    <a:pt x="28146" y="17394"/>
                  </a:lnTo>
                  <a:cubicBezTo>
                    <a:pt x="24286" y="23309"/>
                    <a:pt x="20451" y="29199"/>
                    <a:pt x="16592" y="35114"/>
                  </a:cubicBezTo>
                  <a:lnTo>
                    <a:pt x="16567" y="35164"/>
                  </a:lnTo>
                  <a:lnTo>
                    <a:pt x="4762" y="53284"/>
                  </a:lnTo>
                  <a:lnTo>
                    <a:pt x="50" y="60527"/>
                  </a:lnTo>
                  <a:cubicBezTo>
                    <a:pt x="25" y="60577"/>
                    <a:pt x="0" y="60602"/>
                    <a:pt x="0" y="60653"/>
                  </a:cubicBezTo>
                  <a:cubicBezTo>
                    <a:pt x="0" y="60728"/>
                    <a:pt x="25" y="60753"/>
                    <a:pt x="75" y="60803"/>
                  </a:cubicBezTo>
                  <a:cubicBezTo>
                    <a:pt x="75" y="60803"/>
                    <a:pt x="100" y="60828"/>
                    <a:pt x="100" y="60853"/>
                  </a:cubicBezTo>
                  <a:cubicBezTo>
                    <a:pt x="1479" y="62833"/>
                    <a:pt x="3409" y="64613"/>
                    <a:pt x="5990" y="66267"/>
                  </a:cubicBezTo>
                  <a:lnTo>
                    <a:pt x="8020" y="63234"/>
                  </a:lnTo>
                  <a:lnTo>
                    <a:pt x="14637" y="53209"/>
                  </a:lnTo>
                  <a:lnTo>
                    <a:pt x="21253" y="43159"/>
                  </a:lnTo>
                  <a:lnTo>
                    <a:pt x="34512" y="23033"/>
                  </a:lnTo>
                  <a:lnTo>
                    <a:pt x="40677" y="13710"/>
                  </a:lnTo>
                  <a:lnTo>
                    <a:pt x="46842" y="4336"/>
                  </a:lnTo>
                  <a:cubicBezTo>
                    <a:pt x="46817" y="4336"/>
                    <a:pt x="46792" y="4311"/>
                    <a:pt x="46767" y="4311"/>
                  </a:cubicBezTo>
                  <a:cubicBezTo>
                    <a:pt x="46717" y="4311"/>
                    <a:pt x="46642" y="4362"/>
                    <a:pt x="46617" y="4412"/>
                  </a:cubicBezTo>
                  <a:cubicBezTo>
                    <a:pt x="46391" y="4687"/>
                    <a:pt x="46191" y="4938"/>
                    <a:pt x="45990" y="5164"/>
                  </a:cubicBezTo>
                  <a:lnTo>
                    <a:pt x="45990" y="5214"/>
                  </a:lnTo>
                  <a:cubicBezTo>
                    <a:pt x="45740" y="5464"/>
                    <a:pt x="45539" y="5690"/>
                    <a:pt x="45339" y="5865"/>
                  </a:cubicBezTo>
                  <a:cubicBezTo>
                    <a:pt x="45163" y="6016"/>
                    <a:pt x="44963" y="6166"/>
                    <a:pt x="44737" y="6342"/>
                  </a:cubicBezTo>
                  <a:cubicBezTo>
                    <a:pt x="44311" y="6617"/>
                    <a:pt x="43860" y="6843"/>
                    <a:pt x="43384" y="7018"/>
                  </a:cubicBezTo>
                  <a:cubicBezTo>
                    <a:pt x="42983" y="7169"/>
                    <a:pt x="42607" y="7244"/>
                    <a:pt x="42256" y="7269"/>
                  </a:cubicBezTo>
                  <a:lnTo>
                    <a:pt x="42206" y="7294"/>
                  </a:lnTo>
                  <a:lnTo>
                    <a:pt x="41955" y="7294"/>
                  </a:lnTo>
                  <a:cubicBezTo>
                    <a:pt x="41755" y="7294"/>
                    <a:pt x="41579" y="7269"/>
                    <a:pt x="41404" y="7244"/>
                  </a:cubicBezTo>
                  <a:lnTo>
                    <a:pt x="41404" y="7244"/>
                  </a:lnTo>
                  <a:lnTo>
                    <a:pt x="41429" y="7269"/>
                  </a:lnTo>
                  <a:cubicBezTo>
                    <a:pt x="41178" y="7194"/>
                    <a:pt x="40953" y="7118"/>
                    <a:pt x="40777" y="7043"/>
                  </a:cubicBezTo>
                  <a:cubicBezTo>
                    <a:pt x="40602" y="6943"/>
                    <a:pt x="40426" y="6843"/>
                    <a:pt x="40276" y="6717"/>
                  </a:cubicBezTo>
                  <a:cubicBezTo>
                    <a:pt x="40126" y="6592"/>
                    <a:pt x="40000" y="6442"/>
                    <a:pt x="39850" y="6241"/>
                  </a:cubicBezTo>
                  <a:cubicBezTo>
                    <a:pt x="39725" y="6041"/>
                    <a:pt x="39624" y="5815"/>
                    <a:pt x="39524" y="5565"/>
                  </a:cubicBezTo>
                  <a:cubicBezTo>
                    <a:pt x="39399" y="5189"/>
                    <a:pt x="39324" y="4788"/>
                    <a:pt x="39273" y="4311"/>
                  </a:cubicBezTo>
                  <a:lnTo>
                    <a:pt x="39273" y="4362"/>
                  </a:lnTo>
                  <a:cubicBezTo>
                    <a:pt x="39223" y="3509"/>
                    <a:pt x="39273" y="2607"/>
                    <a:pt x="39474" y="1504"/>
                  </a:cubicBezTo>
                  <a:cubicBezTo>
                    <a:pt x="39549" y="1103"/>
                    <a:pt x="39649" y="677"/>
                    <a:pt x="39750" y="251"/>
                  </a:cubicBezTo>
                  <a:cubicBezTo>
                    <a:pt x="39775" y="176"/>
                    <a:pt x="39750" y="101"/>
                    <a:pt x="39700" y="51"/>
                  </a:cubicBezTo>
                  <a:cubicBezTo>
                    <a:pt x="39649" y="26"/>
                    <a:pt x="39599" y="1"/>
                    <a:pt x="39549" y="1"/>
                  </a:cubicBezTo>
                  <a:close/>
                </a:path>
              </a:pathLst>
            </a:custGeom>
            <a:solidFill>
              <a:srgbClr val="F2B6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6" name="Google Shape;9456;p55"/>
            <p:cNvSpPr/>
            <p:nvPr/>
          </p:nvSpPr>
          <p:spPr>
            <a:xfrm>
              <a:off x="4619200" y="3124725"/>
              <a:ext cx="1159800" cy="1585875"/>
            </a:xfrm>
            <a:custGeom>
              <a:avLst/>
              <a:gdLst/>
              <a:ahLst/>
              <a:cxnLst/>
              <a:rect l="l" t="t" r="r" b="b"/>
              <a:pathLst>
                <a:path w="46392" h="63435" extrusionOk="0">
                  <a:moveTo>
                    <a:pt x="40427" y="0"/>
                  </a:moveTo>
                  <a:lnTo>
                    <a:pt x="38196" y="3409"/>
                  </a:lnTo>
                  <a:lnTo>
                    <a:pt x="38096" y="3534"/>
                  </a:lnTo>
                  <a:lnTo>
                    <a:pt x="24537" y="24111"/>
                  </a:lnTo>
                  <a:lnTo>
                    <a:pt x="10953" y="44737"/>
                  </a:lnTo>
                  <a:cubicBezTo>
                    <a:pt x="7294" y="50251"/>
                    <a:pt x="3660" y="55790"/>
                    <a:pt x="1" y="61304"/>
                  </a:cubicBezTo>
                  <a:cubicBezTo>
                    <a:pt x="176" y="61404"/>
                    <a:pt x="326" y="61479"/>
                    <a:pt x="502" y="61555"/>
                  </a:cubicBezTo>
                  <a:cubicBezTo>
                    <a:pt x="1479" y="62006"/>
                    <a:pt x="2331" y="62357"/>
                    <a:pt x="3108" y="62657"/>
                  </a:cubicBezTo>
                  <a:cubicBezTo>
                    <a:pt x="4086" y="62983"/>
                    <a:pt x="4963" y="63234"/>
                    <a:pt x="5790" y="63334"/>
                  </a:cubicBezTo>
                  <a:cubicBezTo>
                    <a:pt x="6141" y="63384"/>
                    <a:pt x="6492" y="63409"/>
                    <a:pt x="6843" y="63409"/>
                  </a:cubicBezTo>
                  <a:lnTo>
                    <a:pt x="6893" y="63409"/>
                  </a:lnTo>
                  <a:cubicBezTo>
                    <a:pt x="7043" y="63409"/>
                    <a:pt x="7194" y="63409"/>
                    <a:pt x="7344" y="63384"/>
                  </a:cubicBezTo>
                  <a:cubicBezTo>
                    <a:pt x="7394" y="63384"/>
                    <a:pt x="7444" y="63384"/>
                    <a:pt x="7519" y="63359"/>
                  </a:cubicBezTo>
                  <a:cubicBezTo>
                    <a:pt x="7570" y="63359"/>
                    <a:pt x="7595" y="63334"/>
                    <a:pt x="7645" y="63334"/>
                  </a:cubicBezTo>
                  <a:lnTo>
                    <a:pt x="7670" y="63359"/>
                  </a:lnTo>
                  <a:cubicBezTo>
                    <a:pt x="7670" y="63384"/>
                    <a:pt x="7695" y="63384"/>
                    <a:pt x="7695" y="63384"/>
                  </a:cubicBezTo>
                  <a:cubicBezTo>
                    <a:pt x="7745" y="63409"/>
                    <a:pt x="7770" y="63434"/>
                    <a:pt x="7820" y="63434"/>
                  </a:cubicBezTo>
                  <a:cubicBezTo>
                    <a:pt x="7870" y="63434"/>
                    <a:pt x="7946" y="63409"/>
                    <a:pt x="7971" y="63359"/>
                  </a:cubicBezTo>
                  <a:lnTo>
                    <a:pt x="14637" y="53108"/>
                  </a:lnTo>
                  <a:lnTo>
                    <a:pt x="18697" y="46893"/>
                  </a:lnTo>
                  <a:lnTo>
                    <a:pt x="27394" y="33509"/>
                  </a:lnTo>
                  <a:lnTo>
                    <a:pt x="30803" y="28271"/>
                  </a:lnTo>
                  <a:cubicBezTo>
                    <a:pt x="34637" y="22381"/>
                    <a:pt x="38472" y="16517"/>
                    <a:pt x="42307" y="10627"/>
                  </a:cubicBezTo>
                  <a:lnTo>
                    <a:pt x="43835" y="8271"/>
                  </a:lnTo>
                  <a:lnTo>
                    <a:pt x="46367" y="4386"/>
                  </a:lnTo>
                  <a:cubicBezTo>
                    <a:pt x="46392" y="4361"/>
                    <a:pt x="46392" y="4311"/>
                    <a:pt x="46392" y="4261"/>
                  </a:cubicBezTo>
                  <a:cubicBezTo>
                    <a:pt x="46392" y="4211"/>
                    <a:pt x="46367" y="4161"/>
                    <a:pt x="46342" y="4136"/>
                  </a:cubicBezTo>
                  <a:cubicBezTo>
                    <a:pt x="46292" y="4111"/>
                    <a:pt x="46267" y="4086"/>
                    <a:pt x="46216" y="4086"/>
                  </a:cubicBezTo>
                  <a:cubicBezTo>
                    <a:pt x="46191" y="4086"/>
                    <a:pt x="46166" y="4086"/>
                    <a:pt x="46141" y="4111"/>
                  </a:cubicBezTo>
                  <a:cubicBezTo>
                    <a:pt x="46116" y="4111"/>
                    <a:pt x="46066" y="4111"/>
                    <a:pt x="46016" y="4136"/>
                  </a:cubicBezTo>
                  <a:cubicBezTo>
                    <a:pt x="45815" y="4311"/>
                    <a:pt x="45615" y="4487"/>
                    <a:pt x="45414" y="4662"/>
                  </a:cubicBezTo>
                  <a:cubicBezTo>
                    <a:pt x="44988" y="5063"/>
                    <a:pt x="44562" y="5439"/>
                    <a:pt x="44086" y="5740"/>
                  </a:cubicBezTo>
                  <a:cubicBezTo>
                    <a:pt x="43936" y="5840"/>
                    <a:pt x="43785" y="5940"/>
                    <a:pt x="43635" y="6015"/>
                  </a:cubicBezTo>
                  <a:cubicBezTo>
                    <a:pt x="43459" y="6091"/>
                    <a:pt x="43309" y="6166"/>
                    <a:pt x="43134" y="6241"/>
                  </a:cubicBezTo>
                  <a:lnTo>
                    <a:pt x="43109" y="6241"/>
                  </a:lnTo>
                  <a:cubicBezTo>
                    <a:pt x="42783" y="6341"/>
                    <a:pt x="42482" y="6416"/>
                    <a:pt x="42181" y="6441"/>
                  </a:cubicBezTo>
                  <a:lnTo>
                    <a:pt x="41931" y="6441"/>
                  </a:lnTo>
                  <a:cubicBezTo>
                    <a:pt x="41730" y="6441"/>
                    <a:pt x="41555" y="6441"/>
                    <a:pt x="41379" y="6391"/>
                  </a:cubicBezTo>
                  <a:cubicBezTo>
                    <a:pt x="41154" y="6366"/>
                    <a:pt x="40953" y="6291"/>
                    <a:pt x="40753" y="6191"/>
                  </a:cubicBezTo>
                  <a:cubicBezTo>
                    <a:pt x="40577" y="6116"/>
                    <a:pt x="40402" y="6015"/>
                    <a:pt x="40251" y="5865"/>
                  </a:cubicBezTo>
                  <a:cubicBezTo>
                    <a:pt x="40101" y="5740"/>
                    <a:pt x="39976" y="5589"/>
                    <a:pt x="39850" y="5439"/>
                  </a:cubicBezTo>
                  <a:cubicBezTo>
                    <a:pt x="39750" y="5263"/>
                    <a:pt x="39675" y="5113"/>
                    <a:pt x="39600" y="4938"/>
                  </a:cubicBezTo>
                  <a:cubicBezTo>
                    <a:pt x="39525" y="4712"/>
                    <a:pt x="39474" y="4487"/>
                    <a:pt x="39449" y="4211"/>
                  </a:cubicBezTo>
                  <a:cubicBezTo>
                    <a:pt x="39424" y="3810"/>
                    <a:pt x="39449" y="3384"/>
                    <a:pt x="39550" y="2908"/>
                  </a:cubicBezTo>
                  <a:cubicBezTo>
                    <a:pt x="39725" y="1930"/>
                    <a:pt x="40101" y="953"/>
                    <a:pt x="40452" y="151"/>
                  </a:cubicBezTo>
                  <a:cubicBezTo>
                    <a:pt x="40452" y="101"/>
                    <a:pt x="40477" y="75"/>
                    <a:pt x="40452" y="25"/>
                  </a:cubicBezTo>
                  <a:cubicBezTo>
                    <a:pt x="40452" y="25"/>
                    <a:pt x="40452" y="0"/>
                    <a:pt x="40452" y="0"/>
                  </a:cubicBezTo>
                  <a:close/>
                </a:path>
              </a:pathLst>
            </a:custGeom>
            <a:solidFill>
              <a:srgbClr val="F2B6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7" name="Google Shape;9457;p55"/>
            <p:cNvSpPr/>
            <p:nvPr/>
          </p:nvSpPr>
          <p:spPr>
            <a:xfrm>
              <a:off x="1883600" y="4327725"/>
              <a:ext cx="3285750" cy="519450"/>
            </a:xfrm>
            <a:custGeom>
              <a:avLst/>
              <a:gdLst/>
              <a:ahLst/>
              <a:cxnLst/>
              <a:rect l="l" t="t" r="r" b="b"/>
              <a:pathLst>
                <a:path w="131430" h="20778" extrusionOk="0">
                  <a:moveTo>
                    <a:pt x="131129" y="1"/>
                  </a:moveTo>
                  <a:lnTo>
                    <a:pt x="109425" y="51"/>
                  </a:lnTo>
                  <a:lnTo>
                    <a:pt x="108898" y="51"/>
                  </a:lnTo>
                  <a:lnTo>
                    <a:pt x="70853" y="151"/>
                  </a:lnTo>
                  <a:lnTo>
                    <a:pt x="64863" y="151"/>
                  </a:lnTo>
                  <a:lnTo>
                    <a:pt x="42231" y="226"/>
                  </a:lnTo>
                  <a:lnTo>
                    <a:pt x="19850" y="277"/>
                  </a:lnTo>
                  <a:cubicBezTo>
                    <a:pt x="13910" y="277"/>
                    <a:pt x="7970" y="302"/>
                    <a:pt x="2056" y="302"/>
                  </a:cubicBezTo>
                  <a:lnTo>
                    <a:pt x="1855" y="302"/>
                  </a:lnTo>
                  <a:cubicBezTo>
                    <a:pt x="1755" y="302"/>
                    <a:pt x="1655" y="402"/>
                    <a:pt x="1655" y="502"/>
                  </a:cubicBezTo>
                  <a:cubicBezTo>
                    <a:pt x="1655" y="527"/>
                    <a:pt x="1680" y="527"/>
                    <a:pt x="1680" y="552"/>
                  </a:cubicBezTo>
                  <a:cubicBezTo>
                    <a:pt x="953" y="2006"/>
                    <a:pt x="477" y="3660"/>
                    <a:pt x="251" y="5765"/>
                  </a:cubicBezTo>
                  <a:cubicBezTo>
                    <a:pt x="0" y="7846"/>
                    <a:pt x="51" y="9901"/>
                    <a:pt x="126" y="11455"/>
                  </a:cubicBezTo>
                  <a:cubicBezTo>
                    <a:pt x="151" y="12131"/>
                    <a:pt x="201" y="12833"/>
                    <a:pt x="226" y="13510"/>
                  </a:cubicBezTo>
                  <a:cubicBezTo>
                    <a:pt x="276" y="14211"/>
                    <a:pt x="326" y="15039"/>
                    <a:pt x="427" y="15841"/>
                  </a:cubicBezTo>
                  <a:cubicBezTo>
                    <a:pt x="502" y="16718"/>
                    <a:pt x="627" y="17495"/>
                    <a:pt x="777" y="18221"/>
                  </a:cubicBezTo>
                  <a:cubicBezTo>
                    <a:pt x="953" y="19099"/>
                    <a:pt x="1153" y="19851"/>
                    <a:pt x="1429" y="20552"/>
                  </a:cubicBezTo>
                  <a:cubicBezTo>
                    <a:pt x="1429" y="20577"/>
                    <a:pt x="1429" y="20577"/>
                    <a:pt x="1429" y="20602"/>
                  </a:cubicBezTo>
                  <a:cubicBezTo>
                    <a:pt x="1429" y="20703"/>
                    <a:pt x="1504" y="20778"/>
                    <a:pt x="1630" y="20778"/>
                  </a:cubicBezTo>
                  <a:lnTo>
                    <a:pt x="1930" y="20778"/>
                  </a:lnTo>
                  <a:lnTo>
                    <a:pt x="46968" y="20678"/>
                  </a:lnTo>
                  <a:lnTo>
                    <a:pt x="47570" y="20678"/>
                  </a:lnTo>
                  <a:lnTo>
                    <a:pt x="70377" y="20628"/>
                  </a:lnTo>
                  <a:lnTo>
                    <a:pt x="93184" y="20552"/>
                  </a:lnTo>
                  <a:lnTo>
                    <a:pt x="105615" y="20527"/>
                  </a:lnTo>
                  <a:cubicBezTo>
                    <a:pt x="113861" y="20502"/>
                    <a:pt x="122106" y="20502"/>
                    <a:pt x="130352" y="20477"/>
                  </a:cubicBezTo>
                  <a:lnTo>
                    <a:pt x="130853" y="20477"/>
                  </a:lnTo>
                  <a:cubicBezTo>
                    <a:pt x="130954" y="20477"/>
                    <a:pt x="131054" y="20377"/>
                    <a:pt x="131054" y="20277"/>
                  </a:cubicBezTo>
                  <a:cubicBezTo>
                    <a:pt x="131054" y="20227"/>
                    <a:pt x="131004" y="20151"/>
                    <a:pt x="130928" y="20126"/>
                  </a:cubicBezTo>
                  <a:cubicBezTo>
                    <a:pt x="130954" y="20076"/>
                    <a:pt x="130954" y="20026"/>
                    <a:pt x="130928" y="20001"/>
                  </a:cubicBezTo>
                  <a:cubicBezTo>
                    <a:pt x="130803" y="19800"/>
                    <a:pt x="130678" y="19600"/>
                    <a:pt x="130578" y="19399"/>
                  </a:cubicBezTo>
                  <a:cubicBezTo>
                    <a:pt x="130352" y="18873"/>
                    <a:pt x="130177" y="18322"/>
                    <a:pt x="130001" y="17595"/>
                  </a:cubicBezTo>
                  <a:cubicBezTo>
                    <a:pt x="129851" y="16943"/>
                    <a:pt x="129751" y="16292"/>
                    <a:pt x="129675" y="15690"/>
                  </a:cubicBezTo>
                  <a:cubicBezTo>
                    <a:pt x="129249" y="12808"/>
                    <a:pt x="129249" y="9825"/>
                    <a:pt x="129675" y="6843"/>
                  </a:cubicBezTo>
                  <a:cubicBezTo>
                    <a:pt x="130026" y="4587"/>
                    <a:pt x="130603" y="2382"/>
                    <a:pt x="131405" y="277"/>
                  </a:cubicBezTo>
                  <a:cubicBezTo>
                    <a:pt x="131430" y="251"/>
                    <a:pt x="131430" y="201"/>
                    <a:pt x="131405" y="151"/>
                  </a:cubicBezTo>
                  <a:cubicBezTo>
                    <a:pt x="131380" y="101"/>
                    <a:pt x="131329" y="76"/>
                    <a:pt x="131279" y="51"/>
                  </a:cubicBezTo>
                  <a:cubicBezTo>
                    <a:pt x="131229" y="26"/>
                    <a:pt x="131179" y="1"/>
                    <a:pt x="131129" y="1"/>
                  </a:cubicBezTo>
                  <a:close/>
                </a:path>
              </a:pathLst>
            </a:custGeom>
            <a:solidFill>
              <a:srgbClr val="D0BB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8" name="Google Shape;9458;p55"/>
            <p:cNvSpPr/>
            <p:nvPr/>
          </p:nvSpPr>
          <p:spPr>
            <a:xfrm>
              <a:off x="1884850" y="4327725"/>
              <a:ext cx="3283875" cy="519450"/>
            </a:xfrm>
            <a:custGeom>
              <a:avLst/>
              <a:gdLst/>
              <a:ahLst/>
              <a:cxnLst/>
              <a:rect l="l" t="t" r="r" b="b"/>
              <a:pathLst>
                <a:path w="131355" h="20778" extrusionOk="0">
                  <a:moveTo>
                    <a:pt x="125039" y="6216"/>
                  </a:moveTo>
                  <a:cubicBezTo>
                    <a:pt x="125089" y="6216"/>
                    <a:pt x="125139" y="6267"/>
                    <a:pt x="125139" y="6317"/>
                  </a:cubicBezTo>
                  <a:cubicBezTo>
                    <a:pt x="125139" y="6367"/>
                    <a:pt x="125089" y="6392"/>
                    <a:pt x="125039" y="6392"/>
                  </a:cubicBezTo>
                  <a:cubicBezTo>
                    <a:pt x="120803" y="6417"/>
                    <a:pt x="116543" y="6417"/>
                    <a:pt x="112282" y="6417"/>
                  </a:cubicBezTo>
                  <a:cubicBezTo>
                    <a:pt x="112232" y="6417"/>
                    <a:pt x="112207" y="6392"/>
                    <a:pt x="112207" y="6342"/>
                  </a:cubicBezTo>
                  <a:cubicBezTo>
                    <a:pt x="112207" y="6292"/>
                    <a:pt x="112232" y="6267"/>
                    <a:pt x="112282" y="6267"/>
                  </a:cubicBezTo>
                  <a:cubicBezTo>
                    <a:pt x="116543" y="6241"/>
                    <a:pt x="120803" y="6241"/>
                    <a:pt x="125039" y="6216"/>
                  </a:cubicBezTo>
                  <a:close/>
                  <a:moveTo>
                    <a:pt x="104462" y="6267"/>
                  </a:moveTo>
                  <a:cubicBezTo>
                    <a:pt x="104512" y="6267"/>
                    <a:pt x="104537" y="6317"/>
                    <a:pt x="104537" y="6367"/>
                  </a:cubicBezTo>
                  <a:cubicBezTo>
                    <a:pt x="104537" y="6417"/>
                    <a:pt x="104512" y="6442"/>
                    <a:pt x="104462" y="6442"/>
                  </a:cubicBezTo>
                  <a:cubicBezTo>
                    <a:pt x="100177" y="6467"/>
                    <a:pt x="95891" y="6467"/>
                    <a:pt x="91630" y="6492"/>
                  </a:cubicBezTo>
                  <a:cubicBezTo>
                    <a:pt x="85841" y="6492"/>
                    <a:pt x="80076" y="6517"/>
                    <a:pt x="74312" y="6517"/>
                  </a:cubicBezTo>
                  <a:cubicBezTo>
                    <a:pt x="68597" y="6542"/>
                    <a:pt x="62908" y="6567"/>
                    <a:pt x="57194" y="6567"/>
                  </a:cubicBezTo>
                  <a:cubicBezTo>
                    <a:pt x="57169" y="6567"/>
                    <a:pt x="57119" y="6542"/>
                    <a:pt x="57119" y="6492"/>
                  </a:cubicBezTo>
                  <a:cubicBezTo>
                    <a:pt x="57119" y="6442"/>
                    <a:pt x="57169" y="6392"/>
                    <a:pt x="57194" y="6392"/>
                  </a:cubicBezTo>
                  <a:cubicBezTo>
                    <a:pt x="62181" y="6392"/>
                    <a:pt x="67169" y="6367"/>
                    <a:pt x="72131" y="6367"/>
                  </a:cubicBezTo>
                  <a:cubicBezTo>
                    <a:pt x="77896" y="6342"/>
                    <a:pt x="83660" y="6342"/>
                    <a:pt x="89425" y="6317"/>
                  </a:cubicBezTo>
                  <a:cubicBezTo>
                    <a:pt x="94437" y="6292"/>
                    <a:pt x="99450" y="6292"/>
                    <a:pt x="104462" y="6267"/>
                  </a:cubicBezTo>
                  <a:close/>
                  <a:moveTo>
                    <a:pt x="51129" y="6417"/>
                  </a:moveTo>
                  <a:cubicBezTo>
                    <a:pt x="51179" y="6417"/>
                    <a:pt x="51204" y="6467"/>
                    <a:pt x="51204" y="6492"/>
                  </a:cubicBezTo>
                  <a:cubicBezTo>
                    <a:pt x="51204" y="6542"/>
                    <a:pt x="51179" y="6592"/>
                    <a:pt x="51129" y="6592"/>
                  </a:cubicBezTo>
                  <a:lnTo>
                    <a:pt x="39324" y="6617"/>
                  </a:lnTo>
                  <a:cubicBezTo>
                    <a:pt x="33810" y="6642"/>
                    <a:pt x="28322" y="6642"/>
                    <a:pt x="22833" y="6668"/>
                  </a:cubicBezTo>
                  <a:cubicBezTo>
                    <a:pt x="17118" y="6693"/>
                    <a:pt x="11429" y="6693"/>
                    <a:pt x="5715" y="6718"/>
                  </a:cubicBezTo>
                  <a:cubicBezTo>
                    <a:pt x="5665" y="6718"/>
                    <a:pt x="5615" y="6668"/>
                    <a:pt x="5615" y="6617"/>
                  </a:cubicBezTo>
                  <a:cubicBezTo>
                    <a:pt x="5615" y="6567"/>
                    <a:pt x="5665" y="6542"/>
                    <a:pt x="5715" y="6542"/>
                  </a:cubicBezTo>
                  <a:cubicBezTo>
                    <a:pt x="10201" y="6517"/>
                    <a:pt x="14687" y="6517"/>
                    <a:pt x="19199" y="6492"/>
                  </a:cubicBezTo>
                  <a:cubicBezTo>
                    <a:pt x="24687" y="6492"/>
                    <a:pt x="30201" y="6467"/>
                    <a:pt x="35690" y="6467"/>
                  </a:cubicBezTo>
                  <a:cubicBezTo>
                    <a:pt x="40828" y="6442"/>
                    <a:pt x="45991" y="6442"/>
                    <a:pt x="51129" y="6417"/>
                  </a:cubicBezTo>
                  <a:close/>
                  <a:moveTo>
                    <a:pt x="86768" y="13334"/>
                  </a:moveTo>
                  <a:cubicBezTo>
                    <a:pt x="86818" y="13334"/>
                    <a:pt x="86868" y="13359"/>
                    <a:pt x="86868" y="13409"/>
                  </a:cubicBezTo>
                  <a:cubicBezTo>
                    <a:pt x="86868" y="13460"/>
                    <a:pt x="86818" y="13510"/>
                    <a:pt x="86768" y="13510"/>
                  </a:cubicBezTo>
                  <a:cubicBezTo>
                    <a:pt x="79901" y="13510"/>
                    <a:pt x="73008" y="13535"/>
                    <a:pt x="66141" y="13560"/>
                  </a:cubicBezTo>
                  <a:lnTo>
                    <a:pt x="35239" y="13635"/>
                  </a:lnTo>
                  <a:cubicBezTo>
                    <a:pt x="25665" y="13660"/>
                    <a:pt x="16091" y="13685"/>
                    <a:pt x="6542" y="13710"/>
                  </a:cubicBezTo>
                  <a:lnTo>
                    <a:pt x="6442" y="13710"/>
                  </a:lnTo>
                  <a:cubicBezTo>
                    <a:pt x="6392" y="13710"/>
                    <a:pt x="6341" y="13685"/>
                    <a:pt x="6341" y="13635"/>
                  </a:cubicBezTo>
                  <a:cubicBezTo>
                    <a:pt x="6341" y="13585"/>
                    <a:pt x="6392" y="13535"/>
                    <a:pt x="6442" y="13535"/>
                  </a:cubicBezTo>
                  <a:cubicBezTo>
                    <a:pt x="13083" y="13510"/>
                    <a:pt x="19725" y="13510"/>
                    <a:pt x="26367" y="13485"/>
                  </a:cubicBezTo>
                  <a:cubicBezTo>
                    <a:pt x="36492" y="13460"/>
                    <a:pt x="46642" y="13435"/>
                    <a:pt x="56768" y="13409"/>
                  </a:cubicBezTo>
                  <a:cubicBezTo>
                    <a:pt x="66768" y="13384"/>
                    <a:pt x="76768" y="13359"/>
                    <a:pt x="86768" y="13334"/>
                  </a:cubicBezTo>
                  <a:close/>
                  <a:moveTo>
                    <a:pt x="131079" y="1"/>
                  </a:moveTo>
                  <a:lnTo>
                    <a:pt x="109375" y="51"/>
                  </a:lnTo>
                  <a:lnTo>
                    <a:pt x="108848" y="51"/>
                  </a:lnTo>
                  <a:cubicBezTo>
                    <a:pt x="94161" y="101"/>
                    <a:pt x="79500" y="126"/>
                    <a:pt x="64813" y="176"/>
                  </a:cubicBezTo>
                  <a:lnTo>
                    <a:pt x="42181" y="226"/>
                  </a:lnTo>
                  <a:lnTo>
                    <a:pt x="19800" y="277"/>
                  </a:lnTo>
                  <a:cubicBezTo>
                    <a:pt x="13810" y="302"/>
                    <a:pt x="7795" y="302"/>
                    <a:pt x="1805" y="327"/>
                  </a:cubicBezTo>
                  <a:cubicBezTo>
                    <a:pt x="1705" y="327"/>
                    <a:pt x="1630" y="402"/>
                    <a:pt x="1630" y="502"/>
                  </a:cubicBezTo>
                  <a:cubicBezTo>
                    <a:pt x="1630" y="527"/>
                    <a:pt x="1630" y="527"/>
                    <a:pt x="1630" y="552"/>
                  </a:cubicBezTo>
                  <a:cubicBezTo>
                    <a:pt x="903" y="2006"/>
                    <a:pt x="452" y="3660"/>
                    <a:pt x="201" y="5765"/>
                  </a:cubicBezTo>
                  <a:cubicBezTo>
                    <a:pt x="26" y="7219"/>
                    <a:pt x="1" y="8673"/>
                    <a:pt x="26" y="9926"/>
                  </a:cubicBezTo>
                  <a:lnTo>
                    <a:pt x="16893" y="9876"/>
                  </a:lnTo>
                  <a:cubicBezTo>
                    <a:pt x="26467" y="9851"/>
                    <a:pt x="36066" y="9825"/>
                    <a:pt x="45640" y="9800"/>
                  </a:cubicBezTo>
                  <a:cubicBezTo>
                    <a:pt x="54963" y="9775"/>
                    <a:pt x="64287" y="9750"/>
                    <a:pt x="73635" y="9725"/>
                  </a:cubicBezTo>
                  <a:cubicBezTo>
                    <a:pt x="73685" y="9725"/>
                    <a:pt x="73710" y="9775"/>
                    <a:pt x="73710" y="9825"/>
                  </a:cubicBezTo>
                  <a:cubicBezTo>
                    <a:pt x="73710" y="9876"/>
                    <a:pt x="73685" y="9901"/>
                    <a:pt x="73635" y="9901"/>
                  </a:cubicBezTo>
                  <a:lnTo>
                    <a:pt x="52056" y="9976"/>
                  </a:lnTo>
                  <a:cubicBezTo>
                    <a:pt x="42482" y="10001"/>
                    <a:pt x="32933" y="10026"/>
                    <a:pt x="23384" y="10051"/>
                  </a:cubicBezTo>
                  <a:cubicBezTo>
                    <a:pt x="15615" y="10051"/>
                    <a:pt x="7820" y="10076"/>
                    <a:pt x="26" y="10101"/>
                  </a:cubicBezTo>
                  <a:cubicBezTo>
                    <a:pt x="51" y="10577"/>
                    <a:pt x="51" y="11028"/>
                    <a:pt x="76" y="11455"/>
                  </a:cubicBezTo>
                  <a:cubicBezTo>
                    <a:pt x="101" y="12131"/>
                    <a:pt x="151" y="12833"/>
                    <a:pt x="201" y="13510"/>
                  </a:cubicBezTo>
                  <a:cubicBezTo>
                    <a:pt x="226" y="14211"/>
                    <a:pt x="301" y="15039"/>
                    <a:pt x="377" y="15841"/>
                  </a:cubicBezTo>
                  <a:cubicBezTo>
                    <a:pt x="477" y="16693"/>
                    <a:pt x="577" y="17495"/>
                    <a:pt x="727" y="18221"/>
                  </a:cubicBezTo>
                  <a:cubicBezTo>
                    <a:pt x="903" y="19074"/>
                    <a:pt x="1103" y="19851"/>
                    <a:pt x="1379" y="20552"/>
                  </a:cubicBezTo>
                  <a:cubicBezTo>
                    <a:pt x="1379" y="20577"/>
                    <a:pt x="1379" y="20577"/>
                    <a:pt x="1379" y="20602"/>
                  </a:cubicBezTo>
                  <a:cubicBezTo>
                    <a:pt x="1379" y="20703"/>
                    <a:pt x="1479" y="20778"/>
                    <a:pt x="1580" y="20778"/>
                  </a:cubicBezTo>
                  <a:lnTo>
                    <a:pt x="1880" y="20778"/>
                  </a:lnTo>
                  <a:lnTo>
                    <a:pt x="46918" y="20678"/>
                  </a:lnTo>
                  <a:cubicBezTo>
                    <a:pt x="62332" y="20628"/>
                    <a:pt x="77745" y="20602"/>
                    <a:pt x="93134" y="20552"/>
                  </a:cubicBezTo>
                  <a:lnTo>
                    <a:pt x="105565" y="20527"/>
                  </a:lnTo>
                  <a:cubicBezTo>
                    <a:pt x="113811" y="20502"/>
                    <a:pt x="122056" y="20477"/>
                    <a:pt x="130302" y="20477"/>
                  </a:cubicBezTo>
                  <a:cubicBezTo>
                    <a:pt x="130477" y="20477"/>
                    <a:pt x="130628" y="20477"/>
                    <a:pt x="130803" y="20452"/>
                  </a:cubicBezTo>
                  <a:cubicBezTo>
                    <a:pt x="130904" y="20452"/>
                    <a:pt x="131004" y="20377"/>
                    <a:pt x="131004" y="20277"/>
                  </a:cubicBezTo>
                  <a:cubicBezTo>
                    <a:pt x="131004" y="20227"/>
                    <a:pt x="130954" y="20151"/>
                    <a:pt x="130878" y="20126"/>
                  </a:cubicBezTo>
                  <a:cubicBezTo>
                    <a:pt x="130904" y="20076"/>
                    <a:pt x="130878" y="20026"/>
                    <a:pt x="130853" y="20001"/>
                  </a:cubicBezTo>
                  <a:cubicBezTo>
                    <a:pt x="130753" y="19826"/>
                    <a:pt x="130628" y="19625"/>
                    <a:pt x="130528" y="19399"/>
                  </a:cubicBezTo>
                  <a:cubicBezTo>
                    <a:pt x="130302" y="18898"/>
                    <a:pt x="130127" y="18322"/>
                    <a:pt x="129951" y="17620"/>
                  </a:cubicBezTo>
                  <a:cubicBezTo>
                    <a:pt x="129801" y="16968"/>
                    <a:pt x="129701" y="16292"/>
                    <a:pt x="129600" y="15690"/>
                  </a:cubicBezTo>
                  <a:cubicBezTo>
                    <a:pt x="129600" y="15615"/>
                    <a:pt x="129575" y="15540"/>
                    <a:pt x="129575" y="15440"/>
                  </a:cubicBezTo>
                  <a:lnTo>
                    <a:pt x="126793" y="15440"/>
                  </a:lnTo>
                  <a:cubicBezTo>
                    <a:pt x="122332" y="15465"/>
                    <a:pt x="117896" y="15465"/>
                    <a:pt x="113460" y="15490"/>
                  </a:cubicBezTo>
                  <a:cubicBezTo>
                    <a:pt x="109149" y="15490"/>
                    <a:pt x="104838" y="15515"/>
                    <a:pt x="100527" y="15515"/>
                  </a:cubicBezTo>
                  <a:cubicBezTo>
                    <a:pt x="100477" y="15515"/>
                    <a:pt x="100452" y="15490"/>
                    <a:pt x="100452" y="15440"/>
                  </a:cubicBezTo>
                  <a:cubicBezTo>
                    <a:pt x="100452" y="15389"/>
                    <a:pt x="100477" y="15339"/>
                    <a:pt x="100527" y="15339"/>
                  </a:cubicBezTo>
                  <a:lnTo>
                    <a:pt x="104838" y="15339"/>
                  </a:lnTo>
                  <a:cubicBezTo>
                    <a:pt x="109249" y="15314"/>
                    <a:pt x="113660" y="15314"/>
                    <a:pt x="118071" y="15289"/>
                  </a:cubicBezTo>
                  <a:cubicBezTo>
                    <a:pt x="121906" y="15289"/>
                    <a:pt x="125716" y="15289"/>
                    <a:pt x="129550" y="15264"/>
                  </a:cubicBezTo>
                  <a:cubicBezTo>
                    <a:pt x="129300" y="13460"/>
                    <a:pt x="129249" y="11605"/>
                    <a:pt x="129325" y="9750"/>
                  </a:cubicBezTo>
                  <a:lnTo>
                    <a:pt x="129325" y="9750"/>
                  </a:lnTo>
                  <a:lnTo>
                    <a:pt x="114111" y="9800"/>
                  </a:lnTo>
                  <a:cubicBezTo>
                    <a:pt x="108798" y="9825"/>
                    <a:pt x="103485" y="9825"/>
                    <a:pt x="98172" y="9851"/>
                  </a:cubicBezTo>
                  <a:cubicBezTo>
                    <a:pt x="93209" y="9851"/>
                    <a:pt x="88222" y="9876"/>
                    <a:pt x="83234" y="9876"/>
                  </a:cubicBezTo>
                  <a:cubicBezTo>
                    <a:pt x="83184" y="9876"/>
                    <a:pt x="83134" y="9851"/>
                    <a:pt x="83134" y="9800"/>
                  </a:cubicBezTo>
                  <a:cubicBezTo>
                    <a:pt x="83134" y="9750"/>
                    <a:pt x="83184" y="9700"/>
                    <a:pt x="83234" y="9700"/>
                  </a:cubicBezTo>
                  <a:cubicBezTo>
                    <a:pt x="88071" y="9700"/>
                    <a:pt x="92908" y="9675"/>
                    <a:pt x="97720" y="9675"/>
                  </a:cubicBezTo>
                  <a:cubicBezTo>
                    <a:pt x="103034" y="9650"/>
                    <a:pt x="108322" y="9650"/>
                    <a:pt x="113635" y="9625"/>
                  </a:cubicBezTo>
                  <a:cubicBezTo>
                    <a:pt x="118873" y="9625"/>
                    <a:pt x="124112" y="9600"/>
                    <a:pt x="129350" y="9600"/>
                  </a:cubicBezTo>
                  <a:cubicBezTo>
                    <a:pt x="129400" y="8673"/>
                    <a:pt x="129500" y="7770"/>
                    <a:pt x="129625" y="6843"/>
                  </a:cubicBezTo>
                  <a:cubicBezTo>
                    <a:pt x="129751" y="6066"/>
                    <a:pt x="129901" y="5264"/>
                    <a:pt x="130076" y="4487"/>
                  </a:cubicBezTo>
                  <a:lnTo>
                    <a:pt x="130076" y="4487"/>
                  </a:lnTo>
                  <a:cubicBezTo>
                    <a:pt x="124538" y="4512"/>
                    <a:pt x="118999" y="4512"/>
                    <a:pt x="113435" y="4537"/>
                  </a:cubicBezTo>
                  <a:cubicBezTo>
                    <a:pt x="103184" y="4562"/>
                    <a:pt x="92933" y="4587"/>
                    <a:pt x="82683" y="4612"/>
                  </a:cubicBezTo>
                  <a:cubicBezTo>
                    <a:pt x="72582" y="4637"/>
                    <a:pt x="62457" y="4663"/>
                    <a:pt x="52357" y="4688"/>
                  </a:cubicBezTo>
                  <a:cubicBezTo>
                    <a:pt x="52307" y="4688"/>
                    <a:pt x="52256" y="4663"/>
                    <a:pt x="52256" y="4612"/>
                  </a:cubicBezTo>
                  <a:cubicBezTo>
                    <a:pt x="52256" y="4562"/>
                    <a:pt x="52307" y="4512"/>
                    <a:pt x="52357" y="4512"/>
                  </a:cubicBezTo>
                  <a:cubicBezTo>
                    <a:pt x="59901" y="4512"/>
                    <a:pt x="67445" y="4487"/>
                    <a:pt x="75014" y="4462"/>
                  </a:cubicBezTo>
                  <a:cubicBezTo>
                    <a:pt x="85289" y="4437"/>
                    <a:pt x="95590" y="4412"/>
                    <a:pt x="105866" y="4387"/>
                  </a:cubicBezTo>
                  <a:cubicBezTo>
                    <a:pt x="113936" y="4362"/>
                    <a:pt x="122031" y="4337"/>
                    <a:pt x="130102" y="4312"/>
                  </a:cubicBezTo>
                  <a:cubicBezTo>
                    <a:pt x="130427" y="2933"/>
                    <a:pt x="130853" y="1580"/>
                    <a:pt x="131355" y="277"/>
                  </a:cubicBezTo>
                  <a:cubicBezTo>
                    <a:pt x="131355" y="251"/>
                    <a:pt x="131355" y="201"/>
                    <a:pt x="131330" y="151"/>
                  </a:cubicBezTo>
                  <a:cubicBezTo>
                    <a:pt x="131305" y="126"/>
                    <a:pt x="131254" y="76"/>
                    <a:pt x="131204" y="76"/>
                  </a:cubicBezTo>
                  <a:cubicBezTo>
                    <a:pt x="131179" y="26"/>
                    <a:pt x="131129" y="1"/>
                    <a:pt x="131079" y="1"/>
                  </a:cubicBezTo>
                  <a:close/>
                </a:path>
              </a:pathLst>
            </a:custGeom>
            <a:solidFill>
              <a:srgbClr val="FF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9" name="Google Shape;9459;p55"/>
            <p:cNvSpPr/>
            <p:nvPr/>
          </p:nvSpPr>
          <p:spPr>
            <a:xfrm>
              <a:off x="1834725" y="4252550"/>
              <a:ext cx="3429875" cy="116550"/>
            </a:xfrm>
            <a:custGeom>
              <a:avLst/>
              <a:gdLst/>
              <a:ahLst/>
              <a:cxnLst/>
              <a:rect l="l" t="t" r="r" b="b"/>
              <a:pathLst>
                <a:path w="137195" h="4662" extrusionOk="0">
                  <a:moveTo>
                    <a:pt x="135791" y="0"/>
                  </a:moveTo>
                  <a:lnTo>
                    <a:pt x="123961" y="25"/>
                  </a:lnTo>
                  <a:lnTo>
                    <a:pt x="112257" y="50"/>
                  </a:lnTo>
                  <a:lnTo>
                    <a:pt x="63911" y="176"/>
                  </a:lnTo>
                  <a:lnTo>
                    <a:pt x="56542" y="176"/>
                  </a:lnTo>
                  <a:lnTo>
                    <a:pt x="17144" y="276"/>
                  </a:lnTo>
                  <a:lnTo>
                    <a:pt x="8923" y="301"/>
                  </a:lnTo>
                  <a:lnTo>
                    <a:pt x="778" y="326"/>
                  </a:lnTo>
                  <a:cubicBezTo>
                    <a:pt x="702" y="326"/>
                    <a:pt x="602" y="376"/>
                    <a:pt x="577" y="451"/>
                  </a:cubicBezTo>
                  <a:cubicBezTo>
                    <a:pt x="577" y="451"/>
                    <a:pt x="577" y="477"/>
                    <a:pt x="552" y="502"/>
                  </a:cubicBezTo>
                  <a:cubicBezTo>
                    <a:pt x="402" y="752"/>
                    <a:pt x="276" y="1053"/>
                    <a:pt x="176" y="1404"/>
                  </a:cubicBezTo>
                  <a:cubicBezTo>
                    <a:pt x="101" y="1755"/>
                    <a:pt x="26" y="2131"/>
                    <a:pt x="26" y="2532"/>
                  </a:cubicBezTo>
                  <a:cubicBezTo>
                    <a:pt x="1" y="2908"/>
                    <a:pt x="26" y="3284"/>
                    <a:pt x="101" y="3634"/>
                  </a:cubicBezTo>
                  <a:cubicBezTo>
                    <a:pt x="176" y="3985"/>
                    <a:pt x="326" y="4311"/>
                    <a:pt x="527" y="4562"/>
                  </a:cubicBezTo>
                  <a:cubicBezTo>
                    <a:pt x="552" y="4587"/>
                    <a:pt x="602" y="4612"/>
                    <a:pt x="652" y="4637"/>
                  </a:cubicBezTo>
                  <a:cubicBezTo>
                    <a:pt x="702" y="4662"/>
                    <a:pt x="727" y="4662"/>
                    <a:pt x="778" y="4662"/>
                  </a:cubicBezTo>
                  <a:lnTo>
                    <a:pt x="23459" y="4612"/>
                  </a:lnTo>
                  <a:lnTo>
                    <a:pt x="46417" y="4562"/>
                  </a:lnTo>
                  <a:lnTo>
                    <a:pt x="70001" y="4512"/>
                  </a:lnTo>
                  <a:lnTo>
                    <a:pt x="93560" y="4461"/>
                  </a:lnTo>
                  <a:lnTo>
                    <a:pt x="132858" y="4361"/>
                  </a:lnTo>
                  <a:lnTo>
                    <a:pt x="136217" y="4361"/>
                  </a:lnTo>
                  <a:cubicBezTo>
                    <a:pt x="136292" y="4361"/>
                    <a:pt x="136367" y="4311"/>
                    <a:pt x="136417" y="4261"/>
                  </a:cubicBezTo>
                  <a:cubicBezTo>
                    <a:pt x="136417" y="4236"/>
                    <a:pt x="136442" y="4236"/>
                    <a:pt x="136442" y="4236"/>
                  </a:cubicBezTo>
                  <a:cubicBezTo>
                    <a:pt x="136718" y="4010"/>
                    <a:pt x="136919" y="3685"/>
                    <a:pt x="137044" y="3309"/>
                  </a:cubicBezTo>
                  <a:cubicBezTo>
                    <a:pt x="137094" y="3158"/>
                    <a:pt x="137144" y="2958"/>
                    <a:pt x="137169" y="2732"/>
                  </a:cubicBezTo>
                  <a:cubicBezTo>
                    <a:pt x="137194" y="2557"/>
                    <a:pt x="137194" y="2356"/>
                    <a:pt x="137194" y="2131"/>
                  </a:cubicBezTo>
                  <a:cubicBezTo>
                    <a:pt x="137169" y="1730"/>
                    <a:pt x="137069" y="1329"/>
                    <a:pt x="136894" y="978"/>
                  </a:cubicBezTo>
                  <a:cubicBezTo>
                    <a:pt x="136718" y="577"/>
                    <a:pt x="136493" y="276"/>
                    <a:pt x="136192" y="76"/>
                  </a:cubicBezTo>
                  <a:cubicBezTo>
                    <a:pt x="136142" y="25"/>
                    <a:pt x="136117" y="0"/>
                    <a:pt x="136066" y="0"/>
                  </a:cubicBezTo>
                  <a:close/>
                </a:path>
              </a:pathLst>
            </a:custGeom>
            <a:solidFill>
              <a:srgbClr val="8A37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0" name="Google Shape;9460;p55"/>
            <p:cNvSpPr/>
            <p:nvPr/>
          </p:nvSpPr>
          <p:spPr>
            <a:xfrm>
              <a:off x="1838475" y="3845275"/>
              <a:ext cx="2985650" cy="417950"/>
            </a:xfrm>
            <a:custGeom>
              <a:avLst/>
              <a:gdLst/>
              <a:ahLst/>
              <a:cxnLst/>
              <a:rect l="l" t="t" r="r" b="b"/>
              <a:pathLst>
                <a:path w="119426" h="16718" extrusionOk="0">
                  <a:moveTo>
                    <a:pt x="116042" y="0"/>
                  </a:moveTo>
                  <a:lnTo>
                    <a:pt x="107345" y="26"/>
                  </a:lnTo>
                  <a:lnTo>
                    <a:pt x="98723" y="51"/>
                  </a:lnTo>
                  <a:lnTo>
                    <a:pt x="90077" y="76"/>
                  </a:lnTo>
                  <a:cubicBezTo>
                    <a:pt x="77921" y="101"/>
                    <a:pt x="65741" y="126"/>
                    <a:pt x="53585" y="176"/>
                  </a:cubicBezTo>
                  <a:lnTo>
                    <a:pt x="51104" y="176"/>
                  </a:lnTo>
                  <a:cubicBezTo>
                    <a:pt x="39299" y="201"/>
                    <a:pt x="27470" y="226"/>
                    <a:pt x="15640" y="251"/>
                  </a:cubicBezTo>
                  <a:cubicBezTo>
                    <a:pt x="11104" y="276"/>
                    <a:pt x="6542" y="301"/>
                    <a:pt x="1981" y="301"/>
                  </a:cubicBezTo>
                  <a:lnTo>
                    <a:pt x="1379" y="301"/>
                  </a:lnTo>
                  <a:cubicBezTo>
                    <a:pt x="1254" y="301"/>
                    <a:pt x="1179" y="402"/>
                    <a:pt x="1179" y="502"/>
                  </a:cubicBezTo>
                  <a:cubicBezTo>
                    <a:pt x="1179" y="552"/>
                    <a:pt x="1179" y="577"/>
                    <a:pt x="1204" y="627"/>
                  </a:cubicBezTo>
                  <a:cubicBezTo>
                    <a:pt x="903" y="1204"/>
                    <a:pt x="678" y="1880"/>
                    <a:pt x="502" y="2657"/>
                  </a:cubicBezTo>
                  <a:cubicBezTo>
                    <a:pt x="302" y="3409"/>
                    <a:pt x="176" y="4211"/>
                    <a:pt x="101" y="5113"/>
                  </a:cubicBezTo>
                  <a:cubicBezTo>
                    <a:pt x="26" y="5915"/>
                    <a:pt x="1" y="6767"/>
                    <a:pt x="26" y="7720"/>
                  </a:cubicBezTo>
                  <a:cubicBezTo>
                    <a:pt x="51" y="8597"/>
                    <a:pt x="126" y="9499"/>
                    <a:pt x="226" y="10351"/>
                  </a:cubicBezTo>
                  <a:cubicBezTo>
                    <a:pt x="352" y="11454"/>
                    <a:pt x="552" y="12557"/>
                    <a:pt x="778" y="13635"/>
                  </a:cubicBezTo>
                  <a:cubicBezTo>
                    <a:pt x="1029" y="14637"/>
                    <a:pt x="1279" y="15615"/>
                    <a:pt x="1605" y="16517"/>
                  </a:cubicBezTo>
                  <a:cubicBezTo>
                    <a:pt x="1605" y="16567"/>
                    <a:pt x="1655" y="16592"/>
                    <a:pt x="1705" y="16617"/>
                  </a:cubicBezTo>
                  <a:cubicBezTo>
                    <a:pt x="1730" y="16667"/>
                    <a:pt x="1805" y="16717"/>
                    <a:pt x="1856" y="16717"/>
                  </a:cubicBezTo>
                  <a:lnTo>
                    <a:pt x="20151" y="16667"/>
                  </a:lnTo>
                  <a:lnTo>
                    <a:pt x="38372" y="16617"/>
                  </a:lnTo>
                  <a:lnTo>
                    <a:pt x="57495" y="16567"/>
                  </a:lnTo>
                  <a:lnTo>
                    <a:pt x="76843" y="16517"/>
                  </a:lnTo>
                  <a:lnTo>
                    <a:pt x="77821" y="16517"/>
                  </a:lnTo>
                  <a:lnTo>
                    <a:pt x="95189" y="16467"/>
                  </a:lnTo>
                  <a:lnTo>
                    <a:pt x="112332" y="16417"/>
                  </a:lnTo>
                  <a:lnTo>
                    <a:pt x="116142" y="16417"/>
                  </a:lnTo>
                  <a:cubicBezTo>
                    <a:pt x="116217" y="16417"/>
                    <a:pt x="116267" y="16367"/>
                    <a:pt x="116317" y="16316"/>
                  </a:cubicBezTo>
                  <a:cubicBezTo>
                    <a:pt x="116342" y="16316"/>
                    <a:pt x="116367" y="16291"/>
                    <a:pt x="116393" y="16266"/>
                  </a:cubicBezTo>
                  <a:cubicBezTo>
                    <a:pt x="116543" y="16141"/>
                    <a:pt x="116693" y="15991"/>
                    <a:pt x="116844" y="15840"/>
                  </a:cubicBezTo>
                  <a:cubicBezTo>
                    <a:pt x="116944" y="15715"/>
                    <a:pt x="117094" y="15539"/>
                    <a:pt x="117245" y="15339"/>
                  </a:cubicBezTo>
                  <a:cubicBezTo>
                    <a:pt x="117470" y="15013"/>
                    <a:pt x="117696" y="14662"/>
                    <a:pt x="117921" y="14236"/>
                  </a:cubicBezTo>
                  <a:cubicBezTo>
                    <a:pt x="118297" y="13534"/>
                    <a:pt x="118598" y="12732"/>
                    <a:pt x="118849" y="11805"/>
                  </a:cubicBezTo>
                  <a:cubicBezTo>
                    <a:pt x="119049" y="11028"/>
                    <a:pt x="119200" y="10201"/>
                    <a:pt x="119300" y="9299"/>
                  </a:cubicBezTo>
                  <a:cubicBezTo>
                    <a:pt x="119425" y="8271"/>
                    <a:pt x="119425" y="7244"/>
                    <a:pt x="119300" y="6266"/>
                  </a:cubicBezTo>
                  <a:cubicBezTo>
                    <a:pt x="119225" y="5590"/>
                    <a:pt x="119099" y="4938"/>
                    <a:pt x="118924" y="4286"/>
                  </a:cubicBezTo>
                  <a:cubicBezTo>
                    <a:pt x="118748" y="3660"/>
                    <a:pt x="118498" y="3008"/>
                    <a:pt x="118172" y="2356"/>
                  </a:cubicBezTo>
                  <a:cubicBezTo>
                    <a:pt x="117946" y="1880"/>
                    <a:pt x="117696" y="1404"/>
                    <a:pt x="117395" y="978"/>
                  </a:cubicBezTo>
                  <a:cubicBezTo>
                    <a:pt x="117220" y="752"/>
                    <a:pt x="117044" y="577"/>
                    <a:pt x="116869" y="402"/>
                  </a:cubicBezTo>
                  <a:cubicBezTo>
                    <a:pt x="116643" y="251"/>
                    <a:pt x="116443" y="126"/>
                    <a:pt x="116192" y="51"/>
                  </a:cubicBezTo>
                  <a:cubicBezTo>
                    <a:pt x="116142" y="26"/>
                    <a:pt x="116092" y="0"/>
                    <a:pt x="116042" y="0"/>
                  </a:cubicBezTo>
                  <a:close/>
                </a:path>
              </a:pathLst>
            </a:custGeom>
            <a:solidFill>
              <a:srgbClr val="2D8A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1" name="Google Shape;9461;p55"/>
            <p:cNvSpPr/>
            <p:nvPr/>
          </p:nvSpPr>
          <p:spPr>
            <a:xfrm>
              <a:off x="1849125" y="3845900"/>
              <a:ext cx="2946800" cy="73950"/>
            </a:xfrm>
            <a:custGeom>
              <a:avLst/>
              <a:gdLst/>
              <a:ahLst/>
              <a:cxnLst/>
              <a:rect l="l" t="t" r="r" b="b"/>
              <a:pathLst>
                <a:path w="117872" h="2958" extrusionOk="0">
                  <a:moveTo>
                    <a:pt x="106919" y="1"/>
                  </a:moveTo>
                  <a:lnTo>
                    <a:pt x="98297" y="26"/>
                  </a:lnTo>
                  <a:lnTo>
                    <a:pt x="89651" y="51"/>
                  </a:lnTo>
                  <a:cubicBezTo>
                    <a:pt x="77194" y="101"/>
                    <a:pt x="64763" y="126"/>
                    <a:pt x="52307" y="151"/>
                  </a:cubicBezTo>
                  <a:lnTo>
                    <a:pt x="50929" y="151"/>
                  </a:lnTo>
                  <a:cubicBezTo>
                    <a:pt x="39024" y="201"/>
                    <a:pt x="27119" y="226"/>
                    <a:pt x="15214" y="251"/>
                  </a:cubicBezTo>
                  <a:cubicBezTo>
                    <a:pt x="10552" y="276"/>
                    <a:pt x="5866" y="276"/>
                    <a:pt x="1204" y="301"/>
                  </a:cubicBezTo>
                  <a:lnTo>
                    <a:pt x="953" y="301"/>
                  </a:lnTo>
                  <a:cubicBezTo>
                    <a:pt x="853" y="301"/>
                    <a:pt x="753" y="377"/>
                    <a:pt x="753" y="477"/>
                  </a:cubicBezTo>
                  <a:cubicBezTo>
                    <a:pt x="753" y="527"/>
                    <a:pt x="778" y="552"/>
                    <a:pt x="778" y="577"/>
                  </a:cubicBezTo>
                  <a:cubicBezTo>
                    <a:pt x="502" y="1179"/>
                    <a:pt x="252" y="1855"/>
                    <a:pt x="76" y="2632"/>
                  </a:cubicBezTo>
                  <a:cubicBezTo>
                    <a:pt x="51" y="2757"/>
                    <a:pt x="26" y="2858"/>
                    <a:pt x="1" y="2958"/>
                  </a:cubicBezTo>
                  <a:cubicBezTo>
                    <a:pt x="10352" y="2933"/>
                    <a:pt x="20703" y="2908"/>
                    <a:pt x="31079" y="2883"/>
                  </a:cubicBezTo>
                  <a:cubicBezTo>
                    <a:pt x="46969" y="2833"/>
                    <a:pt x="62884" y="2808"/>
                    <a:pt x="78798" y="2757"/>
                  </a:cubicBezTo>
                  <a:cubicBezTo>
                    <a:pt x="91831" y="2707"/>
                    <a:pt x="104839" y="2682"/>
                    <a:pt x="117871" y="2657"/>
                  </a:cubicBezTo>
                  <a:cubicBezTo>
                    <a:pt x="117821" y="2557"/>
                    <a:pt x="117796" y="2457"/>
                    <a:pt x="117746" y="2356"/>
                  </a:cubicBezTo>
                  <a:cubicBezTo>
                    <a:pt x="117495" y="1830"/>
                    <a:pt x="117270" y="1379"/>
                    <a:pt x="116969" y="978"/>
                  </a:cubicBezTo>
                  <a:cubicBezTo>
                    <a:pt x="116794" y="752"/>
                    <a:pt x="116618" y="552"/>
                    <a:pt x="116418" y="402"/>
                  </a:cubicBezTo>
                  <a:cubicBezTo>
                    <a:pt x="116217" y="226"/>
                    <a:pt x="115992" y="101"/>
                    <a:pt x="115766" y="51"/>
                  </a:cubicBezTo>
                  <a:cubicBezTo>
                    <a:pt x="115716" y="1"/>
                    <a:pt x="115666" y="1"/>
                    <a:pt x="115616" y="1"/>
                  </a:cubicBezTo>
                  <a:close/>
                </a:path>
              </a:pathLst>
            </a:custGeom>
            <a:solidFill>
              <a:srgbClr val="3CAB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2" name="Google Shape;9462;p55"/>
            <p:cNvSpPr/>
            <p:nvPr/>
          </p:nvSpPr>
          <p:spPr>
            <a:xfrm>
              <a:off x="1839100" y="3924850"/>
              <a:ext cx="2984400" cy="285750"/>
            </a:xfrm>
            <a:custGeom>
              <a:avLst/>
              <a:gdLst/>
              <a:ahLst/>
              <a:cxnLst/>
              <a:rect l="l" t="t" r="r" b="b"/>
              <a:pathLst>
                <a:path w="119376" h="11430" extrusionOk="0">
                  <a:moveTo>
                    <a:pt x="118498" y="0"/>
                  </a:moveTo>
                  <a:cubicBezTo>
                    <a:pt x="110177" y="26"/>
                    <a:pt x="101881" y="51"/>
                    <a:pt x="93560" y="76"/>
                  </a:cubicBezTo>
                  <a:cubicBezTo>
                    <a:pt x="77746" y="126"/>
                    <a:pt x="61956" y="151"/>
                    <a:pt x="46142" y="201"/>
                  </a:cubicBezTo>
                  <a:cubicBezTo>
                    <a:pt x="30853" y="251"/>
                    <a:pt x="15590" y="276"/>
                    <a:pt x="302" y="326"/>
                  </a:cubicBezTo>
                  <a:cubicBezTo>
                    <a:pt x="201" y="828"/>
                    <a:pt x="151" y="1354"/>
                    <a:pt x="101" y="1930"/>
                  </a:cubicBezTo>
                  <a:cubicBezTo>
                    <a:pt x="26" y="2732"/>
                    <a:pt x="1" y="3584"/>
                    <a:pt x="26" y="4537"/>
                  </a:cubicBezTo>
                  <a:cubicBezTo>
                    <a:pt x="51" y="5414"/>
                    <a:pt x="126" y="6291"/>
                    <a:pt x="227" y="7168"/>
                  </a:cubicBezTo>
                  <a:cubicBezTo>
                    <a:pt x="352" y="8246"/>
                    <a:pt x="527" y="9349"/>
                    <a:pt x="778" y="10452"/>
                  </a:cubicBezTo>
                  <a:cubicBezTo>
                    <a:pt x="853" y="10777"/>
                    <a:pt x="928" y="11103"/>
                    <a:pt x="1029" y="11429"/>
                  </a:cubicBezTo>
                  <a:cubicBezTo>
                    <a:pt x="11054" y="11404"/>
                    <a:pt x="21079" y="11379"/>
                    <a:pt x="31104" y="11354"/>
                  </a:cubicBezTo>
                  <a:cubicBezTo>
                    <a:pt x="46994" y="11304"/>
                    <a:pt x="62884" y="11279"/>
                    <a:pt x="78773" y="11229"/>
                  </a:cubicBezTo>
                  <a:cubicBezTo>
                    <a:pt x="91781" y="11204"/>
                    <a:pt x="104814" y="11153"/>
                    <a:pt x="117846" y="11128"/>
                  </a:cubicBezTo>
                  <a:cubicBezTo>
                    <a:pt x="117846" y="11103"/>
                    <a:pt x="117871" y="11078"/>
                    <a:pt x="117871" y="11053"/>
                  </a:cubicBezTo>
                  <a:cubicBezTo>
                    <a:pt x="118247" y="10326"/>
                    <a:pt x="118548" y="9549"/>
                    <a:pt x="118799" y="8622"/>
                  </a:cubicBezTo>
                  <a:cubicBezTo>
                    <a:pt x="118999" y="7845"/>
                    <a:pt x="119175" y="6993"/>
                    <a:pt x="119275" y="6116"/>
                  </a:cubicBezTo>
                  <a:cubicBezTo>
                    <a:pt x="119375" y="5088"/>
                    <a:pt x="119375" y="4061"/>
                    <a:pt x="119275" y="3083"/>
                  </a:cubicBezTo>
                  <a:cubicBezTo>
                    <a:pt x="119200" y="2407"/>
                    <a:pt x="119074" y="1755"/>
                    <a:pt x="118874" y="1128"/>
                  </a:cubicBezTo>
                  <a:cubicBezTo>
                    <a:pt x="118774" y="752"/>
                    <a:pt x="118648" y="376"/>
                    <a:pt x="118498" y="0"/>
                  </a:cubicBezTo>
                  <a:close/>
                </a:path>
              </a:pathLst>
            </a:custGeom>
            <a:solidFill>
              <a:srgbClr val="3CAB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3" name="Google Shape;9463;p55"/>
            <p:cNvSpPr/>
            <p:nvPr/>
          </p:nvSpPr>
          <p:spPr>
            <a:xfrm>
              <a:off x="1867925" y="4216200"/>
              <a:ext cx="2909825" cy="46400"/>
            </a:xfrm>
            <a:custGeom>
              <a:avLst/>
              <a:gdLst/>
              <a:ahLst/>
              <a:cxnLst/>
              <a:rect l="l" t="t" r="r" b="b"/>
              <a:pathLst>
                <a:path w="116393" h="1856" extrusionOk="0">
                  <a:moveTo>
                    <a:pt x="116392" y="1"/>
                  </a:moveTo>
                  <a:cubicBezTo>
                    <a:pt x="108598" y="1"/>
                    <a:pt x="100828" y="26"/>
                    <a:pt x="93034" y="51"/>
                  </a:cubicBezTo>
                  <a:cubicBezTo>
                    <a:pt x="77144" y="101"/>
                    <a:pt x="61279" y="126"/>
                    <a:pt x="45390" y="176"/>
                  </a:cubicBezTo>
                  <a:cubicBezTo>
                    <a:pt x="30277" y="226"/>
                    <a:pt x="15139" y="251"/>
                    <a:pt x="1" y="301"/>
                  </a:cubicBezTo>
                  <a:cubicBezTo>
                    <a:pt x="126" y="778"/>
                    <a:pt x="277" y="1229"/>
                    <a:pt x="427" y="1680"/>
                  </a:cubicBezTo>
                  <a:cubicBezTo>
                    <a:pt x="452" y="1730"/>
                    <a:pt x="477" y="1755"/>
                    <a:pt x="527" y="1780"/>
                  </a:cubicBezTo>
                  <a:cubicBezTo>
                    <a:pt x="552" y="1830"/>
                    <a:pt x="627" y="1855"/>
                    <a:pt x="678" y="1855"/>
                  </a:cubicBezTo>
                  <a:lnTo>
                    <a:pt x="18973" y="1805"/>
                  </a:lnTo>
                  <a:lnTo>
                    <a:pt x="37194" y="1755"/>
                  </a:lnTo>
                  <a:cubicBezTo>
                    <a:pt x="50026" y="1730"/>
                    <a:pt x="62833" y="1705"/>
                    <a:pt x="75665" y="1655"/>
                  </a:cubicBezTo>
                  <a:lnTo>
                    <a:pt x="76643" y="1655"/>
                  </a:lnTo>
                  <a:lnTo>
                    <a:pt x="94011" y="1605"/>
                  </a:lnTo>
                  <a:lnTo>
                    <a:pt x="111154" y="1580"/>
                  </a:lnTo>
                  <a:lnTo>
                    <a:pt x="113059" y="1555"/>
                  </a:lnTo>
                  <a:lnTo>
                    <a:pt x="114964" y="1555"/>
                  </a:lnTo>
                  <a:cubicBezTo>
                    <a:pt x="115014" y="1555"/>
                    <a:pt x="115089" y="1530"/>
                    <a:pt x="115114" y="1479"/>
                  </a:cubicBezTo>
                  <a:cubicBezTo>
                    <a:pt x="115139" y="1479"/>
                    <a:pt x="115189" y="1454"/>
                    <a:pt x="115215" y="1429"/>
                  </a:cubicBezTo>
                  <a:cubicBezTo>
                    <a:pt x="115365" y="1279"/>
                    <a:pt x="115515" y="1128"/>
                    <a:pt x="115641" y="978"/>
                  </a:cubicBezTo>
                  <a:cubicBezTo>
                    <a:pt x="115766" y="853"/>
                    <a:pt x="115891" y="677"/>
                    <a:pt x="116042" y="502"/>
                  </a:cubicBezTo>
                  <a:cubicBezTo>
                    <a:pt x="116167" y="326"/>
                    <a:pt x="116267" y="176"/>
                    <a:pt x="116392" y="1"/>
                  </a:cubicBezTo>
                  <a:close/>
                </a:path>
              </a:pathLst>
            </a:custGeom>
            <a:solidFill>
              <a:srgbClr val="3CAB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4" name="Google Shape;9464;p55"/>
            <p:cNvSpPr/>
            <p:nvPr/>
          </p:nvSpPr>
          <p:spPr>
            <a:xfrm>
              <a:off x="3922450" y="3953050"/>
              <a:ext cx="743150" cy="229975"/>
            </a:xfrm>
            <a:custGeom>
              <a:avLst/>
              <a:gdLst/>
              <a:ahLst/>
              <a:cxnLst/>
              <a:rect l="l" t="t" r="r" b="b"/>
              <a:pathLst>
                <a:path w="29726" h="9199" extrusionOk="0">
                  <a:moveTo>
                    <a:pt x="1" y="0"/>
                  </a:moveTo>
                  <a:lnTo>
                    <a:pt x="1" y="9198"/>
                  </a:lnTo>
                  <a:lnTo>
                    <a:pt x="29700" y="9198"/>
                  </a:lnTo>
                  <a:lnTo>
                    <a:pt x="29725" y="0"/>
                  </a:lnTo>
                  <a:close/>
                </a:path>
              </a:pathLst>
            </a:custGeom>
            <a:solidFill>
              <a:srgbClr val="E1BA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5" name="Google Shape;9465;p55"/>
            <p:cNvSpPr/>
            <p:nvPr/>
          </p:nvSpPr>
          <p:spPr>
            <a:xfrm>
              <a:off x="1924950" y="3268200"/>
              <a:ext cx="2974975" cy="519450"/>
            </a:xfrm>
            <a:custGeom>
              <a:avLst/>
              <a:gdLst/>
              <a:ahLst/>
              <a:cxnLst/>
              <a:rect l="l" t="t" r="r" b="b"/>
              <a:pathLst>
                <a:path w="118999" h="20778" extrusionOk="0">
                  <a:moveTo>
                    <a:pt x="118723" y="1"/>
                  </a:moveTo>
                  <a:lnTo>
                    <a:pt x="99074" y="51"/>
                  </a:lnTo>
                  <a:lnTo>
                    <a:pt x="98598" y="51"/>
                  </a:lnTo>
                  <a:lnTo>
                    <a:pt x="78648" y="101"/>
                  </a:lnTo>
                  <a:lnTo>
                    <a:pt x="58748" y="151"/>
                  </a:lnTo>
                  <a:lnTo>
                    <a:pt x="38246" y="226"/>
                  </a:lnTo>
                  <a:lnTo>
                    <a:pt x="17971" y="276"/>
                  </a:lnTo>
                  <a:cubicBezTo>
                    <a:pt x="12532" y="276"/>
                    <a:pt x="7118" y="301"/>
                    <a:pt x="1680" y="301"/>
                  </a:cubicBezTo>
                  <a:cubicBezTo>
                    <a:pt x="1580" y="301"/>
                    <a:pt x="1504" y="402"/>
                    <a:pt x="1504" y="502"/>
                  </a:cubicBezTo>
                  <a:cubicBezTo>
                    <a:pt x="1504" y="527"/>
                    <a:pt x="1504" y="527"/>
                    <a:pt x="1504" y="552"/>
                  </a:cubicBezTo>
                  <a:cubicBezTo>
                    <a:pt x="853" y="2006"/>
                    <a:pt x="427" y="3660"/>
                    <a:pt x="226" y="5765"/>
                  </a:cubicBezTo>
                  <a:cubicBezTo>
                    <a:pt x="1" y="7845"/>
                    <a:pt x="51" y="9900"/>
                    <a:pt x="101" y="11454"/>
                  </a:cubicBezTo>
                  <a:cubicBezTo>
                    <a:pt x="126" y="12131"/>
                    <a:pt x="176" y="12833"/>
                    <a:pt x="201" y="13510"/>
                  </a:cubicBezTo>
                  <a:cubicBezTo>
                    <a:pt x="251" y="14236"/>
                    <a:pt x="301" y="15038"/>
                    <a:pt x="377" y="15840"/>
                  </a:cubicBezTo>
                  <a:cubicBezTo>
                    <a:pt x="452" y="16692"/>
                    <a:pt x="552" y="17469"/>
                    <a:pt x="702" y="18221"/>
                  </a:cubicBezTo>
                  <a:cubicBezTo>
                    <a:pt x="853" y="19099"/>
                    <a:pt x="1053" y="19850"/>
                    <a:pt x="1304" y="20552"/>
                  </a:cubicBezTo>
                  <a:cubicBezTo>
                    <a:pt x="1279" y="20577"/>
                    <a:pt x="1279" y="20577"/>
                    <a:pt x="1279" y="20602"/>
                  </a:cubicBezTo>
                  <a:cubicBezTo>
                    <a:pt x="1279" y="20703"/>
                    <a:pt x="1379" y="20778"/>
                    <a:pt x="1479" y="20778"/>
                  </a:cubicBezTo>
                  <a:lnTo>
                    <a:pt x="1755" y="20778"/>
                  </a:lnTo>
                  <a:lnTo>
                    <a:pt x="42532" y="20677"/>
                  </a:lnTo>
                  <a:cubicBezTo>
                    <a:pt x="56492" y="20627"/>
                    <a:pt x="70427" y="20602"/>
                    <a:pt x="84387" y="20552"/>
                  </a:cubicBezTo>
                  <a:lnTo>
                    <a:pt x="95640" y="20527"/>
                  </a:lnTo>
                  <a:lnTo>
                    <a:pt x="95766" y="20527"/>
                  </a:lnTo>
                  <a:cubicBezTo>
                    <a:pt x="103184" y="20502"/>
                    <a:pt x="110603" y="20502"/>
                    <a:pt x="118021" y="20477"/>
                  </a:cubicBezTo>
                  <a:lnTo>
                    <a:pt x="118472" y="20477"/>
                  </a:lnTo>
                  <a:cubicBezTo>
                    <a:pt x="118573" y="20477"/>
                    <a:pt x="118673" y="20402"/>
                    <a:pt x="118673" y="20276"/>
                  </a:cubicBezTo>
                  <a:cubicBezTo>
                    <a:pt x="118673" y="20226"/>
                    <a:pt x="118623" y="20151"/>
                    <a:pt x="118548" y="20126"/>
                  </a:cubicBezTo>
                  <a:cubicBezTo>
                    <a:pt x="118573" y="20076"/>
                    <a:pt x="118573" y="20026"/>
                    <a:pt x="118548" y="20001"/>
                  </a:cubicBezTo>
                  <a:cubicBezTo>
                    <a:pt x="118447" y="19800"/>
                    <a:pt x="118347" y="19600"/>
                    <a:pt x="118247" y="19399"/>
                  </a:cubicBezTo>
                  <a:cubicBezTo>
                    <a:pt x="118046" y="18898"/>
                    <a:pt x="117871" y="18322"/>
                    <a:pt x="117721" y="17595"/>
                  </a:cubicBezTo>
                  <a:cubicBezTo>
                    <a:pt x="117570" y="16918"/>
                    <a:pt x="117470" y="16216"/>
                    <a:pt x="117420" y="15690"/>
                  </a:cubicBezTo>
                  <a:cubicBezTo>
                    <a:pt x="117019" y="12783"/>
                    <a:pt x="117044" y="9825"/>
                    <a:pt x="117420" y="6843"/>
                  </a:cubicBezTo>
                  <a:cubicBezTo>
                    <a:pt x="117721" y="4612"/>
                    <a:pt x="118247" y="2407"/>
                    <a:pt x="118999" y="276"/>
                  </a:cubicBezTo>
                  <a:cubicBezTo>
                    <a:pt x="118999" y="251"/>
                    <a:pt x="118999" y="201"/>
                    <a:pt x="118974" y="151"/>
                  </a:cubicBezTo>
                  <a:cubicBezTo>
                    <a:pt x="118949" y="101"/>
                    <a:pt x="118898" y="76"/>
                    <a:pt x="118873" y="51"/>
                  </a:cubicBezTo>
                  <a:cubicBezTo>
                    <a:pt x="118823" y="26"/>
                    <a:pt x="118773" y="1"/>
                    <a:pt x="118723" y="1"/>
                  </a:cubicBezTo>
                  <a:close/>
                </a:path>
              </a:pathLst>
            </a:custGeom>
            <a:solidFill>
              <a:srgbClr val="D0BB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6" name="Google Shape;9466;p55"/>
            <p:cNvSpPr/>
            <p:nvPr/>
          </p:nvSpPr>
          <p:spPr>
            <a:xfrm>
              <a:off x="1924950" y="3268200"/>
              <a:ext cx="2974975" cy="519450"/>
            </a:xfrm>
            <a:custGeom>
              <a:avLst/>
              <a:gdLst/>
              <a:ahLst/>
              <a:cxnLst/>
              <a:rect l="l" t="t" r="r" b="b"/>
              <a:pathLst>
                <a:path w="118999" h="20778" extrusionOk="0">
                  <a:moveTo>
                    <a:pt x="84212" y="6743"/>
                  </a:moveTo>
                  <a:cubicBezTo>
                    <a:pt x="84262" y="6743"/>
                    <a:pt x="84312" y="6768"/>
                    <a:pt x="84312" y="6818"/>
                  </a:cubicBezTo>
                  <a:cubicBezTo>
                    <a:pt x="84312" y="6868"/>
                    <a:pt x="84262" y="6918"/>
                    <a:pt x="84212" y="6918"/>
                  </a:cubicBezTo>
                  <a:cubicBezTo>
                    <a:pt x="80176" y="6918"/>
                    <a:pt x="76116" y="6918"/>
                    <a:pt x="72081" y="6943"/>
                  </a:cubicBezTo>
                  <a:cubicBezTo>
                    <a:pt x="66216" y="6943"/>
                    <a:pt x="60327" y="6968"/>
                    <a:pt x="54462" y="6993"/>
                  </a:cubicBezTo>
                  <a:cubicBezTo>
                    <a:pt x="48622" y="6993"/>
                    <a:pt x="42783" y="7018"/>
                    <a:pt x="36943" y="7018"/>
                  </a:cubicBezTo>
                  <a:cubicBezTo>
                    <a:pt x="36893" y="7018"/>
                    <a:pt x="36868" y="6993"/>
                    <a:pt x="36868" y="6943"/>
                  </a:cubicBezTo>
                  <a:cubicBezTo>
                    <a:pt x="36868" y="6893"/>
                    <a:pt x="36893" y="6868"/>
                    <a:pt x="36943" y="6868"/>
                  </a:cubicBezTo>
                  <a:cubicBezTo>
                    <a:pt x="41204" y="6843"/>
                    <a:pt x="45439" y="6843"/>
                    <a:pt x="49675" y="6818"/>
                  </a:cubicBezTo>
                  <a:cubicBezTo>
                    <a:pt x="55565" y="6818"/>
                    <a:pt x="61480" y="6793"/>
                    <a:pt x="67369" y="6768"/>
                  </a:cubicBezTo>
                  <a:cubicBezTo>
                    <a:pt x="72983" y="6768"/>
                    <a:pt x="78598" y="6743"/>
                    <a:pt x="84212" y="6743"/>
                  </a:cubicBezTo>
                  <a:close/>
                  <a:moveTo>
                    <a:pt x="76517" y="11855"/>
                  </a:moveTo>
                  <a:cubicBezTo>
                    <a:pt x="76567" y="11855"/>
                    <a:pt x="76592" y="11905"/>
                    <a:pt x="76592" y="11931"/>
                  </a:cubicBezTo>
                  <a:cubicBezTo>
                    <a:pt x="76592" y="11981"/>
                    <a:pt x="76542" y="12031"/>
                    <a:pt x="76517" y="12031"/>
                  </a:cubicBezTo>
                  <a:cubicBezTo>
                    <a:pt x="69675" y="12056"/>
                    <a:pt x="62833" y="12056"/>
                    <a:pt x="55991" y="12081"/>
                  </a:cubicBezTo>
                  <a:cubicBezTo>
                    <a:pt x="46492" y="12106"/>
                    <a:pt x="36993" y="12131"/>
                    <a:pt x="27494" y="12156"/>
                  </a:cubicBezTo>
                  <a:cubicBezTo>
                    <a:pt x="22833" y="12181"/>
                    <a:pt x="18171" y="12181"/>
                    <a:pt x="13509" y="12206"/>
                  </a:cubicBezTo>
                  <a:cubicBezTo>
                    <a:pt x="9249" y="12206"/>
                    <a:pt x="4988" y="12231"/>
                    <a:pt x="727" y="12231"/>
                  </a:cubicBezTo>
                  <a:lnTo>
                    <a:pt x="552" y="12231"/>
                  </a:lnTo>
                  <a:cubicBezTo>
                    <a:pt x="502" y="12231"/>
                    <a:pt x="477" y="12181"/>
                    <a:pt x="477" y="12131"/>
                  </a:cubicBezTo>
                  <a:cubicBezTo>
                    <a:pt x="477" y="12106"/>
                    <a:pt x="502" y="12056"/>
                    <a:pt x="552" y="12056"/>
                  </a:cubicBezTo>
                  <a:cubicBezTo>
                    <a:pt x="7544" y="12031"/>
                    <a:pt x="14537" y="12031"/>
                    <a:pt x="21530" y="12006"/>
                  </a:cubicBezTo>
                  <a:cubicBezTo>
                    <a:pt x="31003" y="11981"/>
                    <a:pt x="40477" y="11956"/>
                    <a:pt x="49951" y="11931"/>
                  </a:cubicBezTo>
                  <a:cubicBezTo>
                    <a:pt x="58823" y="11905"/>
                    <a:pt x="67670" y="11880"/>
                    <a:pt x="76517" y="11855"/>
                  </a:cubicBezTo>
                  <a:close/>
                  <a:moveTo>
                    <a:pt x="106167" y="14988"/>
                  </a:moveTo>
                  <a:cubicBezTo>
                    <a:pt x="106217" y="14988"/>
                    <a:pt x="106267" y="15038"/>
                    <a:pt x="106267" y="15063"/>
                  </a:cubicBezTo>
                  <a:cubicBezTo>
                    <a:pt x="106267" y="15114"/>
                    <a:pt x="106217" y="15164"/>
                    <a:pt x="106167" y="15164"/>
                  </a:cubicBezTo>
                  <a:cubicBezTo>
                    <a:pt x="102933" y="15164"/>
                    <a:pt x="99700" y="15189"/>
                    <a:pt x="96442" y="15189"/>
                  </a:cubicBezTo>
                  <a:cubicBezTo>
                    <a:pt x="91455" y="15189"/>
                    <a:pt x="86492" y="15214"/>
                    <a:pt x="81505" y="15239"/>
                  </a:cubicBezTo>
                  <a:cubicBezTo>
                    <a:pt x="76492" y="15239"/>
                    <a:pt x="71505" y="15264"/>
                    <a:pt x="66517" y="15264"/>
                  </a:cubicBezTo>
                  <a:cubicBezTo>
                    <a:pt x="66467" y="15264"/>
                    <a:pt x="66417" y="15239"/>
                    <a:pt x="66417" y="15189"/>
                  </a:cubicBezTo>
                  <a:cubicBezTo>
                    <a:pt x="66417" y="15139"/>
                    <a:pt x="66467" y="15088"/>
                    <a:pt x="66517" y="15088"/>
                  </a:cubicBezTo>
                  <a:cubicBezTo>
                    <a:pt x="69826" y="15088"/>
                    <a:pt x="73134" y="15088"/>
                    <a:pt x="76467" y="15063"/>
                  </a:cubicBezTo>
                  <a:cubicBezTo>
                    <a:pt x="81505" y="15063"/>
                    <a:pt x="86567" y="15038"/>
                    <a:pt x="91605" y="15038"/>
                  </a:cubicBezTo>
                  <a:cubicBezTo>
                    <a:pt x="96467" y="15013"/>
                    <a:pt x="101304" y="15013"/>
                    <a:pt x="106142" y="14988"/>
                  </a:cubicBezTo>
                  <a:close/>
                  <a:moveTo>
                    <a:pt x="56793" y="15114"/>
                  </a:moveTo>
                  <a:cubicBezTo>
                    <a:pt x="56843" y="15114"/>
                    <a:pt x="56868" y="15164"/>
                    <a:pt x="56868" y="15214"/>
                  </a:cubicBezTo>
                  <a:cubicBezTo>
                    <a:pt x="56868" y="15264"/>
                    <a:pt x="56843" y="15289"/>
                    <a:pt x="56793" y="15289"/>
                  </a:cubicBezTo>
                  <a:cubicBezTo>
                    <a:pt x="54562" y="15289"/>
                    <a:pt x="52332" y="15314"/>
                    <a:pt x="50101" y="15314"/>
                  </a:cubicBezTo>
                  <a:cubicBezTo>
                    <a:pt x="45740" y="15314"/>
                    <a:pt x="41379" y="15339"/>
                    <a:pt x="37018" y="15339"/>
                  </a:cubicBezTo>
                  <a:cubicBezTo>
                    <a:pt x="32582" y="15364"/>
                    <a:pt x="28146" y="15364"/>
                    <a:pt x="23685" y="15389"/>
                  </a:cubicBezTo>
                  <a:cubicBezTo>
                    <a:pt x="23635" y="15389"/>
                    <a:pt x="23610" y="15339"/>
                    <a:pt x="23610" y="15289"/>
                  </a:cubicBezTo>
                  <a:cubicBezTo>
                    <a:pt x="23610" y="15239"/>
                    <a:pt x="23635" y="15214"/>
                    <a:pt x="23685" y="15214"/>
                  </a:cubicBezTo>
                  <a:cubicBezTo>
                    <a:pt x="26016" y="15189"/>
                    <a:pt x="28322" y="15189"/>
                    <a:pt x="30627" y="15189"/>
                  </a:cubicBezTo>
                  <a:cubicBezTo>
                    <a:pt x="35038" y="15189"/>
                    <a:pt x="39449" y="15164"/>
                    <a:pt x="43860" y="15164"/>
                  </a:cubicBezTo>
                  <a:cubicBezTo>
                    <a:pt x="48171" y="15139"/>
                    <a:pt x="52482" y="15139"/>
                    <a:pt x="56793" y="15114"/>
                  </a:cubicBezTo>
                  <a:close/>
                  <a:moveTo>
                    <a:pt x="118723" y="1"/>
                  </a:moveTo>
                  <a:lnTo>
                    <a:pt x="99074" y="51"/>
                  </a:lnTo>
                  <a:lnTo>
                    <a:pt x="98623" y="76"/>
                  </a:lnTo>
                  <a:cubicBezTo>
                    <a:pt x="85314" y="101"/>
                    <a:pt x="72031" y="126"/>
                    <a:pt x="58748" y="176"/>
                  </a:cubicBezTo>
                  <a:lnTo>
                    <a:pt x="38246" y="226"/>
                  </a:lnTo>
                  <a:lnTo>
                    <a:pt x="17971" y="276"/>
                  </a:lnTo>
                  <a:cubicBezTo>
                    <a:pt x="12532" y="301"/>
                    <a:pt x="7118" y="301"/>
                    <a:pt x="1680" y="326"/>
                  </a:cubicBezTo>
                  <a:cubicBezTo>
                    <a:pt x="1605" y="326"/>
                    <a:pt x="1504" y="402"/>
                    <a:pt x="1504" y="502"/>
                  </a:cubicBezTo>
                  <a:cubicBezTo>
                    <a:pt x="1504" y="527"/>
                    <a:pt x="1529" y="527"/>
                    <a:pt x="1529" y="552"/>
                  </a:cubicBezTo>
                  <a:cubicBezTo>
                    <a:pt x="1028" y="1655"/>
                    <a:pt x="652" y="2883"/>
                    <a:pt x="427" y="4311"/>
                  </a:cubicBezTo>
                  <a:cubicBezTo>
                    <a:pt x="3610" y="4311"/>
                    <a:pt x="6793" y="4311"/>
                    <a:pt x="9951" y="4286"/>
                  </a:cubicBezTo>
                  <a:cubicBezTo>
                    <a:pt x="15139" y="4286"/>
                    <a:pt x="20301" y="4261"/>
                    <a:pt x="25489" y="4261"/>
                  </a:cubicBezTo>
                  <a:cubicBezTo>
                    <a:pt x="30552" y="4236"/>
                    <a:pt x="35615" y="4236"/>
                    <a:pt x="40678" y="4211"/>
                  </a:cubicBezTo>
                  <a:cubicBezTo>
                    <a:pt x="40728" y="4211"/>
                    <a:pt x="40753" y="4261"/>
                    <a:pt x="40753" y="4311"/>
                  </a:cubicBezTo>
                  <a:cubicBezTo>
                    <a:pt x="40753" y="4337"/>
                    <a:pt x="40728" y="4387"/>
                    <a:pt x="40678" y="4387"/>
                  </a:cubicBezTo>
                  <a:cubicBezTo>
                    <a:pt x="37344" y="4387"/>
                    <a:pt x="34011" y="4412"/>
                    <a:pt x="30703" y="4412"/>
                  </a:cubicBezTo>
                  <a:cubicBezTo>
                    <a:pt x="25565" y="4437"/>
                    <a:pt x="20427" y="4437"/>
                    <a:pt x="15264" y="4462"/>
                  </a:cubicBezTo>
                  <a:cubicBezTo>
                    <a:pt x="10301" y="4462"/>
                    <a:pt x="5364" y="4487"/>
                    <a:pt x="402" y="4487"/>
                  </a:cubicBezTo>
                  <a:cubicBezTo>
                    <a:pt x="326" y="4913"/>
                    <a:pt x="276" y="5314"/>
                    <a:pt x="226" y="5765"/>
                  </a:cubicBezTo>
                  <a:cubicBezTo>
                    <a:pt x="1" y="7845"/>
                    <a:pt x="51" y="9900"/>
                    <a:pt x="126" y="11454"/>
                  </a:cubicBezTo>
                  <a:cubicBezTo>
                    <a:pt x="151" y="12131"/>
                    <a:pt x="176" y="12833"/>
                    <a:pt x="226" y="13510"/>
                  </a:cubicBezTo>
                  <a:cubicBezTo>
                    <a:pt x="251" y="14211"/>
                    <a:pt x="301" y="15038"/>
                    <a:pt x="402" y="15840"/>
                  </a:cubicBezTo>
                  <a:cubicBezTo>
                    <a:pt x="477" y="16692"/>
                    <a:pt x="577" y="17494"/>
                    <a:pt x="702" y="18221"/>
                  </a:cubicBezTo>
                  <a:cubicBezTo>
                    <a:pt x="853" y="19073"/>
                    <a:pt x="1053" y="19850"/>
                    <a:pt x="1304" y="20552"/>
                  </a:cubicBezTo>
                  <a:cubicBezTo>
                    <a:pt x="1304" y="20577"/>
                    <a:pt x="1304" y="20577"/>
                    <a:pt x="1304" y="20602"/>
                  </a:cubicBezTo>
                  <a:cubicBezTo>
                    <a:pt x="1304" y="20703"/>
                    <a:pt x="1379" y="20778"/>
                    <a:pt x="1479" y="20778"/>
                  </a:cubicBezTo>
                  <a:lnTo>
                    <a:pt x="1755" y="20778"/>
                  </a:lnTo>
                  <a:lnTo>
                    <a:pt x="42532" y="20677"/>
                  </a:lnTo>
                  <a:cubicBezTo>
                    <a:pt x="56492" y="20627"/>
                    <a:pt x="70427" y="20602"/>
                    <a:pt x="84387" y="20552"/>
                  </a:cubicBezTo>
                  <a:lnTo>
                    <a:pt x="95640" y="20527"/>
                  </a:lnTo>
                  <a:cubicBezTo>
                    <a:pt x="103109" y="20502"/>
                    <a:pt x="110578" y="20477"/>
                    <a:pt x="118046" y="20477"/>
                  </a:cubicBezTo>
                  <a:lnTo>
                    <a:pt x="118497" y="20477"/>
                  </a:lnTo>
                  <a:cubicBezTo>
                    <a:pt x="118573" y="20477"/>
                    <a:pt x="118673" y="20377"/>
                    <a:pt x="118673" y="20276"/>
                  </a:cubicBezTo>
                  <a:cubicBezTo>
                    <a:pt x="118673" y="20226"/>
                    <a:pt x="118623" y="20151"/>
                    <a:pt x="118573" y="20126"/>
                  </a:cubicBezTo>
                  <a:cubicBezTo>
                    <a:pt x="118573" y="20076"/>
                    <a:pt x="118573" y="20026"/>
                    <a:pt x="118548" y="20001"/>
                  </a:cubicBezTo>
                  <a:cubicBezTo>
                    <a:pt x="118447" y="19825"/>
                    <a:pt x="118347" y="19625"/>
                    <a:pt x="118247" y="19399"/>
                  </a:cubicBezTo>
                  <a:cubicBezTo>
                    <a:pt x="118046" y="18898"/>
                    <a:pt x="117871" y="18322"/>
                    <a:pt x="117721" y="17620"/>
                  </a:cubicBezTo>
                  <a:cubicBezTo>
                    <a:pt x="117695" y="17444"/>
                    <a:pt x="117645" y="17269"/>
                    <a:pt x="117620" y="17119"/>
                  </a:cubicBezTo>
                  <a:cubicBezTo>
                    <a:pt x="114212" y="17119"/>
                    <a:pt x="110778" y="17119"/>
                    <a:pt x="107370" y="17144"/>
                  </a:cubicBezTo>
                  <a:cubicBezTo>
                    <a:pt x="107319" y="17144"/>
                    <a:pt x="107269" y="17093"/>
                    <a:pt x="107269" y="17043"/>
                  </a:cubicBezTo>
                  <a:cubicBezTo>
                    <a:pt x="107269" y="16993"/>
                    <a:pt x="107319" y="16968"/>
                    <a:pt x="107370" y="16968"/>
                  </a:cubicBezTo>
                  <a:cubicBezTo>
                    <a:pt x="110778" y="16943"/>
                    <a:pt x="114187" y="16943"/>
                    <a:pt x="117595" y="16943"/>
                  </a:cubicBezTo>
                  <a:cubicBezTo>
                    <a:pt x="117520" y="16517"/>
                    <a:pt x="117470" y="16091"/>
                    <a:pt x="117395" y="15690"/>
                  </a:cubicBezTo>
                  <a:cubicBezTo>
                    <a:pt x="117244" y="14437"/>
                    <a:pt x="117144" y="13184"/>
                    <a:pt x="117119" y="11931"/>
                  </a:cubicBezTo>
                  <a:cubicBezTo>
                    <a:pt x="112883" y="11931"/>
                    <a:pt x="108623" y="11956"/>
                    <a:pt x="104362" y="11956"/>
                  </a:cubicBezTo>
                  <a:cubicBezTo>
                    <a:pt x="100051" y="11956"/>
                    <a:pt x="95766" y="11981"/>
                    <a:pt x="91455" y="11981"/>
                  </a:cubicBezTo>
                  <a:cubicBezTo>
                    <a:pt x="91405" y="11981"/>
                    <a:pt x="91354" y="11956"/>
                    <a:pt x="91354" y="11905"/>
                  </a:cubicBezTo>
                  <a:cubicBezTo>
                    <a:pt x="91354" y="11855"/>
                    <a:pt x="91405" y="11805"/>
                    <a:pt x="91455" y="11805"/>
                  </a:cubicBezTo>
                  <a:lnTo>
                    <a:pt x="92733" y="11805"/>
                  </a:lnTo>
                  <a:cubicBezTo>
                    <a:pt x="97119" y="11805"/>
                    <a:pt x="101505" y="11780"/>
                    <a:pt x="105891" y="11780"/>
                  </a:cubicBezTo>
                  <a:cubicBezTo>
                    <a:pt x="109625" y="11780"/>
                    <a:pt x="113385" y="11755"/>
                    <a:pt x="117119" y="11755"/>
                  </a:cubicBezTo>
                  <a:cubicBezTo>
                    <a:pt x="117119" y="10126"/>
                    <a:pt x="117219" y="8472"/>
                    <a:pt x="117420" y="6843"/>
                  </a:cubicBezTo>
                  <a:cubicBezTo>
                    <a:pt x="117420" y="6843"/>
                    <a:pt x="117420" y="6818"/>
                    <a:pt x="117420" y="6818"/>
                  </a:cubicBezTo>
                  <a:cubicBezTo>
                    <a:pt x="113560" y="6818"/>
                    <a:pt x="109700" y="6843"/>
                    <a:pt x="105841" y="6843"/>
                  </a:cubicBezTo>
                  <a:cubicBezTo>
                    <a:pt x="101380" y="6868"/>
                    <a:pt x="96918" y="6868"/>
                    <a:pt x="92457" y="6893"/>
                  </a:cubicBezTo>
                  <a:cubicBezTo>
                    <a:pt x="92407" y="6893"/>
                    <a:pt x="92357" y="6843"/>
                    <a:pt x="92357" y="6793"/>
                  </a:cubicBezTo>
                  <a:cubicBezTo>
                    <a:pt x="92357" y="6743"/>
                    <a:pt x="92407" y="6717"/>
                    <a:pt x="92457" y="6717"/>
                  </a:cubicBezTo>
                  <a:cubicBezTo>
                    <a:pt x="93560" y="6717"/>
                    <a:pt x="94663" y="6692"/>
                    <a:pt x="95766" y="6692"/>
                  </a:cubicBezTo>
                  <a:cubicBezTo>
                    <a:pt x="100227" y="6692"/>
                    <a:pt x="104713" y="6667"/>
                    <a:pt x="109199" y="6667"/>
                  </a:cubicBezTo>
                  <a:cubicBezTo>
                    <a:pt x="111956" y="6667"/>
                    <a:pt x="114688" y="6642"/>
                    <a:pt x="117445" y="6642"/>
                  </a:cubicBezTo>
                  <a:cubicBezTo>
                    <a:pt x="117570" y="5815"/>
                    <a:pt x="117721" y="4988"/>
                    <a:pt x="117896" y="4186"/>
                  </a:cubicBezTo>
                  <a:cubicBezTo>
                    <a:pt x="111931" y="4186"/>
                    <a:pt x="105941" y="4211"/>
                    <a:pt x="99976" y="4236"/>
                  </a:cubicBezTo>
                  <a:cubicBezTo>
                    <a:pt x="90853" y="4261"/>
                    <a:pt x="81755" y="4286"/>
                    <a:pt x="72633" y="4311"/>
                  </a:cubicBezTo>
                  <a:cubicBezTo>
                    <a:pt x="64111" y="4311"/>
                    <a:pt x="55590" y="4337"/>
                    <a:pt x="47069" y="4362"/>
                  </a:cubicBezTo>
                  <a:cubicBezTo>
                    <a:pt x="47018" y="4362"/>
                    <a:pt x="46993" y="4337"/>
                    <a:pt x="46993" y="4286"/>
                  </a:cubicBezTo>
                  <a:cubicBezTo>
                    <a:pt x="46993" y="4236"/>
                    <a:pt x="47018" y="4186"/>
                    <a:pt x="47069" y="4186"/>
                  </a:cubicBezTo>
                  <a:cubicBezTo>
                    <a:pt x="53460" y="4186"/>
                    <a:pt x="59825" y="4161"/>
                    <a:pt x="66216" y="4136"/>
                  </a:cubicBezTo>
                  <a:cubicBezTo>
                    <a:pt x="75239" y="4111"/>
                    <a:pt x="84287" y="4086"/>
                    <a:pt x="93309" y="4086"/>
                  </a:cubicBezTo>
                  <a:cubicBezTo>
                    <a:pt x="101530" y="4061"/>
                    <a:pt x="109726" y="4036"/>
                    <a:pt x="117921" y="4011"/>
                  </a:cubicBezTo>
                  <a:cubicBezTo>
                    <a:pt x="118222" y="2733"/>
                    <a:pt x="118573" y="1504"/>
                    <a:pt x="118974" y="276"/>
                  </a:cubicBezTo>
                  <a:cubicBezTo>
                    <a:pt x="118999" y="251"/>
                    <a:pt x="118999" y="201"/>
                    <a:pt x="118974" y="151"/>
                  </a:cubicBezTo>
                  <a:cubicBezTo>
                    <a:pt x="118949" y="126"/>
                    <a:pt x="118898" y="76"/>
                    <a:pt x="118873" y="76"/>
                  </a:cubicBezTo>
                  <a:cubicBezTo>
                    <a:pt x="118823" y="26"/>
                    <a:pt x="118773" y="1"/>
                    <a:pt x="118723" y="1"/>
                  </a:cubicBezTo>
                  <a:close/>
                </a:path>
              </a:pathLst>
            </a:custGeom>
            <a:solidFill>
              <a:srgbClr val="FF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7" name="Google Shape;9467;p55"/>
            <p:cNvSpPr/>
            <p:nvPr/>
          </p:nvSpPr>
          <p:spPr>
            <a:xfrm>
              <a:off x="1955025" y="3187375"/>
              <a:ext cx="3035750" cy="116575"/>
            </a:xfrm>
            <a:custGeom>
              <a:avLst/>
              <a:gdLst/>
              <a:ahLst/>
              <a:cxnLst/>
              <a:rect l="l" t="t" r="r" b="b"/>
              <a:pathLst>
                <a:path w="121430" h="4663" extrusionOk="0">
                  <a:moveTo>
                    <a:pt x="120177" y="1"/>
                  </a:moveTo>
                  <a:lnTo>
                    <a:pt x="109700" y="51"/>
                  </a:lnTo>
                  <a:lnTo>
                    <a:pt x="99350" y="76"/>
                  </a:lnTo>
                  <a:lnTo>
                    <a:pt x="56567" y="176"/>
                  </a:lnTo>
                  <a:lnTo>
                    <a:pt x="50026" y="201"/>
                  </a:lnTo>
                  <a:lnTo>
                    <a:pt x="15164" y="301"/>
                  </a:lnTo>
                  <a:lnTo>
                    <a:pt x="7895" y="301"/>
                  </a:lnTo>
                  <a:lnTo>
                    <a:pt x="677" y="326"/>
                  </a:lnTo>
                  <a:cubicBezTo>
                    <a:pt x="602" y="326"/>
                    <a:pt x="527" y="377"/>
                    <a:pt x="527" y="452"/>
                  </a:cubicBezTo>
                  <a:cubicBezTo>
                    <a:pt x="502" y="477"/>
                    <a:pt x="502" y="477"/>
                    <a:pt x="477" y="502"/>
                  </a:cubicBezTo>
                  <a:cubicBezTo>
                    <a:pt x="351" y="752"/>
                    <a:pt x="251" y="1053"/>
                    <a:pt x="176" y="1429"/>
                  </a:cubicBezTo>
                  <a:cubicBezTo>
                    <a:pt x="76" y="1780"/>
                    <a:pt x="26" y="2156"/>
                    <a:pt x="26" y="2532"/>
                  </a:cubicBezTo>
                  <a:cubicBezTo>
                    <a:pt x="1" y="2908"/>
                    <a:pt x="26" y="3284"/>
                    <a:pt x="101" y="3660"/>
                  </a:cubicBezTo>
                  <a:cubicBezTo>
                    <a:pt x="176" y="4011"/>
                    <a:pt x="276" y="4311"/>
                    <a:pt x="452" y="4562"/>
                  </a:cubicBezTo>
                  <a:cubicBezTo>
                    <a:pt x="477" y="4587"/>
                    <a:pt x="527" y="4612"/>
                    <a:pt x="552" y="4637"/>
                  </a:cubicBezTo>
                  <a:cubicBezTo>
                    <a:pt x="602" y="4662"/>
                    <a:pt x="652" y="4662"/>
                    <a:pt x="677" y="4662"/>
                  </a:cubicBezTo>
                  <a:lnTo>
                    <a:pt x="20778" y="4612"/>
                  </a:lnTo>
                  <a:lnTo>
                    <a:pt x="41079" y="4562"/>
                  </a:lnTo>
                  <a:lnTo>
                    <a:pt x="61956" y="4512"/>
                  </a:lnTo>
                  <a:lnTo>
                    <a:pt x="82808" y="4462"/>
                  </a:lnTo>
                  <a:lnTo>
                    <a:pt x="117595" y="4361"/>
                  </a:lnTo>
                  <a:lnTo>
                    <a:pt x="120578" y="4361"/>
                  </a:lnTo>
                  <a:cubicBezTo>
                    <a:pt x="120628" y="4361"/>
                    <a:pt x="120703" y="4311"/>
                    <a:pt x="120728" y="4261"/>
                  </a:cubicBezTo>
                  <a:cubicBezTo>
                    <a:pt x="120728" y="4236"/>
                    <a:pt x="120753" y="4236"/>
                    <a:pt x="120753" y="4211"/>
                  </a:cubicBezTo>
                  <a:cubicBezTo>
                    <a:pt x="121004" y="3986"/>
                    <a:pt x="121179" y="3685"/>
                    <a:pt x="121279" y="3309"/>
                  </a:cubicBezTo>
                  <a:cubicBezTo>
                    <a:pt x="121330" y="3158"/>
                    <a:pt x="121380" y="2958"/>
                    <a:pt x="121405" y="2732"/>
                  </a:cubicBezTo>
                  <a:cubicBezTo>
                    <a:pt x="121405" y="2557"/>
                    <a:pt x="121430" y="2356"/>
                    <a:pt x="121405" y="2131"/>
                  </a:cubicBezTo>
                  <a:cubicBezTo>
                    <a:pt x="121380" y="1730"/>
                    <a:pt x="121305" y="1329"/>
                    <a:pt x="121154" y="978"/>
                  </a:cubicBezTo>
                  <a:cubicBezTo>
                    <a:pt x="121004" y="577"/>
                    <a:pt x="120803" y="276"/>
                    <a:pt x="120528" y="76"/>
                  </a:cubicBezTo>
                  <a:cubicBezTo>
                    <a:pt x="120503" y="51"/>
                    <a:pt x="120452" y="26"/>
                    <a:pt x="120402" y="26"/>
                  </a:cubicBezTo>
                  <a:cubicBezTo>
                    <a:pt x="120377" y="26"/>
                    <a:pt x="120352" y="1"/>
                    <a:pt x="120327" y="1"/>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8" name="Google Shape;9468;p55"/>
            <p:cNvSpPr/>
            <p:nvPr/>
          </p:nvSpPr>
          <p:spPr>
            <a:xfrm>
              <a:off x="1936225" y="3742525"/>
              <a:ext cx="3035750" cy="116550"/>
            </a:xfrm>
            <a:custGeom>
              <a:avLst/>
              <a:gdLst/>
              <a:ahLst/>
              <a:cxnLst/>
              <a:rect l="l" t="t" r="r" b="b"/>
              <a:pathLst>
                <a:path w="121430" h="4662" extrusionOk="0">
                  <a:moveTo>
                    <a:pt x="120202" y="0"/>
                  </a:moveTo>
                  <a:lnTo>
                    <a:pt x="109726" y="50"/>
                  </a:lnTo>
                  <a:lnTo>
                    <a:pt x="99350" y="75"/>
                  </a:lnTo>
                  <a:lnTo>
                    <a:pt x="56567" y="176"/>
                  </a:lnTo>
                  <a:lnTo>
                    <a:pt x="50051" y="201"/>
                  </a:lnTo>
                  <a:lnTo>
                    <a:pt x="15189" y="301"/>
                  </a:lnTo>
                  <a:lnTo>
                    <a:pt x="7921" y="301"/>
                  </a:lnTo>
                  <a:lnTo>
                    <a:pt x="702" y="326"/>
                  </a:lnTo>
                  <a:cubicBezTo>
                    <a:pt x="627" y="326"/>
                    <a:pt x="552" y="376"/>
                    <a:pt x="527" y="476"/>
                  </a:cubicBezTo>
                  <a:cubicBezTo>
                    <a:pt x="527" y="476"/>
                    <a:pt x="502" y="476"/>
                    <a:pt x="502" y="501"/>
                  </a:cubicBezTo>
                  <a:cubicBezTo>
                    <a:pt x="377" y="752"/>
                    <a:pt x="251" y="1053"/>
                    <a:pt x="176" y="1429"/>
                  </a:cubicBezTo>
                  <a:cubicBezTo>
                    <a:pt x="101" y="1780"/>
                    <a:pt x="51" y="2156"/>
                    <a:pt x="26" y="2532"/>
                  </a:cubicBezTo>
                  <a:cubicBezTo>
                    <a:pt x="1" y="2907"/>
                    <a:pt x="26" y="3283"/>
                    <a:pt x="101" y="3659"/>
                  </a:cubicBezTo>
                  <a:cubicBezTo>
                    <a:pt x="176" y="4010"/>
                    <a:pt x="301" y="4311"/>
                    <a:pt x="477" y="4562"/>
                  </a:cubicBezTo>
                  <a:cubicBezTo>
                    <a:pt x="502" y="4587"/>
                    <a:pt x="527" y="4612"/>
                    <a:pt x="577" y="4637"/>
                  </a:cubicBezTo>
                  <a:cubicBezTo>
                    <a:pt x="627" y="4662"/>
                    <a:pt x="652" y="4662"/>
                    <a:pt x="702" y="4662"/>
                  </a:cubicBezTo>
                  <a:lnTo>
                    <a:pt x="20778" y="4612"/>
                  </a:lnTo>
                  <a:lnTo>
                    <a:pt x="41104" y="4562"/>
                  </a:lnTo>
                  <a:lnTo>
                    <a:pt x="61956" y="4512"/>
                  </a:lnTo>
                  <a:lnTo>
                    <a:pt x="82808" y="4461"/>
                  </a:lnTo>
                  <a:lnTo>
                    <a:pt x="117620" y="4361"/>
                  </a:lnTo>
                  <a:lnTo>
                    <a:pt x="120578" y="4361"/>
                  </a:lnTo>
                  <a:cubicBezTo>
                    <a:pt x="120653" y="4361"/>
                    <a:pt x="120703" y="4311"/>
                    <a:pt x="120728" y="4261"/>
                  </a:cubicBezTo>
                  <a:cubicBezTo>
                    <a:pt x="120753" y="4236"/>
                    <a:pt x="120753" y="4236"/>
                    <a:pt x="120778" y="4236"/>
                  </a:cubicBezTo>
                  <a:cubicBezTo>
                    <a:pt x="121004" y="4010"/>
                    <a:pt x="121179" y="3684"/>
                    <a:pt x="121305" y="3308"/>
                  </a:cubicBezTo>
                  <a:cubicBezTo>
                    <a:pt x="121355" y="3158"/>
                    <a:pt x="121380" y="2958"/>
                    <a:pt x="121405" y="2732"/>
                  </a:cubicBezTo>
                  <a:cubicBezTo>
                    <a:pt x="121430" y="2557"/>
                    <a:pt x="121430" y="2356"/>
                    <a:pt x="121430" y="2131"/>
                  </a:cubicBezTo>
                  <a:cubicBezTo>
                    <a:pt x="121405" y="1730"/>
                    <a:pt x="121305" y="1329"/>
                    <a:pt x="121179" y="978"/>
                  </a:cubicBezTo>
                  <a:cubicBezTo>
                    <a:pt x="121029" y="577"/>
                    <a:pt x="120803" y="276"/>
                    <a:pt x="120553" y="75"/>
                  </a:cubicBezTo>
                  <a:cubicBezTo>
                    <a:pt x="120503" y="50"/>
                    <a:pt x="120478" y="25"/>
                    <a:pt x="120427" y="25"/>
                  </a:cubicBezTo>
                  <a:cubicBezTo>
                    <a:pt x="120377" y="25"/>
                    <a:pt x="120352" y="0"/>
                    <a:pt x="120327" y="0"/>
                  </a:cubicBezTo>
                  <a:close/>
                </a:path>
              </a:pathLst>
            </a:custGeom>
            <a:solidFill>
              <a:srgbClr val="647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9" name="Google Shape;9469;p55"/>
            <p:cNvSpPr/>
            <p:nvPr/>
          </p:nvSpPr>
          <p:spPr>
            <a:xfrm>
              <a:off x="1916175" y="2780725"/>
              <a:ext cx="2984375" cy="417325"/>
            </a:xfrm>
            <a:custGeom>
              <a:avLst/>
              <a:gdLst/>
              <a:ahLst/>
              <a:cxnLst/>
              <a:rect l="l" t="t" r="r" b="b"/>
              <a:pathLst>
                <a:path w="119375" h="16693" extrusionOk="0">
                  <a:moveTo>
                    <a:pt x="116016" y="1"/>
                  </a:moveTo>
                  <a:lnTo>
                    <a:pt x="107320" y="26"/>
                  </a:lnTo>
                  <a:lnTo>
                    <a:pt x="98698" y="51"/>
                  </a:lnTo>
                  <a:lnTo>
                    <a:pt x="90051" y="76"/>
                  </a:lnTo>
                  <a:cubicBezTo>
                    <a:pt x="77595" y="101"/>
                    <a:pt x="65164" y="126"/>
                    <a:pt x="52708" y="176"/>
                  </a:cubicBezTo>
                  <a:lnTo>
                    <a:pt x="51329" y="176"/>
                  </a:lnTo>
                  <a:cubicBezTo>
                    <a:pt x="39424" y="201"/>
                    <a:pt x="27520" y="226"/>
                    <a:pt x="15615" y="277"/>
                  </a:cubicBezTo>
                  <a:cubicBezTo>
                    <a:pt x="10953" y="277"/>
                    <a:pt x="6266" y="302"/>
                    <a:pt x="1605" y="302"/>
                  </a:cubicBezTo>
                  <a:lnTo>
                    <a:pt x="1354" y="302"/>
                  </a:lnTo>
                  <a:cubicBezTo>
                    <a:pt x="1254" y="302"/>
                    <a:pt x="1154" y="402"/>
                    <a:pt x="1154" y="502"/>
                  </a:cubicBezTo>
                  <a:cubicBezTo>
                    <a:pt x="1154" y="527"/>
                    <a:pt x="1179" y="577"/>
                    <a:pt x="1179" y="602"/>
                  </a:cubicBezTo>
                  <a:cubicBezTo>
                    <a:pt x="903" y="1204"/>
                    <a:pt x="652" y="1881"/>
                    <a:pt x="477" y="2657"/>
                  </a:cubicBezTo>
                  <a:cubicBezTo>
                    <a:pt x="301" y="3384"/>
                    <a:pt x="176" y="4186"/>
                    <a:pt x="101" y="5089"/>
                  </a:cubicBezTo>
                  <a:cubicBezTo>
                    <a:pt x="26" y="5916"/>
                    <a:pt x="1" y="6768"/>
                    <a:pt x="26" y="7695"/>
                  </a:cubicBezTo>
                  <a:cubicBezTo>
                    <a:pt x="51" y="8572"/>
                    <a:pt x="126" y="9475"/>
                    <a:pt x="226" y="10352"/>
                  </a:cubicBezTo>
                  <a:cubicBezTo>
                    <a:pt x="352" y="11429"/>
                    <a:pt x="527" y="12532"/>
                    <a:pt x="778" y="13635"/>
                  </a:cubicBezTo>
                  <a:cubicBezTo>
                    <a:pt x="1003" y="14637"/>
                    <a:pt x="1279" y="15615"/>
                    <a:pt x="1580" y="16492"/>
                  </a:cubicBezTo>
                  <a:cubicBezTo>
                    <a:pt x="1605" y="16542"/>
                    <a:pt x="1655" y="16592"/>
                    <a:pt x="1680" y="16592"/>
                  </a:cubicBezTo>
                  <a:cubicBezTo>
                    <a:pt x="1705" y="16643"/>
                    <a:pt x="1780" y="16693"/>
                    <a:pt x="1830" y="16693"/>
                  </a:cubicBezTo>
                  <a:lnTo>
                    <a:pt x="20126" y="16643"/>
                  </a:lnTo>
                  <a:lnTo>
                    <a:pt x="38347" y="16592"/>
                  </a:lnTo>
                  <a:cubicBezTo>
                    <a:pt x="51179" y="16567"/>
                    <a:pt x="63986" y="16517"/>
                    <a:pt x="76818" y="16492"/>
                  </a:cubicBezTo>
                  <a:lnTo>
                    <a:pt x="77796" y="16492"/>
                  </a:lnTo>
                  <a:lnTo>
                    <a:pt x="95164" y="16442"/>
                  </a:lnTo>
                  <a:lnTo>
                    <a:pt x="112307" y="16392"/>
                  </a:lnTo>
                  <a:lnTo>
                    <a:pt x="116117" y="16392"/>
                  </a:lnTo>
                  <a:cubicBezTo>
                    <a:pt x="116167" y="16392"/>
                    <a:pt x="116242" y="16342"/>
                    <a:pt x="116267" y="16292"/>
                  </a:cubicBezTo>
                  <a:cubicBezTo>
                    <a:pt x="116292" y="16292"/>
                    <a:pt x="116342" y="16267"/>
                    <a:pt x="116367" y="16242"/>
                  </a:cubicBezTo>
                  <a:cubicBezTo>
                    <a:pt x="116518" y="16091"/>
                    <a:pt x="116668" y="15941"/>
                    <a:pt x="116793" y="15815"/>
                  </a:cubicBezTo>
                  <a:cubicBezTo>
                    <a:pt x="116919" y="15665"/>
                    <a:pt x="117044" y="15515"/>
                    <a:pt x="117194" y="15314"/>
                  </a:cubicBezTo>
                  <a:cubicBezTo>
                    <a:pt x="117445" y="15013"/>
                    <a:pt x="117645" y="14637"/>
                    <a:pt x="117871" y="14236"/>
                  </a:cubicBezTo>
                  <a:cubicBezTo>
                    <a:pt x="118247" y="13510"/>
                    <a:pt x="118548" y="12708"/>
                    <a:pt x="118798" y="11780"/>
                  </a:cubicBezTo>
                  <a:cubicBezTo>
                    <a:pt x="118999" y="11003"/>
                    <a:pt x="119174" y="10176"/>
                    <a:pt x="119275" y="9274"/>
                  </a:cubicBezTo>
                  <a:cubicBezTo>
                    <a:pt x="119375" y="8246"/>
                    <a:pt x="119375" y="7219"/>
                    <a:pt x="119275" y="6241"/>
                  </a:cubicBezTo>
                  <a:cubicBezTo>
                    <a:pt x="119199" y="5565"/>
                    <a:pt x="119074" y="4913"/>
                    <a:pt x="118874" y="4287"/>
                  </a:cubicBezTo>
                  <a:cubicBezTo>
                    <a:pt x="118698" y="3660"/>
                    <a:pt x="118447" y="3008"/>
                    <a:pt x="118147" y="2357"/>
                  </a:cubicBezTo>
                  <a:cubicBezTo>
                    <a:pt x="117896" y="1855"/>
                    <a:pt x="117671" y="1404"/>
                    <a:pt x="117370" y="978"/>
                  </a:cubicBezTo>
                  <a:cubicBezTo>
                    <a:pt x="117194" y="753"/>
                    <a:pt x="117019" y="577"/>
                    <a:pt x="116818" y="402"/>
                  </a:cubicBezTo>
                  <a:cubicBezTo>
                    <a:pt x="116618" y="251"/>
                    <a:pt x="116392" y="126"/>
                    <a:pt x="116167" y="51"/>
                  </a:cubicBezTo>
                  <a:cubicBezTo>
                    <a:pt x="116117" y="26"/>
                    <a:pt x="116067" y="1"/>
                    <a:pt x="116016" y="1"/>
                  </a:cubicBezTo>
                  <a:close/>
                </a:path>
              </a:pathLst>
            </a:custGeom>
            <a:solidFill>
              <a:srgbClr val="0072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0" name="Google Shape;9470;p55"/>
            <p:cNvSpPr/>
            <p:nvPr/>
          </p:nvSpPr>
          <p:spPr>
            <a:xfrm>
              <a:off x="3617950" y="2780725"/>
              <a:ext cx="1250650" cy="59550"/>
            </a:xfrm>
            <a:custGeom>
              <a:avLst/>
              <a:gdLst/>
              <a:ahLst/>
              <a:cxnLst/>
              <a:rect l="l" t="t" r="r" b="b"/>
              <a:pathLst>
                <a:path w="50026" h="2382" extrusionOk="0">
                  <a:moveTo>
                    <a:pt x="47945" y="1"/>
                  </a:moveTo>
                  <a:lnTo>
                    <a:pt x="39249" y="26"/>
                  </a:lnTo>
                  <a:lnTo>
                    <a:pt x="30627" y="51"/>
                  </a:lnTo>
                  <a:lnTo>
                    <a:pt x="21980" y="76"/>
                  </a:lnTo>
                  <a:cubicBezTo>
                    <a:pt x="14637" y="101"/>
                    <a:pt x="7319" y="126"/>
                    <a:pt x="0" y="126"/>
                  </a:cubicBezTo>
                  <a:cubicBezTo>
                    <a:pt x="151" y="176"/>
                    <a:pt x="301" y="201"/>
                    <a:pt x="451" y="251"/>
                  </a:cubicBezTo>
                  <a:cubicBezTo>
                    <a:pt x="1504" y="477"/>
                    <a:pt x="2557" y="703"/>
                    <a:pt x="3609" y="978"/>
                  </a:cubicBezTo>
                  <a:cubicBezTo>
                    <a:pt x="4662" y="1279"/>
                    <a:pt x="5740" y="1605"/>
                    <a:pt x="6767" y="2031"/>
                  </a:cubicBezTo>
                  <a:cubicBezTo>
                    <a:pt x="7043" y="2131"/>
                    <a:pt x="7319" y="2256"/>
                    <a:pt x="7594" y="2382"/>
                  </a:cubicBezTo>
                  <a:cubicBezTo>
                    <a:pt x="10652" y="2382"/>
                    <a:pt x="13685" y="2357"/>
                    <a:pt x="16742" y="2357"/>
                  </a:cubicBezTo>
                  <a:cubicBezTo>
                    <a:pt x="27845" y="2332"/>
                    <a:pt x="38923" y="2307"/>
                    <a:pt x="50026" y="2282"/>
                  </a:cubicBezTo>
                  <a:cubicBezTo>
                    <a:pt x="49800" y="1805"/>
                    <a:pt x="49574" y="1379"/>
                    <a:pt x="49299" y="1003"/>
                  </a:cubicBezTo>
                  <a:cubicBezTo>
                    <a:pt x="49123" y="753"/>
                    <a:pt x="48948" y="577"/>
                    <a:pt x="48747" y="427"/>
                  </a:cubicBezTo>
                  <a:cubicBezTo>
                    <a:pt x="48547" y="251"/>
                    <a:pt x="48321" y="126"/>
                    <a:pt x="48096" y="51"/>
                  </a:cubicBezTo>
                  <a:cubicBezTo>
                    <a:pt x="48046" y="26"/>
                    <a:pt x="47996" y="1"/>
                    <a:pt x="47945" y="1"/>
                  </a:cubicBezTo>
                  <a:close/>
                </a:path>
              </a:pathLst>
            </a:custGeom>
            <a:solidFill>
              <a:srgbClr val="0092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1" name="Google Shape;9471;p55"/>
            <p:cNvSpPr/>
            <p:nvPr/>
          </p:nvSpPr>
          <p:spPr>
            <a:xfrm>
              <a:off x="3833475" y="2850275"/>
              <a:ext cx="1067075" cy="285125"/>
            </a:xfrm>
            <a:custGeom>
              <a:avLst/>
              <a:gdLst/>
              <a:ahLst/>
              <a:cxnLst/>
              <a:rect l="l" t="t" r="r" b="b"/>
              <a:pathLst>
                <a:path w="42683" h="11405" extrusionOk="0">
                  <a:moveTo>
                    <a:pt x="41630" y="1"/>
                  </a:moveTo>
                  <a:cubicBezTo>
                    <a:pt x="40853" y="1"/>
                    <a:pt x="40076" y="1"/>
                    <a:pt x="39299" y="26"/>
                  </a:cubicBezTo>
                  <a:cubicBezTo>
                    <a:pt x="26768" y="51"/>
                    <a:pt x="14262" y="76"/>
                    <a:pt x="1755" y="126"/>
                  </a:cubicBezTo>
                  <a:lnTo>
                    <a:pt x="1" y="126"/>
                  </a:lnTo>
                  <a:cubicBezTo>
                    <a:pt x="251" y="251"/>
                    <a:pt x="502" y="402"/>
                    <a:pt x="753" y="552"/>
                  </a:cubicBezTo>
                  <a:cubicBezTo>
                    <a:pt x="2332" y="1530"/>
                    <a:pt x="3760" y="2783"/>
                    <a:pt x="4963" y="4211"/>
                  </a:cubicBezTo>
                  <a:cubicBezTo>
                    <a:pt x="6191" y="5640"/>
                    <a:pt x="7219" y="7219"/>
                    <a:pt x="8021" y="8923"/>
                  </a:cubicBezTo>
                  <a:cubicBezTo>
                    <a:pt x="8422" y="9725"/>
                    <a:pt x="8748" y="10552"/>
                    <a:pt x="9074" y="11404"/>
                  </a:cubicBezTo>
                  <a:cubicBezTo>
                    <a:pt x="10151" y="11404"/>
                    <a:pt x="11254" y="11379"/>
                    <a:pt x="12357" y="11379"/>
                  </a:cubicBezTo>
                  <a:cubicBezTo>
                    <a:pt x="21981" y="11354"/>
                    <a:pt x="31630" y="11329"/>
                    <a:pt x="41254" y="11304"/>
                  </a:cubicBezTo>
                  <a:cubicBezTo>
                    <a:pt x="41580" y="10627"/>
                    <a:pt x="41881" y="9876"/>
                    <a:pt x="42106" y="8998"/>
                  </a:cubicBezTo>
                  <a:cubicBezTo>
                    <a:pt x="42307" y="8221"/>
                    <a:pt x="42457" y="7394"/>
                    <a:pt x="42557" y="6492"/>
                  </a:cubicBezTo>
                  <a:cubicBezTo>
                    <a:pt x="42683" y="5464"/>
                    <a:pt x="42683" y="4437"/>
                    <a:pt x="42583" y="3459"/>
                  </a:cubicBezTo>
                  <a:cubicBezTo>
                    <a:pt x="42507" y="2808"/>
                    <a:pt x="42357" y="2131"/>
                    <a:pt x="42182" y="1505"/>
                  </a:cubicBezTo>
                  <a:cubicBezTo>
                    <a:pt x="42031" y="1028"/>
                    <a:pt x="41856" y="527"/>
                    <a:pt x="41630" y="1"/>
                  </a:cubicBezTo>
                  <a:close/>
                </a:path>
              </a:pathLst>
            </a:custGeom>
            <a:solidFill>
              <a:srgbClr val="0092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2" name="Google Shape;9472;p55"/>
            <p:cNvSpPr/>
            <p:nvPr/>
          </p:nvSpPr>
          <p:spPr>
            <a:xfrm>
              <a:off x="4064700" y="3146025"/>
              <a:ext cx="792625" cy="45750"/>
            </a:xfrm>
            <a:custGeom>
              <a:avLst/>
              <a:gdLst/>
              <a:ahLst/>
              <a:cxnLst/>
              <a:rect l="l" t="t" r="r" b="b"/>
              <a:pathLst>
                <a:path w="31705" h="1830" extrusionOk="0">
                  <a:moveTo>
                    <a:pt x="31704" y="0"/>
                  </a:moveTo>
                  <a:cubicBezTo>
                    <a:pt x="24411" y="25"/>
                    <a:pt x="17118" y="25"/>
                    <a:pt x="9825" y="51"/>
                  </a:cubicBezTo>
                  <a:cubicBezTo>
                    <a:pt x="6566" y="76"/>
                    <a:pt x="3283" y="76"/>
                    <a:pt x="0" y="76"/>
                  </a:cubicBezTo>
                  <a:cubicBezTo>
                    <a:pt x="201" y="652"/>
                    <a:pt x="401" y="1254"/>
                    <a:pt x="576" y="1830"/>
                  </a:cubicBezTo>
                  <a:lnTo>
                    <a:pt x="9223" y="1830"/>
                  </a:lnTo>
                  <a:lnTo>
                    <a:pt x="26366" y="1780"/>
                  </a:lnTo>
                  <a:lnTo>
                    <a:pt x="28271" y="1780"/>
                  </a:lnTo>
                  <a:lnTo>
                    <a:pt x="30176" y="1755"/>
                  </a:lnTo>
                  <a:cubicBezTo>
                    <a:pt x="30226" y="1755"/>
                    <a:pt x="30301" y="1730"/>
                    <a:pt x="30326" y="1680"/>
                  </a:cubicBezTo>
                  <a:cubicBezTo>
                    <a:pt x="30351" y="1680"/>
                    <a:pt x="30376" y="1655"/>
                    <a:pt x="30401" y="1630"/>
                  </a:cubicBezTo>
                  <a:cubicBezTo>
                    <a:pt x="30577" y="1479"/>
                    <a:pt x="30727" y="1329"/>
                    <a:pt x="30852" y="1203"/>
                  </a:cubicBezTo>
                  <a:cubicBezTo>
                    <a:pt x="30978" y="1053"/>
                    <a:pt x="31103" y="903"/>
                    <a:pt x="31253" y="702"/>
                  </a:cubicBezTo>
                  <a:cubicBezTo>
                    <a:pt x="31404" y="477"/>
                    <a:pt x="31579" y="251"/>
                    <a:pt x="31704" y="0"/>
                  </a:cubicBezTo>
                  <a:close/>
                </a:path>
              </a:pathLst>
            </a:custGeom>
            <a:solidFill>
              <a:srgbClr val="0092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3" name="Google Shape;9473;p55"/>
            <p:cNvSpPr/>
            <p:nvPr/>
          </p:nvSpPr>
          <p:spPr>
            <a:xfrm>
              <a:off x="1928700" y="2787000"/>
              <a:ext cx="496900" cy="58300"/>
            </a:xfrm>
            <a:custGeom>
              <a:avLst/>
              <a:gdLst/>
              <a:ahLst/>
              <a:cxnLst/>
              <a:rect l="l" t="t" r="r" b="b"/>
              <a:pathLst>
                <a:path w="19876" h="2332" extrusionOk="0">
                  <a:moveTo>
                    <a:pt x="19876" y="0"/>
                  </a:moveTo>
                  <a:cubicBezTo>
                    <a:pt x="18297" y="26"/>
                    <a:pt x="16718" y="26"/>
                    <a:pt x="15114" y="26"/>
                  </a:cubicBezTo>
                  <a:cubicBezTo>
                    <a:pt x="10452" y="51"/>
                    <a:pt x="5765" y="51"/>
                    <a:pt x="1104" y="51"/>
                  </a:cubicBezTo>
                  <a:lnTo>
                    <a:pt x="853" y="51"/>
                  </a:lnTo>
                  <a:cubicBezTo>
                    <a:pt x="753" y="76"/>
                    <a:pt x="653" y="151"/>
                    <a:pt x="653" y="251"/>
                  </a:cubicBezTo>
                  <a:cubicBezTo>
                    <a:pt x="653" y="276"/>
                    <a:pt x="678" y="326"/>
                    <a:pt x="703" y="351"/>
                  </a:cubicBezTo>
                  <a:cubicBezTo>
                    <a:pt x="402" y="928"/>
                    <a:pt x="176" y="1579"/>
                    <a:pt x="1" y="2331"/>
                  </a:cubicBezTo>
                  <a:cubicBezTo>
                    <a:pt x="1831" y="2331"/>
                    <a:pt x="3635" y="2331"/>
                    <a:pt x="5465" y="2306"/>
                  </a:cubicBezTo>
                  <a:cubicBezTo>
                    <a:pt x="10151" y="2306"/>
                    <a:pt x="14838" y="2281"/>
                    <a:pt x="19525" y="2281"/>
                  </a:cubicBezTo>
                  <a:cubicBezTo>
                    <a:pt x="19500" y="2206"/>
                    <a:pt x="19475" y="2106"/>
                    <a:pt x="19475" y="2031"/>
                  </a:cubicBezTo>
                  <a:cubicBezTo>
                    <a:pt x="19425" y="1780"/>
                    <a:pt x="19400" y="1529"/>
                    <a:pt x="19425" y="1279"/>
                  </a:cubicBezTo>
                  <a:cubicBezTo>
                    <a:pt x="19450" y="1003"/>
                    <a:pt x="19525" y="727"/>
                    <a:pt x="19650" y="452"/>
                  </a:cubicBezTo>
                  <a:cubicBezTo>
                    <a:pt x="19700" y="326"/>
                    <a:pt x="19750" y="226"/>
                    <a:pt x="19826" y="101"/>
                  </a:cubicBezTo>
                  <a:cubicBezTo>
                    <a:pt x="19851" y="76"/>
                    <a:pt x="19851" y="51"/>
                    <a:pt x="19876" y="0"/>
                  </a:cubicBezTo>
                  <a:close/>
                </a:path>
              </a:pathLst>
            </a:custGeom>
            <a:solidFill>
              <a:srgbClr val="0092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4" name="Google Shape;9474;p55"/>
            <p:cNvSpPr/>
            <p:nvPr/>
          </p:nvSpPr>
          <p:spPr>
            <a:xfrm>
              <a:off x="1916175" y="2857175"/>
              <a:ext cx="1495025" cy="283850"/>
            </a:xfrm>
            <a:custGeom>
              <a:avLst/>
              <a:gdLst/>
              <a:ahLst/>
              <a:cxnLst/>
              <a:rect l="l" t="t" r="r" b="b"/>
              <a:pathLst>
                <a:path w="59801" h="11354" extrusionOk="0">
                  <a:moveTo>
                    <a:pt x="20226" y="0"/>
                  </a:moveTo>
                  <a:cubicBezTo>
                    <a:pt x="13610" y="0"/>
                    <a:pt x="6993" y="26"/>
                    <a:pt x="377" y="51"/>
                  </a:cubicBezTo>
                  <a:cubicBezTo>
                    <a:pt x="251" y="652"/>
                    <a:pt x="151" y="1329"/>
                    <a:pt x="101" y="2031"/>
                  </a:cubicBezTo>
                  <a:cubicBezTo>
                    <a:pt x="26" y="2858"/>
                    <a:pt x="1" y="3710"/>
                    <a:pt x="26" y="4637"/>
                  </a:cubicBezTo>
                  <a:cubicBezTo>
                    <a:pt x="51" y="5489"/>
                    <a:pt x="126" y="6391"/>
                    <a:pt x="226" y="7294"/>
                  </a:cubicBezTo>
                  <a:cubicBezTo>
                    <a:pt x="352" y="8371"/>
                    <a:pt x="552" y="9474"/>
                    <a:pt x="778" y="10552"/>
                  </a:cubicBezTo>
                  <a:cubicBezTo>
                    <a:pt x="853" y="10828"/>
                    <a:pt x="903" y="11078"/>
                    <a:pt x="978" y="11354"/>
                  </a:cubicBezTo>
                  <a:cubicBezTo>
                    <a:pt x="14387" y="11304"/>
                    <a:pt x="27795" y="11279"/>
                    <a:pt x="41204" y="11229"/>
                  </a:cubicBezTo>
                  <a:cubicBezTo>
                    <a:pt x="47394" y="11229"/>
                    <a:pt x="53610" y="11204"/>
                    <a:pt x="59801" y="11178"/>
                  </a:cubicBezTo>
                  <a:cubicBezTo>
                    <a:pt x="59174" y="10903"/>
                    <a:pt x="58547" y="10602"/>
                    <a:pt x="57921" y="10276"/>
                  </a:cubicBezTo>
                  <a:cubicBezTo>
                    <a:pt x="56292" y="9424"/>
                    <a:pt x="54713" y="8497"/>
                    <a:pt x="53134" y="7594"/>
                  </a:cubicBezTo>
                  <a:cubicBezTo>
                    <a:pt x="51555" y="6692"/>
                    <a:pt x="49951" y="5790"/>
                    <a:pt x="48297" y="5038"/>
                  </a:cubicBezTo>
                  <a:cubicBezTo>
                    <a:pt x="47394" y="4637"/>
                    <a:pt x="46492" y="4261"/>
                    <a:pt x="45540" y="3960"/>
                  </a:cubicBezTo>
                  <a:cubicBezTo>
                    <a:pt x="45064" y="3785"/>
                    <a:pt x="44587" y="3660"/>
                    <a:pt x="44086" y="3534"/>
                  </a:cubicBezTo>
                  <a:cubicBezTo>
                    <a:pt x="43635" y="3409"/>
                    <a:pt x="43184" y="3334"/>
                    <a:pt x="42733" y="3234"/>
                  </a:cubicBezTo>
                  <a:lnTo>
                    <a:pt x="42733" y="3234"/>
                  </a:lnTo>
                  <a:cubicBezTo>
                    <a:pt x="42733" y="3248"/>
                    <a:pt x="42742" y="3254"/>
                    <a:pt x="42749" y="3257"/>
                  </a:cubicBezTo>
                  <a:lnTo>
                    <a:pt x="42749" y="3257"/>
                  </a:lnTo>
                  <a:cubicBezTo>
                    <a:pt x="42351" y="3183"/>
                    <a:pt x="41953" y="3133"/>
                    <a:pt x="41555" y="3083"/>
                  </a:cubicBezTo>
                  <a:cubicBezTo>
                    <a:pt x="41179" y="3058"/>
                    <a:pt x="40828" y="3033"/>
                    <a:pt x="40452" y="3033"/>
                  </a:cubicBezTo>
                  <a:lnTo>
                    <a:pt x="39199" y="3033"/>
                  </a:lnTo>
                  <a:cubicBezTo>
                    <a:pt x="38823" y="3058"/>
                    <a:pt x="38472" y="3083"/>
                    <a:pt x="38096" y="3108"/>
                  </a:cubicBezTo>
                  <a:lnTo>
                    <a:pt x="38121" y="3108"/>
                  </a:lnTo>
                  <a:cubicBezTo>
                    <a:pt x="36993" y="3209"/>
                    <a:pt x="35891" y="3359"/>
                    <a:pt x="34788" y="3534"/>
                  </a:cubicBezTo>
                  <a:cubicBezTo>
                    <a:pt x="33735" y="3710"/>
                    <a:pt x="32658" y="3885"/>
                    <a:pt x="31605" y="4011"/>
                  </a:cubicBezTo>
                  <a:cubicBezTo>
                    <a:pt x="30602" y="4136"/>
                    <a:pt x="29625" y="4236"/>
                    <a:pt x="28622" y="4261"/>
                  </a:cubicBezTo>
                  <a:cubicBezTo>
                    <a:pt x="28071" y="4261"/>
                    <a:pt x="27545" y="4261"/>
                    <a:pt x="27018" y="4211"/>
                  </a:cubicBezTo>
                  <a:cubicBezTo>
                    <a:pt x="26718" y="4186"/>
                    <a:pt x="26392" y="4161"/>
                    <a:pt x="26116" y="4111"/>
                  </a:cubicBezTo>
                  <a:cubicBezTo>
                    <a:pt x="25540" y="3985"/>
                    <a:pt x="25013" y="3810"/>
                    <a:pt x="24487" y="3584"/>
                  </a:cubicBezTo>
                  <a:cubicBezTo>
                    <a:pt x="23911" y="3334"/>
                    <a:pt x="23334" y="3033"/>
                    <a:pt x="22808" y="2657"/>
                  </a:cubicBezTo>
                  <a:cubicBezTo>
                    <a:pt x="22507" y="2482"/>
                    <a:pt x="22231" y="2281"/>
                    <a:pt x="21956" y="2056"/>
                  </a:cubicBezTo>
                  <a:cubicBezTo>
                    <a:pt x="21730" y="1855"/>
                    <a:pt x="21505" y="1655"/>
                    <a:pt x="21279" y="1454"/>
                  </a:cubicBezTo>
                  <a:cubicBezTo>
                    <a:pt x="21053" y="1229"/>
                    <a:pt x="20828" y="978"/>
                    <a:pt x="20652" y="702"/>
                  </a:cubicBezTo>
                  <a:cubicBezTo>
                    <a:pt x="20502" y="477"/>
                    <a:pt x="20352" y="251"/>
                    <a:pt x="20226" y="0"/>
                  </a:cubicBezTo>
                  <a:close/>
                </a:path>
              </a:pathLst>
            </a:custGeom>
            <a:solidFill>
              <a:srgbClr val="0092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5" name="Google Shape;9475;p55"/>
            <p:cNvSpPr/>
            <p:nvPr/>
          </p:nvSpPr>
          <p:spPr>
            <a:xfrm>
              <a:off x="1943750" y="3149775"/>
              <a:ext cx="1627850" cy="47650"/>
            </a:xfrm>
            <a:custGeom>
              <a:avLst/>
              <a:gdLst/>
              <a:ahLst/>
              <a:cxnLst/>
              <a:rect l="l" t="t" r="r" b="b"/>
              <a:pathLst>
                <a:path w="65114" h="1906" extrusionOk="0">
                  <a:moveTo>
                    <a:pt x="59875" y="1"/>
                  </a:moveTo>
                  <a:cubicBezTo>
                    <a:pt x="55565" y="1"/>
                    <a:pt x="51254" y="26"/>
                    <a:pt x="46943" y="26"/>
                  </a:cubicBezTo>
                  <a:cubicBezTo>
                    <a:pt x="31304" y="76"/>
                    <a:pt x="15665" y="126"/>
                    <a:pt x="0" y="151"/>
                  </a:cubicBezTo>
                  <a:cubicBezTo>
                    <a:pt x="151" y="703"/>
                    <a:pt x="326" y="1229"/>
                    <a:pt x="477" y="1730"/>
                  </a:cubicBezTo>
                  <a:cubicBezTo>
                    <a:pt x="502" y="1780"/>
                    <a:pt x="552" y="1805"/>
                    <a:pt x="577" y="1830"/>
                  </a:cubicBezTo>
                  <a:cubicBezTo>
                    <a:pt x="602" y="1881"/>
                    <a:pt x="677" y="1906"/>
                    <a:pt x="727" y="1906"/>
                  </a:cubicBezTo>
                  <a:lnTo>
                    <a:pt x="19023" y="1855"/>
                  </a:lnTo>
                  <a:lnTo>
                    <a:pt x="37244" y="1830"/>
                  </a:lnTo>
                  <a:cubicBezTo>
                    <a:pt x="46542" y="1805"/>
                    <a:pt x="55815" y="1780"/>
                    <a:pt x="65114" y="1755"/>
                  </a:cubicBezTo>
                  <a:cubicBezTo>
                    <a:pt x="64863" y="1655"/>
                    <a:pt x="64612" y="1580"/>
                    <a:pt x="64362" y="1505"/>
                  </a:cubicBezTo>
                  <a:cubicBezTo>
                    <a:pt x="63911" y="1354"/>
                    <a:pt x="63459" y="1204"/>
                    <a:pt x="63008" y="1053"/>
                  </a:cubicBezTo>
                  <a:cubicBezTo>
                    <a:pt x="62582" y="928"/>
                    <a:pt x="62156" y="828"/>
                    <a:pt x="61730" y="677"/>
                  </a:cubicBezTo>
                  <a:cubicBezTo>
                    <a:pt x="61104" y="477"/>
                    <a:pt x="60502" y="251"/>
                    <a:pt x="59875" y="1"/>
                  </a:cubicBezTo>
                  <a:close/>
                </a:path>
              </a:pathLst>
            </a:custGeom>
            <a:solidFill>
              <a:srgbClr val="0092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6" name="Google Shape;9476;p55"/>
            <p:cNvSpPr/>
            <p:nvPr/>
          </p:nvSpPr>
          <p:spPr>
            <a:xfrm>
              <a:off x="4691875" y="2871575"/>
              <a:ext cx="105300" cy="241275"/>
            </a:xfrm>
            <a:custGeom>
              <a:avLst/>
              <a:gdLst/>
              <a:ahLst/>
              <a:cxnLst/>
              <a:rect l="l" t="t" r="r" b="b"/>
              <a:pathLst>
                <a:path w="4212" h="9651" extrusionOk="0">
                  <a:moveTo>
                    <a:pt x="1" y="1"/>
                  </a:moveTo>
                  <a:lnTo>
                    <a:pt x="1" y="9650"/>
                  </a:lnTo>
                  <a:lnTo>
                    <a:pt x="4211" y="9650"/>
                  </a:lnTo>
                  <a:lnTo>
                    <a:pt x="4211" y="1"/>
                  </a:lnTo>
                  <a:close/>
                </a:path>
              </a:pathLst>
            </a:custGeom>
            <a:solidFill>
              <a:srgbClr val="DAEA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7" name="Google Shape;9477;p55"/>
            <p:cNvSpPr/>
            <p:nvPr/>
          </p:nvSpPr>
          <p:spPr>
            <a:xfrm>
              <a:off x="4279600" y="2872850"/>
              <a:ext cx="289500" cy="240000"/>
            </a:xfrm>
            <a:custGeom>
              <a:avLst/>
              <a:gdLst/>
              <a:ahLst/>
              <a:cxnLst/>
              <a:rect l="l" t="t" r="r" b="b"/>
              <a:pathLst>
                <a:path w="11580" h="9600" extrusionOk="0">
                  <a:moveTo>
                    <a:pt x="1" y="0"/>
                  </a:moveTo>
                  <a:lnTo>
                    <a:pt x="1" y="9599"/>
                  </a:lnTo>
                  <a:lnTo>
                    <a:pt x="11580" y="9599"/>
                  </a:lnTo>
                  <a:lnTo>
                    <a:pt x="11580" y="0"/>
                  </a:lnTo>
                  <a:close/>
                </a:path>
              </a:pathLst>
            </a:custGeom>
            <a:solidFill>
              <a:srgbClr val="DAEA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8" name="Google Shape;9478;p55"/>
            <p:cNvSpPr/>
            <p:nvPr/>
          </p:nvSpPr>
          <p:spPr>
            <a:xfrm>
              <a:off x="2564675" y="657925"/>
              <a:ext cx="1365325" cy="1382225"/>
            </a:xfrm>
            <a:custGeom>
              <a:avLst/>
              <a:gdLst/>
              <a:ahLst/>
              <a:cxnLst/>
              <a:rect l="l" t="t" r="r" b="b"/>
              <a:pathLst>
                <a:path w="54613" h="55289" extrusionOk="0">
                  <a:moveTo>
                    <a:pt x="29550" y="0"/>
                  </a:moveTo>
                  <a:cubicBezTo>
                    <a:pt x="29399" y="0"/>
                    <a:pt x="29249" y="25"/>
                    <a:pt x="29099" y="25"/>
                  </a:cubicBezTo>
                  <a:cubicBezTo>
                    <a:pt x="28723" y="50"/>
                    <a:pt x="28397" y="125"/>
                    <a:pt x="28096" y="226"/>
                  </a:cubicBezTo>
                  <a:cubicBezTo>
                    <a:pt x="27896" y="301"/>
                    <a:pt x="27695" y="401"/>
                    <a:pt x="27520" y="501"/>
                  </a:cubicBezTo>
                  <a:cubicBezTo>
                    <a:pt x="26943" y="301"/>
                    <a:pt x="26267" y="201"/>
                    <a:pt x="25540" y="201"/>
                  </a:cubicBezTo>
                  <a:cubicBezTo>
                    <a:pt x="24938" y="201"/>
                    <a:pt x="24312" y="276"/>
                    <a:pt x="23585" y="426"/>
                  </a:cubicBezTo>
                  <a:cubicBezTo>
                    <a:pt x="22958" y="526"/>
                    <a:pt x="22282" y="727"/>
                    <a:pt x="21505" y="978"/>
                  </a:cubicBezTo>
                  <a:cubicBezTo>
                    <a:pt x="20878" y="1203"/>
                    <a:pt x="20201" y="1479"/>
                    <a:pt x="19550" y="1780"/>
                  </a:cubicBezTo>
                  <a:cubicBezTo>
                    <a:pt x="18322" y="2381"/>
                    <a:pt x="17144" y="3083"/>
                    <a:pt x="16016" y="3935"/>
                  </a:cubicBezTo>
                  <a:cubicBezTo>
                    <a:pt x="14913" y="4762"/>
                    <a:pt x="13911" y="5739"/>
                    <a:pt x="13033" y="6842"/>
                  </a:cubicBezTo>
                  <a:cubicBezTo>
                    <a:pt x="12432" y="7594"/>
                    <a:pt x="11880" y="8421"/>
                    <a:pt x="11429" y="9298"/>
                  </a:cubicBezTo>
                  <a:cubicBezTo>
                    <a:pt x="11204" y="9749"/>
                    <a:pt x="10978" y="10201"/>
                    <a:pt x="10803" y="10677"/>
                  </a:cubicBezTo>
                  <a:cubicBezTo>
                    <a:pt x="10677" y="10953"/>
                    <a:pt x="10577" y="11228"/>
                    <a:pt x="10502" y="11529"/>
                  </a:cubicBezTo>
                  <a:cubicBezTo>
                    <a:pt x="10427" y="11805"/>
                    <a:pt x="10352" y="12080"/>
                    <a:pt x="10276" y="12431"/>
                  </a:cubicBezTo>
                  <a:cubicBezTo>
                    <a:pt x="10051" y="13559"/>
                    <a:pt x="10001" y="14712"/>
                    <a:pt x="9976" y="15890"/>
                  </a:cubicBezTo>
                  <a:lnTo>
                    <a:pt x="9976" y="16166"/>
                  </a:lnTo>
                  <a:cubicBezTo>
                    <a:pt x="9951" y="16692"/>
                    <a:pt x="9951" y="17218"/>
                    <a:pt x="9926" y="17719"/>
                  </a:cubicBezTo>
                  <a:cubicBezTo>
                    <a:pt x="9901" y="18095"/>
                    <a:pt x="9901" y="18371"/>
                    <a:pt x="9875" y="18622"/>
                  </a:cubicBezTo>
                  <a:cubicBezTo>
                    <a:pt x="9850" y="18872"/>
                    <a:pt x="9800" y="19123"/>
                    <a:pt x="9750" y="19323"/>
                  </a:cubicBezTo>
                  <a:cubicBezTo>
                    <a:pt x="9700" y="19624"/>
                    <a:pt x="9625" y="19925"/>
                    <a:pt x="9525" y="20176"/>
                  </a:cubicBezTo>
                  <a:cubicBezTo>
                    <a:pt x="9424" y="20451"/>
                    <a:pt x="9299" y="20727"/>
                    <a:pt x="9174" y="21053"/>
                  </a:cubicBezTo>
                  <a:cubicBezTo>
                    <a:pt x="8998" y="21379"/>
                    <a:pt x="8773" y="21730"/>
                    <a:pt x="8547" y="22080"/>
                  </a:cubicBezTo>
                  <a:cubicBezTo>
                    <a:pt x="8322" y="22356"/>
                    <a:pt x="8096" y="22657"/>
                    <a:pt x="7795" y="23008"/>
                  </a:cubicBezTo>
                  <a:cubicBezTo>
                    <a:pt x="7018" y="23835"/>
                    <a:pt x="6141" y="24587"/>
                    <a:pt x="5289" y="25339"/>
                  </a:cubicBezTo>
                  <a:lnTo>
                    <a:pt x="5063" y="25514"/>
                  </a:lnTo>
                  <a:cubicBezTo>
                    <a:pt x="4136" y="26316"/>
                    <a:pt x="3159" y="27168"/>
                    <a:pt x="2332" y="28146"/>
                  </a:cubicBezTo>
                  <a:cubicBezTo>
                    <a:pt x="1880" y="28672"/>
                    <a:pt x="1479" y="29248"/>
                    <a:pt x="1129" y="29850"/>
                  </a:cubicBezTo>
                  <a:cubicBezTo>
                    <a:pt x="753" y="30476"/>
                    <a:pt x="477" y="31128"/>
                    <a:pt x="276" y="31755"/>
                  </a:cubicBezTo>
                  <a:cubicBezTo>
                    <a:pt x="176" y="32055"/>
                    <a:pt x="126" y="32356"/>
                    <a:pt x="76" y="32682"/>
                  </a:cubicBezTo>
                  <a:cubicBezTo>
                    <a:pt x="26" y="33033"/>
                    <a:pt x="1" y="33359"/>
                    <a:pt x="26" y="33710"/>
                  </a:cubicBezTo>
                  <a:cubicBezTo>
                    <a:pt x="51" y="34035"/>
                    <a:pt x="101" y="34361"/>
                    <a:pt x="201" y="34662"/>
                  </a:cubicBezTo>
                  <a:cubicBezTo>
                    <a:pt x="276" y="34963"/>
                    <a:pt x="427" y="35288"/>
                    <a:pt x="602" y="35614"/>
                  </a:cubicBezTo>
                  <a:cubicBezTo>
                    <a:pt x="702" y="35790"/>
                    <a:pt x="828" y="35965"/>
                    <a:pt x="978" y="36166"/>
                  </a:cubicBezTo>
                  <a:cubicBezTo>
                    <a:pt x="1129" y="36316"/>
                    <a:pt x="1279" y="36466"/>
                    <a:pt x="1404" y="36567"/>
                  </a:cubicBezTo>
                  <a:cubicBezTo>
                    <a:pt x="1655" y="36792"/>
                    <a:pt x="1981" y="36968"/>
                    <a:pt x="2407" y="37093"/>
                  </a:cubicBezTo>
                  <a:cubicBezTo>
                    <a:pt x="2758" y="37218"/>
                    <a:pt x="3108" y="37294"/>
                    <a:pt x="3509" y="37369"/>
                  </a:cubicBezTo>
                  <a:cubicBezTo>
                    <a:pt x="3660" y="37394"/>
                    <a:pt x="3810" y="37419"/>
                    <a:pt x="3961" y="37444"/>
                  </a:cubicBezTo>
                  <a:cubicBezTo>
                    <a:pt x="4186" y="37494"/>
                    <a:pt x="4412" y="37519"/>
                    <a:pt x="4637" y="37569"/>
                  </a:cubicBezTo>
                  <a:cubicBezTo>
                    <a:pt x="4913" y="37619"/>
                    <a:pt x="5088" y="37669"/>
                    <a:pt x="5264" y="37720"/>
                  </a:cubicBezTo>
                  <a:cubicBezTo>
                    <a:pt x="5464" y="37795"/>
                    <a:pt x="5665" y="37870"/>
                    <a:pt x="5865" y="37970"/>
                  </a:cubicBezTo>
                  <a:cubicBezTo>
                    <a:pt x="6066" y="38070"/>
                    <a:pt x="6266" y="38221"/>
                    <a:pt x="6442" y="38371"/>
                  </a:cubicBezTo>
                  <a:lnTo>
                    <a:pt x="6467" y="38371"/>
                  </a:lnTo>
                  <a:cubicBezTo>
                    <a:pt x="6467" y="38396"/>
                    <a:pt x="6467" y="38396"/>
                    <a:pt x="6492" y="38396"/>
                  </a:cubicBezTo>
                  <a:cubicBezTo>
                    <a:pt x="6617" y="38522"/>
                    <a:pt x="6743" y="38672"/>
                    <a:pt x="6843" y="38822"/>
                  </a:cubicBezTo>
                  <a:cubicBezTo>
                    <a:pt x="6918" y="38948"/>
                    <a:pt x="6993" y="39098"/>
                    <a:pt x="7043" y="39248"/>
                  </a:cubicBezTo>
                  <a:cubicBezTo>
                    <a:pt x="7093" y="39399"/>
                    <a:pt x="7119" y="39574"/>
                    <a:pt x="7144" y="39750"/>
                  </a:cubicBezTo>
                  <a:cubicBezTo>
                    <a:pt x="7144" y="40000"/>
                    <a:pt x="7144" y="40251"/>
                    <a:pt x="7068" y="40552"/>
                  </a:cubicBezTo>
                  <a:cubicBezTo>
                    <a:pt x="6943" y="41178"/>
                    <a:pt x="6667" y="41755"/>
                    <a:pt x="6442" y="42206"/>
                  </a:cubicBezTo>
                  <a:cubicBezTo>
                    <a:pt x="6191" y="42732"/>
                    <a:pt x="5865" y="43284"/>
                    <a:pt x="5540" y="43810"/>
                  </a:cubicBezTo>
                  <a:cubicBezTo>
                    <a:pt x="5314" y="44211"/>
                    <a:pt x="5063" y="44612"/>
                    <a:pt x="4838" y="45013"/>
                  </a:cubicBezTo>
                  <a:cubicBezTo>
                    <a:pt x="4662" y="45364"/>
                    <a:pt x="4437" y="45815"/>
                    <a:pt x="4261" y="46291"/>
                  </a:cubicBezTo>
                  <a:cubicBezTo>
                    <a:pt x="4211" y="46466"/>
                    <a:pt x="4161" y="46667"/>
                    <a:pt x="4111" y="46867"/>
                  </a:cubicBezTo>
                  <a:cubicBezTo>
                    <a:pt x="4086" y="46968"/>
                    <a:pt x="4086" y="47093"/>
                    <a:pt x="4086" y="47193"/>
                  </a:cubicBezTo>
                  <a:cubicBezTo>
                    <a:pt x="4061" y="47369"/>
                    <a:pt x="4061" y="47544"/>
                    <a:pt x="4061" y="47745"/>
                  </a:cubicBezTo>
                  <a:cubicBezTo>
                    <a:pt x="4061" y="48020"/>
                    <a:pt x="4086" y="48296"/>
                    <a:pt x="4136" y="48597"/>
                  </a:cubicBezTo>
                  <a:cubicBezTo>
                    <a:pt x="4186" y="48847"/>
                    <a:pt x="4261" y="49123"/>
                    <a:pt x="4362" y="49449"/>
                  </a:cubicBezTo>
                  <a:cubicBezTo>
                    <a:pt x="4537" y="49925"/>
                    <a:pt x="4788" y="50401"/>
                    <a:pt x="5139" y="50878"/>
                  </a:cubicBezTo>
                  <a:cubicBezTo>
                    <a:pt x="5439" y="51279"/>
                    <a:pt x="5790" y="51654"/>
                    <a:pt x="6291" y="52055"/>
                  </a:cubicBezTo>
                  <a:cubicBezTo>
                    <a:pt x="6667" y="52381"/>
                    <a:pt x="7144" y="52682"/>
                    <a:pt x="7720" y="52983"/>
                  </a:cubicBezTo>
                  <a:cubicBezTo>
                    <a:pt x="8622" y="53484"/>
                    <a:pt x="9700" y="53910"/>
                    <a:pt x="10978" y="54286"/>
                  </a:cubicBezTo>
                  <a:cubicBezTo>
                    <a:pt x="12482" y="54712"/>
                    <a:pt x="14161" y="55013"/>
                    <a:pt x="15941" y="55163"/>
                  </a:cubicBezTo>
                  <a:cubicBezTo>
                    <a:pt x="16893" y="55238"/>
                    <a:pt x="17896" y="55289"/>
                    <a:pt x="18998" y="55289"/>
                  </a:cubicBezTo>
                  <a:cubicBezTo>
                    <a:pt x="19700" y="55289"/>
                    <a:pt x="20452" y="55264"/>
                    <a:pt x="21279" y="55238"/>
                  </a:cubicBezTo>
                  <a:cubicBezTo>
                    <a:pt x="22031" y="55213"/>
                    <a:pt x="22833" y="55163"/>
                    <a:pt x="23886" y="55088"/>
                  </a:cubicBezTo>
                  <a:cubicBezTo>
                    <a:pt x="24387" y="55063"/>
                    <a:pt x="24863" y="55038"/>
                    <a:pt x="25364" y="54988"/>
                  </a:cubicBezTo>
                  <a:lnTo>
                    <a:pt x="26592" y="54913"/>
                  </a:lnTo>
                  <a:cubicBezTo>
                    <a:pt x="30251" y="54662"/>
                    <a:pt x="33560" y="54411"/>
                    <a:pt x="36818" y="53760"/>
                  </a:cubicBezTo>
                  <a:cubicBezTo>
                    <a:pt x="38522" y="53409"/>
                    <a:pt x="40176" y="52933"/>
                    <a:pt x="41705" y="52356"/>
                  </a:cubicBezTo>
                  <a:cubicBezTo>
                    <a:pt x="42282" y="52131"/>
                    <a:pt x="42933" y="51855"/>
                    <a:pt x="43685" y="51529"/>
                  </a:cubicBezTo>
                  <a:cubicBezTo>
                    <a:pt x="44262" y="51253"/>
                    <a:pt x="44863" y="50978"/>
                    <a:pt x="45414" y="50677"/>
                  </a:cubicBezTo>
                  <a:cubicBezTo>
                    <a:pt x="46643" y="50050"/>
                    <a:pt x="47795" y="49374"/>
                    <a:pt x="48823" y="48622"/>
                  </a:cubicBezTo>
                  <a:cubicBezTo>
                    <a:pt x="49976" y="47820"/>
                    <a:pt x="50978" y="46943"/>
                    <a:pt x="51805" y="46040"/>
                  </a:cubicBezTo>
                  <a:cubicBezTo>
                    <a:pt x="52257" y="45539"/>
                    <a:pt x="52658" y="45013"/>
                    <a:pt x="52983" y="44487"/>
                  </a:cubicBezTo>
                  <a:cubicBezTo>
                    <a:pt x="53334" y="43985"/>
                    <a:pt x="53635" y="43434"/>
                    <a:pt x="53886" y="42832"/>
                  </a:cubicBezTo>
                  <a:cubicBezTo>
                    <a:pt x="54362" y="41679"/>
                    <a:pt x="54613" y="40401"/>
                    <a:pt x="54562" y="39148"/>
                  </a:cubicBezTo>
                  <a:cubicBezTo>
                    <a:pt x="54562" y="38722"/>
                    <a:pt x="54512" y="38296"/>
                    <a:pt x="54437" y="37870"/>
                  </a:cubicBezTo>
                  <a:cubicBezTo>
                    <a:pt x="54362" y="37469"/>
                    <a:pt x="54262" y="37043"/>
                    <a:pt x="54111" y="36592"/>
                  </a:cubicBezTo>
                  <a:cubicBezTo>
                    <a:pt x="53811" y="35765"/>
                    <a:pt x="53334" y="34988"/>
                    <a:pt x="52733" y="34336"/>
                  </a:cubicBezTo>
                  <a:cubicBezTo>
                    <a:pt x="52457" y="34060"/>
                    <a:pt x="52131" y="33785"/>
                    <a:pt x="51780" y="33534"/>
                  </a:cubicBezTo>
                  <a:cubicBezTo>
                    <a:pt x="51605" y="33409"/>
                    <a:pt x="51404" y="33283"/>
                    <a:pt x="51229" y="33183"/>
                  </a:cubicBezTo>
                  <a:cubicBezTo>
                    <a:pt x="51029" y="33083"/>
                    <a:pt x="50853" y="32983"/>
                    <a:pt x="50678" y="32882"/>
                  </a:cubicBezTo>
                  <a:lnTo>
                    <a:pt x="50628" y="32857"/>
                  </a:lnTo>
                  <a:lnTo>
                    <a:pt x="50502" y="32782"/>
                  </a:lnTo>
                  <a:cubicBezTo>
                    <a:pt x="49775" y="32406"/>
                    <a:pt x="49049" y="32005"/>
                    <a:pt x="48422" y="31454"/>
                  </a:cubicBezTo>
                  <a:cubicBezTo>
                    <a:pt x="48196" y="31228"/>
                    <a:pt x="47996" y="31003"/>
                    <a:pt x="47821" y="30752"/>
                  </a:cubicBezTo>
                  <a:cubicBezTo>
                    <a:pt x="47745" y="30627"/>
                    <a:pt x="47670" y="30501"/>
                    <a:pt x="47595" y="30376"/>
                  </a:cubicBezTo>
                  <a:cubicBezTo>
                    <a:pt x="47545" y="30276"/>
                    <a:pt x="47495" y="30151"/>
                    <a:pt x="47445" y="30000"/>
                  </a:cubicBezTo>
                  <a:cubicBezTo>
                    <a:pt x="47369" y="29725"/>
                    <a:pt x="47319" y="29449"/>
                    <a:pt x="47294" y="29173"/>
                  </a:cubicBezTo>
                  <a:cubicBezTo>
                    <a:pt x="47294" y="29048"/>
                    <a:pt x="47294" y="28923"/>
                    <a:pt x="47294" y="28797"/>
                  </a:cubicBezTo>
                  <a:cubicBezTo>
                    <a:pt x="47294" y="28672"/>
                    <a:pt x="47319" y="28547"/>
                    <a:pt x="47344" y="28421"/>
                  </a:cubicBezTo>
                  <a:cubicBezTo>
                    <a:pt x="47394" y="28171"/>
                    <a:pt x="47495" y="27920"/>
                    <a:pt x="47595" y="27694"/>
                  </a:cubicBezTo>
                  <a:lnTo>
                    <a:pt x="47595" y="27694"/>
                  </a:lnTo>
                  <a:cubicBezTo>
                    <a:pt x="47595" y="27694"/>
                    <a:pt x="47570" y="27720"/>
                    <a:pt x="47570" y="27720"/>
                  </a:cubicBezTo>
                  <a:cubicBezTo>
                    <a:pt x="47770" y="27369"/>
                    <a:pt x="48021" y="27018"/>
                    <a:pt x="48347" y="26642"/>
                  </a:cubicBezTo>
                  <a:lnTo>
                    <a:pt x="48347" y="26617"/>
                  </a:lnTo>
                  <a:cubicBezTo>
                    <a:pt x="48748" y="26216"/>
                    <a:pt x="49199" y="25815"/>
                    <a:pt x="49625" y="25414"/>
                  </a:cubicBezTo>
                  <a:cubicBezTo>
                    <a:pt x="50051" y="25038"/>
                    <a:pt x="50502" y="24662"/>
                    <a:pt x="50878" y="24211"/>
                  </a:cubicBezTo>
                  <a:cubicBezTo>
                    <a:pt x="51154" y="23935"/>
                    <a:pt x="51379" y="23634"/>
                    <a:pt x="51605" y="23334"/>
                  </a:cubicBezTo>
                  <a:cubicBezTo>
                    <a:pt x="51805" y="23058"/>
                    <a:pt x="51981" y="22732"/>
                    <a:pt x="52131" y="22381"/>
                  </a:cubicBezTo>
                  <a:cubicBezTo>
                    <a:pt x="52382" y="21830"/>
                    <a:pt x="52532" y="21203"/>
                    <a:pt x="52532" y="20602"/>
                  </a:cubicBezTo>
                  <a:cubicBezTo>
                    <a:pt x="52557" y="20075"/>
                    <a:pt x="52432" y="19549"/>
                    <a:pt x="52232" y="18998"/>
                  </a:cubicBezTo>
                  <a:cubicBezTo>
                    <a:pt x="52031" y="18496"/>
                    <a:pt x="51730" y="17995"/>
                    <a:pt x="51279" y="17494"/>
                  </a:cubicBezTo>
                  <a:cubicBezTo>
                    <a:pt x="50928" y="17068"/>
                    <a:pt x="50452" y="16642"/>
                    <a:pt x="49876" y="16191"/>
                  </a:cubicBezTo>
                  <a:cubicBezTo>
                    <a:pt x="49374" y="15815"/>
                    <a:pt x="48798" y="15464"/>
                    <a:pt x="48096" y="15088"/>
                  </a:cubicBezTo>
                  <a:cubicBezTo>
                    <a:pt x="47795" y="14937"/>
                    <a:pt x="47495" y="14812"/>
                    <a:pt x="47194" y="14662"/>
                  </a:cubicBezTo>
                  <a:lnTo>
                    <a:pt x="47044" y="14587"/>
                  </a:lnTo>
                  <a:cubicBezTo>
                    <a:pt x="46693" y="14436"/>
                    <a:pt x="46367" y="14286"/>
                    <a:pt x="46041" y="14110"/>
                  </a:cubicBezTo>
                  <a:cubicBezTo>
                    <a:pt x="45490" y="13835"/>
                    <a:pt x="45039" y="13584"/>
                    <a:pt x="44638" y="13333"/>
                  </a:cubicBezTo>
                  <a:cubicBezTo>
                    <a:pt x="44211" y="13033"/>
                    <a:pt x="43785" y="12732"/>
                    <a:pt x="43409" y="12381"/>
                  </a:cubicBezTo>
                  <a:cubicBezTo>
                    <a:pt x="43184" y="12181"/>
                    <a:pt x="42958" y="11955"/>
                    <a:pt x="42783" y="11729"/>
                  </a:cubicBezTo>
                  <a:cubicBezTo>
                    <a:pt x="42557" y="11479"/>
                    <a:pt x="42357" y="11203"/>
                    <a:pt x="42131" y="10877"/>
                  </a:cubicBezTo>
                  <a:lnTo>
                    <a:pt x="42131" y="10877"/>
                  </a:lnTo>
                  <a:lnTo>
                    <a:pt x="42156" y="10927"/>
                  </a:lnTo>
                  <a:cubicBezTo>
                    <a:pt x="42081" y="10777"/>
                    <a:pt x="41981" y="10627"/>
                    <a:pt x="41906" y="10476"/>
                  </a:cubicBezTo>
                  <a:cubicBezTo>
                    <a:pt x="41805" y="10351"/>
                    <a:pt x="41730" y="10201"/>
                    <a:pt x="41680" y="10050"/>
                  </a:cubicBezTo>
                  <a:lnTo>
                    <a:pt x="41655" y="10025"/>
                  </a:lnTo>
                  <a:cubicBezTo>
                    <a:pt x="41480" y="9674"/>
                    <a:pt x="41304" y="9348"/>
                    <a:pt x="41154" y="9023"/>
                  </a:cubicBezTo>
                  <a:lnTo>
                    <a:pt x="40903" y="8521"/>
                  </a:lnTo>
                  <a:cubicBezTo>
                    <a:pt x="40678" y="8070"/>
                    <a:pt x="40477" y="7619"/>
                    <a:pt x="40226" y="7143"/>
                  </a:cubicBezTo>
                  <a:cubicBezTo>
                    <a:pt x="39901" y="6491"/>
                    <a:pt x="39575" y="5915"/>
                    <a:pt x="39249" y="5414"/>
                  </a:cubicBezTo>
                  <a:cubicBezTo>
                    <a:pt x="38898" y="4837"/>
                    <a:pt x="38497" y="4311"/>
                    <a:pt x="38071" y="3835"/>
                  </a:cubicBezTo>
                  <a:cubicBezTo>
                    <a:pt x="37645" y="3358"/>
                    <a:pt x="37119" y="2882"/>
                    <a:pt x="36542" y="2456"/>
                  </a:cubicBezTo>
                  <a:cubicBezTo>
                    <a:pt x="36016" y="2055"/>
                    <a:pt x="35414" y="1704"/>
                    <a:pt x="34637" y="1303"/>
                  </a:cubicBezTo>
                  <a:cubicBezTo>
                    <a:pt x="33059" y="501"/>
                    <a:pt x="31630" y="100"/>
                    <a:pt x="30251" y="25"/>
                  </a:cubicBezTo>
                  <a:lnTo>
                    <a:pt x="30001" y="25"/>
                  </a:lnTo>
                  <a:cubicBezTo>
                    <a:pt x="29850" y="25"/>
                    <a:pt x="29700" y="0"/>
                    <a:pt x="29550"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9" name="Google Shape;9479;p55"/>
            <p:cNvSpPr/>
            <p:nvPr/>
          </p:nvSpPr>
          <p:spPr>
            <a:xfrm>
              <a:off x="3143000" y="1415425"/>
              <a:ext cx="412950" cy="424850"/>
            </a:xfrm>
            <a:custGeom>
              <a:avLst/>
              <a:gdLst/>
              <a:ahLst/>
              <a:cxnLst/>
              <a:rect l="l" t="t" r="r" b="b"/>
              <a:pathLst>
                <a:path w="16518" h="16994" extrusionOk="0">
                  <a:moveTo>
                    <a:pt x="9149" y="1"/>
                  </a:moveTo>
                  <a:cubicBezTo>
                    <a:pt x="8823" y="1"/>
                    <a:pt x="8447" y="51"/>
                    <a:pt x="7996" y="151"/>
                  </a:cubicBezTo>
                  <a:cubicBezTo>
                    <a:pt x="7595" y="227"/>
                    <a:pt x="7219" y="327"/>
                    <a:pt x="6843" y="427"/>
                  </a:cubicBezTo>
                  <a:lnTo>
                    <a:pt x="6517" y="527"/>
                  </a:lnTo>
                  <a:cubicBezTo>
                    <a:pt x="6316" y="577"/>
                    <a:pt x="6116" y="628"/>
                    <a:pt x="5890" y="703"/>
                  </a:cubicBezTo>
                  <a:cubicBezTo>
                    <a:pt x="5840" y="703"/>
                    <a:pt x="5815" y="728"/>
                    <a:pt x="5790" y="753"/>
                  </a:cubicBezTo>
                  <a:cubicBezTo>
                    <a:pt x="5765" y="803"/>
                    <a:pt x="5740" y="853"/>
                    <a:pt x="5740" y="903"/>
                  </a:cubicBezTo>
                  <a:cubicBezTo>
                    <a:pt x="5765" y="928"/>
                    <a:pt x="5790" y="978"/>
                    <a:pt x="5815" y="1003"/>
                  </a:cubicBezTo>
                  <a:cubicBezTo>
                    <a:pt x="5966" y="1304"/>
                    <a:pt x="6066" y="1605"/>
                    <a:pt x="6116" y="1906"/>
                  </a:cubicBezTo>
                  <a:cubicBezTo>
                    <a:pt x="6191" y="2181"/>
                    <a:pt x="6216" y="2457"/>
                    <a:pt x="6191" y="2733"/>
                  </a:cubicBezTo>
                  <a:cubicBezTo>
                    <a:pt x="6191" y="2983"/>
                    <a:pt x="6141" y="3209"/>
                    <a:pt x="6091" y="3410"/>
                  </a:cubicBezTo>
                  <a:cubicBezTo>
                    <a:pt x="6016" y="3635"/>
                    <a:pt x="5915" y="3861"/>
                    <a:pt x="5765" y="4086"/>
                  </a:cubicBezTo>
                  <a:cubicBezTo>
                    <a:pt x="5590" y="4362"/>
                    <a:pt x="5364" y="4613"/>
                    <a:pt x="5088" y="4863"/>
                  </a:cubicBezTo>
                  <a:cubicBezTo>
                    <a:pt x="4662" y="5239"/>
                    <a:pt x="4161" y="5590"/>
                    <a:pt x="3484" y="5941"/>
                  </a:cubicBezTo>
                  <a:cubicBezTo>
                    <a:pt x="3484" y="5941"/>
                    <a:pt x="3434" y="5941"/>
                    <a:pt x="3434" y="5966"/>
                  </a:cubicBezTo>
                  <a:cubicBezTo>
                    <a:pt x="3033" y="6166"/>
                    <a:pt x="2582" y="6367"/>
                    <a:pt x="1981" y="6593"/>
                  </a:cubicBezTo>
                  <a:cubicBezTo>
                    <a:pt x="1880" y="6643"/>
                    <a:pt x="1755" y="6693"/>
                    <a:pt x="1630" y="6743"/>
                  </a:cubicBezTo>
                  <a:cubicBezTo>
                    <a:pt x="1504" y="6793"/>
                    <a:pt x="1354" y="6868"/>
                    <a:pt x="1204" y="6918"/>
                  </a:cubicBezTo>
                  <a:cubicBezTo>
                    <a:pt x="853" y="7069"/>
                    <a:pt x="502" y="7244"/>
                    <a:pt x="101" y="7445"/>
                  </a:cubicBezTo>
                  <a:cubicBezTo>
                    <a:pt x="51" y="7470"/>
                    <a:pt x="26" y="7520"/>
                    <a:pt x="26" y="7570"/>
                  </a:cubicBezTo>
                  <a:cubicBezTo>
                    <a:pt x="26" y="7595"/>
                    <a:pt x="1" y="7620"/>
                    <a:pt x="1" y="7645"/>
                  </a:cubicBezTo>
                  <a:cubicBezTo>
                    <a:pt x="1" y="8046"/>
                    <a:pt x="26" y="8422"/>
                    <a:pt x="76" y="8798"/>
                  </a:cubicBezTo>
                  <a:cubicBezTo>
                    <a:pt x="101" y="9174"/>
                    <a:pt x="201" y="9550"/>
                    <a:pt x="301" y="9926"/>
                  </a:cubicBezTo>
                  <a:cubicBezTo>
                    <a:pt x="502" y="10653"/>
                    <a:pt x="803" y="11379"/>
                    <a:pt x="1204" y="12056"/>
                  </a:cubicBezTo>
                  <a:cubicBezTo>
                    <a:pt x="1956" y="13385"/>
                    <a:pt x="3058" y="14537"/>
                    <a:pt x="4362" y="15415"/>
                  </a:cubicBezTo>
                  <a:cubicBezTo>
                    <a:pt x="5690" y="16292"/>
                    <a:pt x="7169" y="16818"/>
                    <a:pt x="8647" y="16968"/>
                  </a:cubicBezTo>
                  <a:cubicBezTo>
                    <a:pt x="8873" y="16994"/>
                    <a:pt x="9124" y="16994"/>
                    <a:pt x="9349" y="16994"/>
                  </a:cubicBezTo>
                  <a:cubicBezTo>
                    <a:pt x="9875" y="16994"/>
                    <a:pt x="10402" y="16943"/>
                    <a:pt x="10928" y="16843"/>
                  </a:cubicBezTo>
                  <a:cubicBezTo>
                    <a:pt x="11279" y="16768"/>
                    <a:pt x="11630" y="16668"/>
                    <a:pt x="12031" y="16517"/>
                  </a:cubicBezTo>
                  <a:cubicBezTo>
                    <a:pt x="12382" y="16392"/>
                    <a:pt x="12758" y="16242"/>
                    <a:pt x="13109" y="16041"/>
                  </a:cubicBezTo>
                  <a:cubicBezTo>
                    <a:pt x="13735" y="15740"/>
                    <a:pt x="14312" y="15339"/>
                    <a:pt x="14813" y="14913"/>
                  </a:cubicBezTo>
                  <a:cubicBezTo>
                    <a:pt x="15063" y="14688"/>
                    <a:pt x="15289" y="14437"/>
                    <a:pt x="15515" y="14187"/>
                  </a:cubicBezTo>
                  <a:cubicBezTo>
                    <a:pt x="15715" y="13936"/>
                    <a:pt x="15890" y="13660"/>
                    <a:pt x="16041" y="13334"/>
                  </a:cubicBezTo>
                  <a:cubicBezTo>
                    <a:pt x="16342" y="12758"/>
                    <a:pt x="16517" y="12081"/>
                    <a:pt x="16517" y="11405"/>
                  </a:cubicBezTo>
                  <a:cubicBezTo>
                    <a:pt x="16492" y="10928"/>
                    <a:pt x="16442" y="10427"/>
                    <a:pt x="16367" y="10026"/>
                  </a:cubicBezTo>
                  <a:cubicBezTo>
                    <a:pt x="16266" y="9525"/>
                    <a:pt x="16166" y="9024"/>
                    <a:pt x="16066" y="8547"/>
                  </a:cubicBezTo>
                  <a:cubicBezTo>
                    <a:pt x="16041" y="8522"/>
                    <a:pt x="16041" y="8472"/>
                    <a:pt x="16016" y="8447"/>
                  </a:cubicBezTo>
                  <a:cubicBezTo>
                    <a:pt x="16041" y="8397"/>
                    <a:pt x="16016" y="8297"/>
                    <a:pt x="15941" y="8247"/>
                  </a:cubicBezTo>
                  <a:cubicBezTo>
                    <a:pt x="15540" y="7971"/>
                    <a:pt x="15088" y="7720"/>
                    <a:pt x="14662" y="7470"/>
                  </a:cubicBezTo>
                  <a:cubicBezTo>
                    <a:pt x="13585" y="6818"/>
                    <a:pt x="12457" y="6166"/>
                    <a:pt x="11530" y="5289"/>
                  </a:cubicBezTo>
                  <a:cubicBezTo>
                    <a:pt x="11379" y="5139"/>
                    <a:pt x="11229" y="4988"/>
                    <a:pt x="11103" y="4863"/>
                  </a:cubicBezTo>
                  <a:cubicBezTo>
                    <a:pt x="11003" y="4713"/>
                    <a:pt x="10878" y="4562"/>
                    <a:pt x="10778" y="4387"/>
                  </a:cubicBezTo>
                  <a:cubicBezTo>
                    <a:pt x="10577" y="4086"/>
                    <a:pt x="10452" y="3735"/>
                    <a:pt x="10327" y="3359"/>
                  </a:cubicBezTo>
                  <a:cubicBezTo>
                    <a:pt x="10201" y="2908"/>
                    <a:pt x="10151" y="2432"/>
                    <a:pt x="10126" y="1856"/>
                  </a:cubicBezTo>
                  <a:cubicBezTo>
                    <a:pt x="10126" y="1480"/>
                    <a:pt x="10151" y="1079"/>
                    <a:pt x="10201" y="577"/>
                  </a:cubicBezTo>
                  <a:cubicBezTo>
                    <a:pt x="10226" y="502"/>
                    <a:pt x="10201" y="452"/>
                    <a:pt x="10151" y="427"/>
                  </a:cubicBezTo>
                  <a:cubicBezTo>
                    <a:pt x="10201" y="302"/>
                    <a:pt x="10151" y="227"/>
                    <a:pt x="10076" y="176"/>
                  </a:cubicBezTo>
                  <a:cubicBezTo>
                    <a:pt x="9825" y="51"/>
                    <a:pt x="9550" y="1"/>
                    <a:pt x="9174" y="1"/>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0" name="Google Shape;9480;p55"/>
            <p:cNvSpPr/>
            <p:nvPr/>
          </p:nvSpPr>
          <p:spPr>
            <a:xfrm>
              <a:off x="3286500" y="1415425"/>
              <a:ext cx="112175" cy="75225"/>
            </a:xfrm>
            <a:custGeom>
              <a:avLst/>
              <a:gdLst/>
              <a:ahLst/>
              <a:cxnLst/>
              <a:rect l="l" t="t" r="r" b="b"/>
              <a:pathLst>
                <a:path w="4487" h="3009" extrusionOk="0">
                  <a:moveTo>
                    <a:pt x="3409" y="1"/>
                  </a:moveTo>
                  <a:cubicBezTo>
                    <a:pt x="3083" y="1"/>
                    <a:pt x="2732" y="51"/>
                    <a:pt x="2256" y="126"/>
                  </a:cubicBezTo>
                  <a:cubicBezTo>
                    <a:pt x="1830" y="227"/>
                    <a:pt x="1429" y="327"/>
                    <a:pt x="1103" y="427"/>
                  </a:cubicBezTo>
                  <a:lnTo>
                    <a:pt x="777" y="502"/>
                  </a:lnTo>
                  <a:lnTo>
                    <a:pt x="652" y="552"/>
                  </a:lnTo>
                  <a:lnTo>
                    <a:pt x="501" y="577"/>
                  </a:lnTo>
                  <a:cubicBezTo>
                    <a:pt x="401" y="628"/>
                    <a:pt x="276" y="653"/>
                    <a:pt x="150" y="678"/>
                  </a:cubicBezTo>
                  <a:cubicBezTo>
                    <a:pt x="100" y="703"/>
                    <a:pt x="75" y="728"/>
                    <a:pt x="25" y="753"/>
                  </a:cubicBezTo>
                  <a:cubicBezTo>
                    <a:pt x="0" y="803"/>
                    <a:pt x="0" y="853"/>
                    <a:pt x="0" y="903"/>
                  </a:cubicBezTo>
                  <a:cubicBezTo>
                    <a:pt x="0" y="953"/>
                    <a:pt x="25" y="978"/>
                    <a:pt x="75" y="1003"/>
                  </a:cubicBezTo>
                  <a:cubicBezTo>
                    <a:pt x="201" y="1304"/>
                    <a:pt x="301" y="1605"/>
                    <a:pt x="376" y="1906"/>
                  </a:cubicBezTo>
                  <a:cubicBezTo>
                    <a:pt x="451" y="2181"/>
                    <a:pt x="476" y="2457"/>
                    <a:pt x="451" y="2733"/>
                  </a:cubicBezTo>
                  <a:cubicBezTo>
                    <a:pt x="451" y="2808"/>
                    <a:pt x="451" y="2858"/>
                    <a:pt x="451" y="2908"/>
                  </a:cubicBezTo>
                  <a:cubicBezTo>
                    <a:pt x="752" y="2958"/>
                    <a:pt x="1078" y="2983"/>
                    <a:pt x="1429" y="3009"/>
                  </a:cubicBezTo>
                  <a:cubicBezTo>
                    <a:pt x="2030" y="3009"/>
                    <a:pt x="2657" y="2908"/>
                    <a:pt x="3258" y="2758"/>
                  </a:cubicBezTo>
                  <a:cubicBezTo>
                    <a:pt x="3659" y="2658"/>
                    <a:pt x="4060" y="2507"/>
                    <a:pt x="4436" y="2307"/>
                  </a:cubicBezTo>
                  <a:cubicBezTo>
                    <a:pt x="4411" y="2156"/>
                    <a:pt x="4411" y="2006"/>
                    <a:pt x="4411" y="1856"/>
                  </a:cubicBezTo>
                  <a:cubicBezTo>
                    <a:pt x="4411" y="1480"/>
                    <a:pt x="4436" y="1054"/>
                    <a:pt x="4486" y="577"/>
                  </a:cubicBezTo>
                  <a:cubicBezTo>
                    <a:pt x="4486" y="502"/>
                    <a:pt x="4461" y="452"/>
                    <a:pt x="4411" y="402"/>
                  </a:cubicBezTo>
                  <a:cubicBezTo>
                    <a:pt x="4461" y="302"/>
                    <a:pt x="4436" y="227"/>
                    <a:pt x="4336" y="176"/>
                  </a:cubicBezTo>
                  <a:cubicBezTo>
                    <a:pt x="4085" y="51"/>
                    <a:pt x="3810" y="1"/>
                    <a:pt x="3434" y="1"/>
                  </a:cubicBezTo>
                  <a:close/>
                </a:path>
              </a:pathLst>
            </a:custGeom>
            <a:solidFill>
              <a:srgbClr val="F998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1" name="Google Shape;9481;p55"/>
            <p:cNvSpPr/>
            <p:nvPr/>
          </p:nvSpPr>
          <p:spPr>
            <a:xfrm>
              <a:off x="2900525" y="709925"/>
              <a:ext cx="708675" cy="760675"/>
            </a:xfrm>
            <a:custGeom>
              <a:avLst/>
              <a:gdLst/>
              <a:ahLst/>
              <a:cxnLst/>
              <a:rect l="l" t="t" r="r" b="b"/>
              <a:pathLst>
                <a:path w="28347" h="30427" extrusionOk="0">
                  <a:moveTo>
                    <a:pt x="15414" y="0"/>
                  </a:moveTo>
                  <a:cubicBezTo>
                    <a:pt x="15013" y="0"/>
                    <a:pt x="14637" y="25"/>
                    <a:pt x="14236" y="75"/>
                  </a:cubicBezTo>
                  <a:cubicBezTo>
                    <a:pt x="13584" y="151"/>
                    <a:pt x="12908" y="326"/>
                    <a:pt x="12281" y="577"/>
                  </a:cubicBezTo>
                  <a:cubicBezTo>
                    <a:pt x="11153" y="1028"/>
                    <a:pt x="10025" y="1679"/>
                    <a:pt x="8923" y="2582"/>
                  </a:cubicBezTo>
                  <a:cubicBezTo>
                    <a:pt x="7895" y="3434"/>
                    <a:pt x="6918" y="4487"/>
                    <a:pt x="6015" y="5664"/>
                  </a:cubicBezTo>
                  <a:cubicBezTo>
                    <a:pt x="5163" y="6842"/>
                    <a:pt x="4411" y="8121"/>
                    <a:pt x="3835" y="9449"/>
                  </a:cubicBezTo>
                  <a:cubicBezTo>
                    <a:pt x="3233" y="10802"/>
                    <a:pt x="2807" y="12181"/>
                    <a:pt x="2607" y="13534"/>
                  </a:cubicBezTo>
                  <a:cubicBezTo>
                    <a:pt x="2381" y="14913"/>
                    <a:pt x="2406" y="16266"/>
                    <a:pt x="2632" y="17519"/>
                  </a:cubicBezTo>
                  <a:cubicBezTo>
                    <a:pt x="2757" y="18196"/>
                    <a:pt x="2958" y="18873"/>
                    <a:pt x="3259" y="19499"/>
                  </a:cubicBezTo>
                  <a:cubicBezTo>
                    <a:pt x="3459" y="19950"/>
                    <a:pt x="3710" y="20401"/>
                    <a:pt x="4010" y="20827"/>
                  </a:cubicBezTo>
                  <a:lnTo>
                    <a:pt x="3960" y="20802"/>
                  </a:lnTo>
                  <a:lnTo>
                    <a:pt x="3935" y="20802"/>
                  </a:lnTo>
                  <a:cubicBezTo>
                    <a:pt x="3760" y="20752"/>
                    <a:pt x="3584" y="20727"/>
                    <a:pt x="3359" y="20702"/>
                  </a:cubicBezTo>
                  <a:lnTo>
                    <a:pt x="3133" y="20702"/>
                  </a:lnTo>
                  <a:cubicBezTo>
                    <a:pt x="2858" y="20702"/>
                    <a:pt x="2557" y="20727"/>
                    <a:pt x="2256" y="20827"/>
                  </a:cubicBezTo>
                  <a:cubicBezTo>
                    <a:pt x="1930" y="20903"/>
                    <a:pt x="1579" y="21078"/>
                    <a:pt x="1279" y="21279"/>
                  </a:cubicBezTo>
                  <a:cubicBezTo>
                    <a:pt x="978" y="21504"/>
                    <a:pt x="727" y="21755"/>
                    <a:pt x="527" y="22081"/>
                  </a:cubicBezTo>
                  <a:cubicBezTo>
                    <a:pt x="326" y="22331"/>
                    <a:pt x="176" y="22682"/>
                    <a:pt x="101" y="23058"/>
                  </a:cubicBezTo>
                  <a:cubicBezTo>
                    <a:pt x="25" y="23359"/>
                    <a:pt x="0" y="23660"/>
                    <a:pt x="25" y="23985"/>
                  </a:cubicBezTo>
                  <a:cubicBezTo>
                    <a:pt x="50" y="24562"/>
                    <a:pt x="251" y="25163"/>
                    <a:pt x="577" y="25715"/>
                  </a:cubicBezTo>
                  <a:cubicBezTo>
                    <a:pt x="878" y="26241"/>
                    <a:pt x="1304" y="26717"/>
                    <a:pt x="1830" y="27093"/>
                  </a:cubicBezTo>
                  <a:cubicBezTo>
                    <a:pt x="2331" y="27494"/>
                    <a:pt x="2858" y="27770"/>
                    <a:pt x="3434" y="27920"/>
                  </a:cubicBezTo>
                  <a:cubicBezTo>
                    <a:pt x="3760" y="28020"/>
                    <a:pt x="4061" y="28046"/>
                    <a:pt x="4386" y="28046"/>
                  </a:cubicBezTo>
                  <a:cubicBezTo>
                    <a:pt x="4637" y="28046"/>
                    <a:pt x="4888" y="28020"/>
                    <a:pt x="5138" y="27970"/>
                  </a:cubicBezTo>
                  <a:cubicBezTo>
                    <a:pt x="5690" y="27820"/>
                    <a:pt x="6216" y="27469"/>
                    <a:pt x="6592" y="26993"/>
                  </a:cubicBezTo>
                  <a:cubicBezTo>
                    <a:pt x="6642" y="26943"/>
                    <a:pt x="6667" y="26893"/>
                    <a:pt x="6717" y="26843"/>
                  </a:cubicBezTo>
                  <a:cubicBezTo>
                    <a:pt x="7344" y="27544"/>
                    <a:pt x="8121" y="28171"/>
                    <a:pt x="9023" y="28747"/>
                  </a:cubicBezTo>
                  <a:cubicBezTo>
                    <a:pt x="9825" y="29249"/>
                    <a:pt x="10702" y="29650"/>
                    <a:pt x="11629" y="29925"/>
                  </a:cubicBezTo>
                  <a:cubicBezTo>
                    <a:pt x="12482" y="30201"/>
                    <a:pt x="13409" y="30351"/>
                    <a:pt x="14386" y="30401"/>
                  </a:cubicBezTo>
                  <a:cubicBezTo>
                    <a:pt x="14587" y="30427"/>
                    <a:pt x="14787" y="30427"/>
                    <a:pt x="14963" y="30427"/>
                  </a:cubicBezTo>
                  <a:cubicBezTo>
                    <a:pt x="15690" y="30427"/>
                    <a:pt x="16416" y="30351"/>
                    <a:pt x="17193" y="30226"/>
                  </a:cubicBezTo>
                  <a:cubicBezTo>
                    <a:pt x="18973" y="29950"/>
                    <a:pt x="20752" y="29299"/>
                    <a:pt x="22457" y="28321"/>
                  </a:cubicBezTo>
                  <a:cubicBezTo>
                    <a:pt x="23960" y="27444"/>
                    <a:pt x="25214" y="26416"/>
                    <a:pt x="26166" y="25213"/>
                  </a:cubicBezTo>
                  <a:cubicBezTo>
                    <a:pt x="26642" y="24612"/>
                    <a:pt x="27068" y="23985"/>
                    <a:pt x="27394" y="23309"/>
                  </a:cubicBezTo>
                  <a:cubicBezTo>
                    <a:pt x="27720" y="22632"/>
                    <a:pt x="27970" y="21905"/>
                    <a:pt x="28121" y="21178"/>
                  </a:cubicBezTo>
                  <a:cubicBezTo>
                    <a:pt x="28271" y="20426"/>
                    <a:pt x="28346" y="19624"/>
                    <a:pt x="28296" y="18822"/>
                  </a:cubicBezTo>
                  <a:cubicBezTo>
                    <a:pt x="28296" y="18446"/>
                    <a:pt x="28246" y="18020"/>
                    <a:pt x="28171" y="17569"/>
                  </a:cubicBezTo>
                  <a:cubicBezTo>
                    <a:pt x="28121" y="17143"/>
                    <a:pt x="28021" y="16717"/>
                    <a:pt x="27920" y="16291"/>
                  </a:cubicBezTo>
                  <a:cubicBezTo>
                    <a:pt x="27419" y="14286"/>
                    <a:pt x="26918" y="12532"/>
                    <a:pt x="26316" y="10928"/>
                  </a:cubicBezTo>
                  <a:cubicBezTo>
                    <a:pt x="25990" y="10000"/>
                    <a:pt x="25615" y="9098"/>
                    <a:pt x="25214" y="8296"/>
                  </a:cubicBezTo>
                  <a:cubicBezTo>
                    <a:pt x="24813" y="7419"/>
                    <a:pt x="24386" y="6642"/>
                    <a:pt x="23910" y="5915"/>
                  </a:cubicBezTo>
                  <a:lnTo>
                    <a:pt x="23860" y="5865"/>
                  </a:lnTo>
                  <a:lnTo>
                    <a:pt x="23885" y="5865"/>
                  </a:lnTo>
                  <a:cubicBezTo>
                    <a:pt x="23735" y="5539"/>
                    <a:pt x="23584" y="5213"/>
                    <a:pt x="23409" y="4888"/>
                  </a:cubicBezTo>
                  <a:cubicBezTo>
                    <a:pt x="23209" y="4537"/>
                    <a:pt x="22983" y="4186"/>
                    <a:pt x="22732" y="3860"/>
                  </a:cubicBezTo>
                  <a:cubicBezTo>
                    <a:pt x="22256" y="3183"/>
                    <a:pt x="21705" y="2582"/>
                    <a:pt x="21078" y="2080"/>
                  </a:cubicBezTo>
                  <a:cubicBezTo>
                    <a:pt x="19800" y="1028"/>
                    <a:pt x="18296" y="326"/>
                    <a:pt x="16717" y="101"/>
                  </a:cubicBezTo>
                  <a:cubicBezTo>
                    <a:pt x="16291" y="25"/>
                    <a:pt x="15840" y="0"/>
                    <a:pt x="15414"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2" name="Google Shape;9482;p55"/>
            <p:cNvSpPr/>
            <p:nvPr/>
          </p:nvSpPr>
          <p:spPr>
            <a:xfrm>
              <a:off x="3350400" y="1254400"/>
              <a:ext cx="68325" cy="35750"/>
            </a:xfrm>
            <a:custGeom>
              <a:avLst/>
              <a:gdLst/>
              <a:ahLst/>
              <a:cxnLst/>
              <a:rect l="l" t="t" r="r" b="b"/>
              <a:pathLst>
                <a:path w="2733" h="1430" extrusionOk="0">
                  <a:moveTo>
                    <a:pt x="928" y="1"/>
                  </a:moveTo>
                  <a:cubicBezTo>
                    <a:pt x="802" y="26"/>
                    <a:pt x="677" y="51"/>
                    <a:pt x="552" y="101"/>
                  </a:cubicBezTo>
                  <a:cubicBezTo>
                    <a:pt x="502" y="126"/>
                    <a:pt x="427" y="176"/>
                    <a:pt x="376" y="226"/>
                  </a:cubicBezTo>
                  <a:cubicBezTo>
                    <a:pt x="376" y="226"/>
                    <a:pt x="376" y="251"/>
                    <a:pt x="351" y="251"/>
                  </a:cubicBezTo>
                  <a:lnTo>
                    <a:pt x="301" y="251"/>
                  </a:lnTo>
                  <a:cubicBezTo>
                    <a:pt x="251" y="251"/>
                    <a:pt x="176" y="251"/>
                    <a:pt x="126" y="302"/>
                  </a:cubicBezTo>
                  <a:cubicBezTo>
                    <a:pt x="51" y="327"/>
                    <a:pt x="26" y="402"/>
                    <a:pt x="26" y="452"/>
                  </a:cubicBezTo>
                  <a:cubicBezTo>
                    <a:pt x="0" y="527"/>
                    <a:pt x="26" y="602"/>
                    <a:pt x="51" y="652"/>
                  </a:cubicBezTo>
                  <a:cubicBezTo>
                    <a:pt x="126" y="753"/>
                    <a:pt x="226" y="828"/>
                    <a:pt x="301" y="903"/>
                  </a:cubicBezTo>
                  <a:cubicBezTo>
                    <a:pt x="401" y="978"/>
                    <a:pt x="527" y="1053"/>
                    <a:pt x="652" y="1104"/>
                  </a:cubicBezTo>
                  <a:cubicBezTo>
                    <a:pt x="878" y="1229"/>
                    <a:pt x="1128" y="1304"/>
                    <a:pt x="1379" y="1354"/>
                  </a:cubicBezTo>
                  <a:cubicBezTo>
                    <a:pt x="1630" y="1404"/>
                    <a:pt x="1855" y="1429"/>
                    <a:pt x="2106" y="1429"/>
                  </a:cubicBezTo>
                  <a:cubicBezTo>
                    <a:pt x="2331" y="1429"/>
                    <a:pt x="2607" y="1379"/>
                    <a:pt x="2682" y="1154"/>
                  </a:cubicBezTo>
                  <a:cubicBezTo>
                    <a:pt x="2707" y="1104"/>
                    <a:pt x="2732" y="1053"/>
                    <a:pt x="2707" y="1003"/>
                  </a:cubicBezTo>
                  <a:cubicBezTo>
                    <a:pt x="2707" y="953"/>
                    <a:pt x="2707" y="903"/>
                    <a:pt x="2682" y="853"/>
                  </a:cubicBezTo>
                  <a:cubicBezTo>
                    <a:pt x="2682" y="803"/>
                    <a:pt x="2632" y="753"/>
                    <a:pt x="2607" y="703"/>
                  </a:cubicBezTo>
                  <a:cubicBezTo>
                    <a:pt x="2582" y="652"/>
                    <a:pt x="2532" y="602"/>
                    <a:pt x="2507" y="577"/>
                  </a:cubicBezTo>
                  <a:cubicBezTo>
                    <a:pt x="2406" y="452"/>
                    <a:pt x="2281" y="352"/>
                    <a:pt x="2156" y="277"/>
                  </a:cubicBezTo>
                  <a:cubicBezTo>
                    <a:pt x="2031" y="201"/>
                    <a:pt x="1905" y="126"/>
                    <a:pt x="1755" y="76"/>
                  </a:cubicBezTo>
                  <a:cubicBezTo>
                    <a:pt x="1579" y="26"/>
                    <a:pt x="1379" y="1"/>
                    <a:pt x="1178" y="1"/>
                  </a:cubicBezTo>
                  <a:close/>
                </a:path>
              </a:pathLst>
            </a:custGeom>
            <a:solidFill>
              <a:srgbClr val="FF95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3" name="Google Shape;9483;p55"/>
            <p:cNvSpPr/>
            <p:nvPr/>
          </p:nvSpPr>
          <p:spPr>
            <a:xfrm>
              <a:off x="3180600" y="1111550"/>
              <a:ext cx="107800" cy="87200"/>
            </a:xfrm>
            <a:custGeom>
              <a:avLst/>
              <a:gdLst/>
              <a:ahLst/>
              <a:cxnLst/>
              <a:rect l="l" t="t" r="r" b="b"/>
              <a:pathLst>
                <a:path w="4312" h="3488" extrusionOk="0">
                  <a:moveTo>
                    <a:pt x="2782" y="3033"/>
                  </a:moveTo>
                  <a:cubicBezTo>
                    <a:pt x="2763" y="3033"/>
                    <a:pt x="2759" y="3033"/>
                    <a:pt x="2746" y="3045"/>
                  </a:cubicBezTo>
                  <a:lnTo>
                    <a:pt x="2746" y="3045"/>
                  </a:lnTo>
                  <a:cubicBezTo>
                    <a:pt x="2758" y="3041"/>
                    <a:pt x="2770" y="3037"/>
                    <a:pt x="2782" y="3033"/>
                  </a:cubicBezTo>
                  <a:close/>
                  <a:moveTo>
                    <a:pt x="3810" y="1"/>
                  </a:moveTo>
                  <a:cubicBezTo>
                    <a:pt x="3785" y="1"/>
                    <a:pt x="3760" y="1"/>
                    <a:pt x="3735" y="26"/>
                  </a:cubicBezTo>
                  <a:cubicBezTo>
                    <a:pt x="3710" y="51"/>
                    <a:pt x="3660" y="76"/>
                    <a:pt x="3660" y="126"/>
                  </a:cubicBezTo>
                  <a:cubicBezTo>
                    <a:pt x="3635" y="176"/>
                    <a:pt x="3635" y="201"/>
                    <a:pt x="3660" y="251"/>
                  </a:cubicBezTo>
                  <a:cubicBezTo>
                    <a:pt x="3685" y="276"/>
                    <a:pt x="3685" y="301"/>
                    <a:pt x="3685" y="351"/>
                  </a:cubicBezTo>
                  <a:cubicBezTo>
                    <a:pt x="3685" y="326"/>
                    <a:pt x="3685" y="326"/>
                    <a:pt x="3685" y="326"/>
                  </a:cubicBezTo>
                  <a:lnTo>
                    <a:pt x="3710" y="351"/>
                  </a:lnTo>
                  <a:cubicBezTo>
                    <a:pt x="3785" y="602"/>
                    <a:pt x="3860" y="853"/>
                    <a:pt x="3885" y="1128"/>
                  </a:cubicBezTo>
                  <a:cubicBezTo>
                    <a:pt x="3885" y="1329"/>
                    <a:pt x="3885" y="1529"/>
                    <a:pt x="3860" y="1730"/>
                  </a:cubicBezTo>
                  <a:cubicBezTo>
                    <a:pt x="3810" y="1880"/>
                    <a:pt x="3760" y="2031"/>
                    <a:pt x="3710" y="2181"/>
                  </a:cubicBezTo>
                  <a:cubicBezTo>
                    <a:pt x="3635" y="2306"/>
                    <a:pt x="3559" y="2432"/>
                    <a:pt x="3459" y="2557"/>
                  </a:cubicBezTo>
                  <a:cubicBezTo>
                    <a:pt x="3359" y="2657"/>
                    <a:pt x="3259" y="2757"/>
                    <a:pt x="3158" y="2833"/>
                  </a:cubicBezTo>
                  <a:cubicBezTo>
                    <a:pt x="3033" y="2933"/>
                    <a:pt x="2883" y="2983"/>
                    <a:pt x="2732" y="3058"/>
                  </a:cubicBezTo>
                  <a:cubicBezTo>
                    <a:pt x="2738" y="3053"/>
                    <a:pt x="2742" y="3048"/>
                    <a:pt x="2746" y="3045"/>
                  </a:cubicBezTo>
                  <a:lnTo>
                    <a:pt x="2746" y="3045"/>
                  </a:lnTo>
                  <a:cubicBezTo>
                    <a:pt x="2608" y="3087"/>
                    <a:pt x="2469" y="3110"/>
                    <a:pt x="2331" y="3133"/>
                  </a:cubicBezTo>
                  <a:cubicBezTo>
                    <a:pt x="2280" y="3141"/>
                    <a:pt x="2231" y="3144"/>
                    <a:pt x="2182" y="3144"/>
                  </a:cubicBezTo>
                  <a:cubicBezTo>
                    <a:pt x="2066" y="3144"/>
                    <a:pt x="1954" y="3126"/>
                    <a:pt x="1830" y="3108"/>
                  </a:cubicBezTo>
                  <a:cubicBezTo>
                    <a:pt x="1705" y="3083"/>
                    <a:pt x="1579" y="3033"/>
                    <a:pt x="1454" y="2983"/>
                  </a:cubicBezTo>
                  <a:cubicBezTo>
                    <a:pt x="1329" y="2908"/>
                    <a:pt x="1203" y="2833"/>
                    <a:pt x="1078" y="2757"/>
                  </a:cubicBezTo>
                  <a:cubicBezTo>
                    <a:pt x="978" y="2632"/>
                    <a:pt x="853" y="2532"/>
                    <a:pt x="777" y="2381"/>
                  </a:cubicBezTo>
                  <a:cubicBezTo>
                    <a:pt x="652" y="2206"/>
                    <a:pt x="552" y="2031"/>
                    <a:pt x="477" y="1830"/>
                  </a:cubicBezTo>
                  <a:cubicBezTo>
                    <a:pt x="426" y="1655"/>
                    <a:pt x="376" y="1454"/>
                    <a:pt x="351" y="1254"/>
                  </a:cubicBezTo>
                  <a:cubicBezTo>
                    <a:pt x="331" y="1171"/>
                    <a:pt x="258" y="1122"/>
                    <a:pt x="177" y="1122"/>
                  </a:cubicBezTo>
                  <a:cubicBezTo>
                    <a:pt x="160" y="1122"/>
                    <a:pt x="143" y="1124"/>
                    <a:pt x="126" y="1128"/>
                  </a:cubicBezTo>
                  <a:cubicBezTo>
                    <a:pt x="51" y="1153"/>
                    <a:pt x="0" y="1229"/>
                    <a:pt x="0" y="1329"/>
                  </a:cubicBezTo>
                  <a:cubicBezTo>
                    <a:pt x="101" y="1905"/>
                    <a:pt x="326" y="2482"/>
                    <a:pt x="752" y="2908"/>
                  </a:cubicBezTo>
                  <a:cubicBezTo>
                    <a:pt x="928" y="3083"/>
                    <a:pt x="1128" y="3209"/>
                    <a:pt x="1354" y="3309"/>
                  </a:cubicBezTo>
                  <a:cubicBezTo>
                    <a:pt x="1579" y="3409"/>
                    <a:pt x="1805" y="3459"/>
                    <a:pt x="2031" y="3484"/>
                  </a:cubicBezTo>
                  <a:cubicBezTo>
                    <a:pt x="2068" y="3486"/>
                    <a:pt x="2106" y="3487"/>
                    <a:pt x="2144" y="3487"/>
                  </a:cubicBezTo>
                  <a:cubicBezTo>
                    <a:pt x="2557" y="3487"/>
                    <a:pt x="2964" y="3363"/>
                    <a:pt x="3309" y="3133"/>
                  </a:cubicBezTo>
                  <a:cubicBezTo>
                    <a:pt x="3509" y="3008"/>
                    <a:pt x="3685" y="2858"/>
                    <a:pt x="3835" y="2657"/>
                  </a:cubicBezTo>
                  <a:cubicBezTo>
                    <a:pt x="3960" y="2457"/>
                    <a:pt x="4086" y="2231"/>
                    <a:pt x="4136" y="2006"/>
                  </a:cubicBezTo>
                  <a:cubicBezTo>
                    <a:pt x="4311" y="1354"/>
                    <a:pt x="4211" y="702"/>
                    <a:pt x="3960" y="101"/>
                  </a:cubicBezTo>
                  <a:cubicBezTo>
                    <a:pt x="3960" y="51"/>
                    <a:pt x="3910" y="26"/>
                    <a:pt x="3860" y="1"/>
                  </a:cubicBezTo>
                  <a:close/>
                </a:path>
              </a:pathLst>
            </a:custGeom>
            <a:solidFill>
              <a:srgbClr val="5F44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4" name="Google Shape;9484;p55"/>
            <p:cNvSpPr/>
            <p:nvPr/>
          </p:nvSpPr>
          <p:spPr>
            <a:xfrm>
              <a:off x="3435600" y="1028225"/>
              <a:ext cx="87750" cy="82800"/>
            </a:xfrm>
            <a:custGeom>
              <a:avLst/>
              <a:gdLst/>
              <a:ahLst/>
              <a:cxnLst/>
              <a:rect l="l" t="t" r="r" b="b"/>
              <a:pathLst>
                <a:path w="3510" h="3312" extrusionOk="0">
                  <a:moveTo>
                    <a:pt x="2983" y="0"/>
                  </a:moveTo>
                  <a:cubicBezTo>
                    <a:pt x="2958" y="0"/>
                    <a:pt x="2933" y="0"/>
                    <a:pt x="2908" y="25"/>
                  </a:cubicBezTo>
                  <a:cubicBezTo>
                    <a:pt x="2808" y="50"/>
                    <a:pt x="2783" y="176"/>
                    <a:pt x="2833" y="251"/>
                  </a:cubicBezTo>
                  <a:cubicBezTo>
                    <a:pt x="2883" y="376"/>
                    <a:pt x="2933" y="501"/>
                    <a:pt x="2983" y="602"/>
                  </a:cubicBezTo>
                  <a:cubicBezTo>
                    <a:pt x="2983" y="602"/>
                    <a:pt x="2958" y="577"/>
                    <a:pt x="2958" y="577"/>
                  </a:cubicBezTo>
                  <a:lnTo>
                    <a:pt x="2958" y="577"/>
                  </a:lnTo>
                  <a:cubicBezTo>
                    <a:pt x="3059" y="827"/>
                    <a:pt x="3109" y="1103"/>
                    <a:pt x="3134" y="1354"/>
                  </a:cubicBezTo>
                  <a:cubicBezTo>
                    <a:pt x="3159" y="1554"/>
                    <a:pt x="3159" y="1730"/>
                    <a:pt x="3134" y="1905"/>
                  </a:cubicBezTo>
                  <a:cubicBezTo>
                    <a:pt x="3109" y="2030"/>
                    <a:pt x="3059" y="2156"/>
                    <a:pt x="3009" y="2281"/>
                  </a:cubicBezTo>
                  <a:cubicBezTo>
                    <a:pt x="2958" y="2356"/>
                    <a:pt x="2908" y="2456"/>
                    <a:pt x="2833" y="2532"/>
                  </a:cubicBezTo>
                  <a:cubicBezTo>
                    <a:pt x="2758" y="2607"/>
                    <a:pt x="2683" y="2682"/>
                    <a:pt x="2608" y="2757"/>
                  </a:cubicBezTo>
                  <a:cubicBezTo>
                    <a:pt x="2507" y="2807"/>
                    <a:pt x="2407" y="2857"/>
                    <a:pt x="2332" y="2882"/>
                  </a:cubicBezTo>
                  <a:cubicBezTo>
                    <a:pt x="2232" y="2933"/>
                    <a:pt x="2106" y="2933"/>
                    <a:pt x="2006" y="2958"/>
                  </a:cubicBezTo>
                  <a:cubicBezTo>
                    <a:pt x="1881" y="2958"/>
                    <a:pt x="1780" y="2958"/>
                    <a:pt x="1655" y="2933"/>
                  </a:cubicBezTo>
                  <a:cubicBezTo>
                    <a:pt x="1530" y="2907"/>
                    <a:pt x="1405" y="2882"/>
                    <a:pt x="1279" y="2807"/>
                  </a:cubicBezTo>
                  <a:cubicBezTo>
                    <a:pt x="1179" y="2757"/>
                    <a:pt x="1079" y="2682"/>
                    <a:pt x="978" y="2607"/>
                  </a:cubicBezTo>
                  <a:cubicBezTo>
                    <a:pt x="878" y="2506"/>
                    <a:pt x="778" y="2406"/>
                    <a:pt x="703" y="2306"/>
                  </a:cubicBezTo>
                  <a:cubicBezTo>
                    <a:pt x="602" y="2156"/>
                    <a:pt x="552" y="2030"/>
                    <a:pt x="502" y="1880"/>
                  </a:cubicBezTo>
                  <a:cubicBezTo>
                    <a:pt x="427" y="1679"/>
                    <a:pt x="377" y="1479"/>
                    <a:pt x="352" y="1278"/>
                  </a:cubicBezTo>
                  <a:cubicBezTo>
                    <a:pt x="352" y="1203"/>
                    <a:pt x="352" y="1153"/>
                    <a:pt x="352" y="1078"/>
                  </a:cubicBezTo>
                  <a:cubicBezTo>
                    <a:pt x="352" y="1028"/>
                    <a:pt x="327" y="1003"/>
                    <a:pt x="302" y="953"/>
                  </a:cubicBezTo>
                  <a:cubicBezTo>
                    <a:pt x="277" y="928"/>
                    <a:pt x="227" y="902"/>
                    <a:pt x="176" y="902"/>
                  </a:cubicBezTo>
                  <a:cubicBezTo>
                    <a:pt x="101" y="902"/>
                    <a:pt x="1" y="978"/>
                    <a:pt x="1" y="1078"/>
                  </a:cubicBezTo>
                  <a:cubicBezTo>
                    <a:pt x="26" y="1379"/>
                    <a:pt x="51" y="1704"/>
                    <a:pt x="176" y="2005"/>
                  </a:cubicBezTo>
                  <a:cubicBezTo>
                    <a:pt x="252" y="2256"/>
                    <a:pt x="377" y="2481"/>
                    <a:pt x="552" y="2682"/>
                  </a:cubicBezTo>
                  <a:cubicBezTo>
                    <a:pt x="703" y="2857"/>
                    <a:pt x="903" y="3008"/>
                    <a:pt x="1104" y="3108"/>
                  </a:cubicBezTo>
                  <a:cubicBezTo>
                    <a:pt x="1304" y="3208"/>
                    <a:pt x="1530" y="3283"/>
                    <a:pt x="1755" y="3308"/>
                  </a:cubicBezTo>
                  <a:cubicBezTo>
                    <a:pt x="1791" y="3311"/>
                    <a:pt x="1826" y="3312"/>
                    <a:pt x="1861" y="3312"/>
                  </a:cubicBezTo>
                  <a:cubicBezTo>
                    <a:pt x="2251" y="3312"/>
                    <a:pt x="2634" y="3183"/>
                    <a:pt x="2933" y="2907"/>
                  </a:cubicBezTo>
                  <a:cubicBezTo>
                    <a:pt x="3109" y="2757"/>
                    <a:pt x="3234" y="2582"/>
                    <a:pt x="3334" y="2356"/>
                  </a:cubicBezTo>
                  <a:cubicBezTo>
                    <a:pt x="3460" y="2131"/>
                    <a:pt x="3485" y="1855"/>
                    <a:pt x="3510" y="1604"/>
                  </a:cubicBezTo>
                  <a:cubicBezTo>
                    <a:pt x="3510" y="1404"/>
                    <a:pt x="3485" y="1178"/>
                    <a:pt x="3435" y="978"/>
                  </a:cubicBezTo>
                  <a:cubicBezTo>
                    <a:pt x="3384" y="652"/>
                    <a:pt x="3259" y="376"/>
                    <a:pt x="3134" y="100"/>
                  </a:cubicBezTo>
                  <a:cubicBezTo>
                    <a:pt x="3109" y="25"/>
                    <a:pt x="3034" y="0"/>
                    <a:pt x="2983" y="0"/>
                  </a:cubicBezTo>
                  <a:close/>
                </a:path>
              </a:pathLst>
            </a:custGeom>
            <a:solidFill>
              <a:srgbClr val="5F44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5" name="Google Shape;9485;p55"/>
            <p:cNvSpPr/>
            <p:nvPr/>
          </p:nvSpPr>
          <p:spPr>
            <a:xfrm>
              <a:off x="3341000" y="1209925"/>
              <a:ext cx="117825" cy="84600"/>
            </a:xfrm>
            <a:custGeom>
              <a:avLst/>
              <a:gdLst/>
              <a:ahLst/>
              <a:cxnLst/>
              <a:rect l="l" t="t" r="r" b="b"/>
              <a:pathLst>
                <a:path w="4713" h="3384" extrusionOk="0">
                  <a:moveTo>
                    <a:pt x="1554" y="1930"/>
                  </a:moveTo>
                  <a:cubicBezTo>
                    <a:pt x="1655" y="1930"/>
                    <a:pt x="1755" y="1930"/>
                    <a:pt x="1830" y="1955"/>
                  </a:cubicBezTo>
                  <a:cubicBezTo>
                    <a:pt x="1955" y="1980"/>
                    <a:pt x="2081" y="2030"/>
                    <a:pt x="2206" y="2081"/>
                  </a:cubicBezTo>
                  <a:cubicBezTo>
                    <a:pt x="2331" y="2131"/>
                    <a:pt x="2432" y="2206"/>
                    <a:pt x="2507" y="2281"/>
                  </a:cubicBezTo>
                  <a:cubicBezTo>
                    <a:pt x="2607" y="2356"/>
                    <a:pt x="2682" y="2431"/>
                    <a:pt x="2757" y="2532"/>
                  </a:cubicBezTo>
                  <a:lnTo>
                    <a:pt x="2732" y="2507"/>
                  </a:lnTo>
                  <a:lnTo>
                    <a:pt x="2732" y="2507"/>
                  </a:lnTo>
                  <a:cubicBezTo>
                    <a:pt x="2808" y="2607"/>
                    <a:pt x="2858" y="2732"/>
                    <a:pt x="2908" y="2858"/>
                  </a:cubicBezTo>
                  <a:cubicBezTo>
                    <a:pt x="2933" y="2883"/>
                    <a:pt x="2933" y="2933"/>
                    <a:pt x="2933" y="2958"/>
                  </a:cubicBezTo>
                  <a:cubicBezTo>
                    <a:pt x="2833" y="2983"/>
                    <a:pt x="2707" y="3008"/>
                    <a:pt x="2557" y="3033"/>
                  </a:cubicBezTo>
                  <a:lnTo>
                    <a:pt x="2381" y="3033"/>
                  </a:lnTo>
                  <a:cubicBezTo>
                    <a:pt x="2206" y="3033"/>
                    <a:pt x="2031" y="3008"/>
                    <a:pt x="1855" y="2983"/>
                  </a:cubicBezTo>
                  <a:cubicBezTo>
                    <a:pt x="1630" y="2933"/>
                    <a:pt x="1429" y="2883"/>
                    <a:pt x="1229" y="2782"/>
                  </a:cubicBezTo>
                  <a:cubicBezTo>
                    <a:pt x="1078" y="2707"/>
                    <a:pt x="928" y="2632"/>
                    <a:pt x="828" y="2532"/>
                  </a:cubicBezTo>
                  <a:cubicBezTo>
                    <a:pt x="752" y="2457"/>
                    <a:pt x="677" y="2381"/>
                    <a:pt x="627" y="2306"/>
                  </a:cubicBezTo>
                  <a:cubicBezTo>
                    <a:pt x="677" y="2281"/>
                    <a:pt x="727" y="2231"/>
                    <a:pt x="777" y="2181"/>
                  </a:cubicBezTo>
                  <a:cubicBezTo>
                    <a:pt x="878" y="2106"/>
                    <a:pt x="1003" y="2056"/>
                    <a:pt x="1103" y="2005"/>
                  </a:cubicBezTo>
                  <a:cubicBezTo>
                    <a:pt x="1229" y="1980"/>
                    <a:pt x="1329" y="1955"/>
                    <a:pt x="1454" y="1930"/>
                  </a:cubicBezTo>
                  <a:close/>
                  <a:moveTo>
                    <a:pt x="3710" y="0"/>
                  </a:moveTo>
                  <a:cubicBezTo>
                    <a:pt x="3610" y="0"/>
                    <a:pt x="3484" y="0"/>
                    <a:pt x="3359" y="25"/>
                  </a:cubicBezTo>
                  <a:cubicBezTo>
                    <a:pt x="3234" y="76"/>
                    <a:pt x="3108" y="101"/>
                    <a:pt x="3008" y="151"/>
                  </a:cubicBezTo>
                  <a:cubicBezTo>
                    <a:pt x="2908" y="201"/>
                    <a:pt x="2808" y="251"/>
                    <a:pt x="2707" y="301"/>
                  </a:cubicBezTo>
                  <a:cubicBezTo>
                    <a:pt x="2632" y="326"/>
                    <a:pt x="2557" y="376"/>
                    <a:pt x="2482" y="401"/>
                  </a:cubicBezTo>
                  <a:lnTo>
                    <a:pt x="2432" y="401"/>
                  </a:lnTo>
                  <a:cubicBezTo>
                    <a:pt x="2281" y="401"/>
                    <a:pt x="2156" y="376"/>
                    <a:pt x="2056" y="376"/>
                  </a:cubicBezTo>
                  <a:cubicBezTo>
                    <a:pt x="1980" y="351"/>
                    <a:pt x="1905" y="326"/>
                    <a:pt x="1830" y="326"/>
                  </a:cubicBezTo>
                  <a:cubicBezTo>
                    <a:pt x="1605" y="276"/>
                    <a:pt x="1379" y="226"/>
                    <a:pt x="1178" y="226"/>
                  </a:cubicBezTo>
                  <a:lnTo>
                    <a:pt x="1103" y="226"/>
                  </a:lnTo>
                  <a:cubicBezTo>
                    <a:pt x="978" y="226"/>
                    <a:pt x="878" y="226"/>
                    <a:pt x="777" y="276"/>
                  </a:cubicBezTo>
                  <a:cubicBezTo>
                    <a:pt x="627" y="301"/>
                    <a:pt x="502" y="401"/>
                    <a:pt x="402" y="502"/>
                  </a:cubicBezTo>
                  <a:cubicBezTo>
                    <a:pt x="276" y="652"/>
                    <a:pt x="201" y="827"/>
                    <a:pt x="151" y="953"/>
                  </a:cubicBezTo>
                  <a:cubicBezTo>
                    <a:pt x="76" y="1128"/>
                    <a:pt x="51" y="1304"/>
                    <a:pt x="26" y="1529"/>
                  </a:cubicBezTo>
                  <a:cubicBezTo>
                    <a:pt x="1" y="1830"/>
                    <a:pt x="76" y="2156"/>
                    <a:pt x="251" y="2406"/>
                  </a:cubicBezTo>
                  <a:cubicBezTo>
                    <a:pt x="402" y="2657"/>
                    <a:pt x="652" y="2858"/>
                    <a:pt x="928" y="3033"/>
                  </a:cubicBezTo>
                  <a:cubicBezTo>
                    <a:pt x="1204" y="3183"/>
                    <a:pt x="1504" y="3284"/>
                    <a:pt x="1855" y="3334"/>
                  </a:cubicBezTo>
                  <a:cubicBezTo>
                    <a:pt x="2031" y="3384"/>
                    <a:pt x="2181" y="3384"/>
                    <a:pt x="2356" y="3384"/>
                  </a:cubicBezTo>
                  <a:cubicBezTo>
                    <a:pt x="2507" y="3384"/>
                    <a:pt x="2657" y="3384"/>
                    <a:pt x="2833" y="3359"/>
                  </a:cubicBezTo>
                  <a:cubicBezTo>
                    <a:pt x="3083" y="3309"/>
                    <a:pt x="3359" y="3208"/>
                    <a:pt x="3610" y="3058"/>
                  </a:cubicBezTo>
                  <a:cubicBezTo>
                    <a:pt x="3785" y="2933"/>
                    <a:pt x="3960" y="2782"/>
                    <a:pt x="4136" y="2582"/>
                  </a:cubicBezTo>
                  <a:cubicBezTo>
                    <a:pt x="4261" y="2406"/>
                    <a:pt x="4386" y="2231"/>
                    <a:pt x="4487" y="2005"/>
                  </a:cubicBezTo>
                  <a:cubicBezTo>
                    <a:pt x="4587" y="1805"/>
                    <a:pt x="4637" y="1604"/>
                    <a:pt x="4662" y="1379"/>
                  </a:cubicBezTo>
                  <a:cubicBezTo>
                    <a:pt x="4712" y="1178"/>
                    <a:pt x="4687" y="978"/>
                    <a:pt x="4662" y="777"/>
                  </a:cubicBezTo>
                  <a:cubicBezTo>
                    <a:pt x="4637" y="602"/>
                    <a:pt x="4562" y="452"/>
                    <a:pt x="4437" y="326"/>
                  </a:cubicBezTo>
                  <a:cubicBezTo>
                    <a:pt x="4336" y="176"/>
                    <a:pt x="4186" y="76"/>
                    <a:pt x="4011" y="25"/>
                  </a:cubicBezTo>
                  <a:cubicBezTo>
                    <a:pt x="3910" y="0"/>
                    <a:pt x="3810" y="0"/>
                    <a:pt x="3710" y="0"/>
                  </a:cubicBezTo>
                  <a:close/>
                </a:path>
              </a:pathLst>
            </a:custGeom>
            <a:solidFill>
              <a:srgbClr val="5F44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6" name="Google Shape;9486;p55"/>
            <p:cNvSpPr/>
            <p:nvPr/>
          </p:nvSpPr>
          <p:spPr>
            <a:xfrm>
              <a:off x="3361050" y="1041375"/>
              <a:ext cx="80850" cy="150425"/>
            </a:xfrm>
            <a:custGeom>
              <a:avLst/>
              <a:gdLst/>
              <a:ahLst/>
              <a:cxnLst/>
              <a:rect l="l" t="t" r="r" b="b"/>
              <a:pathLst>
                <a:path w="3234" h="6017" extrusionOk="0">
                  <a:moveTo>
                    <a:pt x="76" y="1"/>
                  </a:moveTo>
                  <a:cubicBezTo>
                    <a:pt x="26" y="1"/>
                    <a:pt x="1" y="51"/>
                    <a:pt x="1" y="101"/>
                  </a:cubicBezTo>
                  <a:cubicBezTo>
                    <a:pt x="51" y="502"/>
                    <a:pt x="126" y="903"/>
                    <a:pt x="251" y="1304"/>
                  </a:cubicBezTo>
                  <a:cubicBezTo>
                    <a:pt x="301" y="1479"/>
                    <a:pt x="376" y="1655"/>
                    <a:pt x="452" y="1805"/>
                  </a:cubicBezTo>
                  <a:cubicBezTo>
                    <a:pt x="552" y="2006"/>
                    <a:pt x="677" y="2206"/>
                    <a:pt x="803" y="2381"/>
                  </a:cubicBezTo>
                  <a:cubicBezTo>
                    <a:pt x="1028" y="2707"/>
                    <a:pt x="1304" y="2958"/>
                    <a:pt x="1605" y="3209"/>
                  </a:cubicBezTo>
                  <a:cubicBezTo>
                    <a:pt x="1880" y="3384"/>
                    <a:pt x="2156" y="3559"/>
                    <a:pt x="2407" y="3760"/>
                  </a:cubicBezTo>
                  <a:cubicBezTo>
                    <a:pt x="2507" y="3860"/>
                    <a:pt x="2607" y="3960"/>
                    <a:pt x="2682" y="4061"/>
                  </a:cubicBezTo>
                  <a:cubicBezTo>
                    <a:pt x="2732" y="4136"/>
                    <a:pt x="2757" y="4186"/>
                    <a:pt x="2782" y="4261"/>
                  </a:cubicBezTo>
                  <a:cubicBezTo>
                    <a:pt x="2808" y="4311"/>
                    <a:pt x="2808" y="4386"/>
                    <a:pt x="2833" y="4437"/>
                  </a:cubicBezTo>
                  <a:cubicBezTo>
                    <a:pt x="2833" y="4537"/>
                    <a:pt x="2808" y="4612"/>
                    <a:pt x="2808" y="4687"/>
                  </a:cubicBezTo>
                  <a:cubicBezTo>
                    <a:pt x="2782" y="4787"/>
                    <a:pt x="2757" y="4863"/>
                    <a:pt x="2732" y="4938"/>
                  </a:cubicBezTo>
                  <a:cubicBezTo>
                    <a:pt x="2682" y="4988"/>
                    <a:pt x="2657" y="5063"/>
                    <a:pt x="2607" y="5138"/>
                  </a:cubicBezTo>
                  <a:cubicBezTo>
                    <a:pt x="2532" y="5214"/>
                    <a:pt x="2457" y="5264"/>
                    <a:pt x="2381" y="5339"/>
                  </a:cubicBezTo>
                  <a:cubicBezTo>
                    <a:pt x="2256" y="5414"/>
                    <a:pt x="2131" y="5464"/>
                    <a:pt x="2006" y="5514"/>
                  </a:cubicBezTo>
                  <a:cubicBezTo>
                    <a:pt x="1880" y="5564"/>
                    <a:pt x="1755" y="5590"/>
                    <a:pt x="1605" y="5615"/>
                  </a:cubicBezTo>
                  <a:lnTo>
                    <a:pt x="1379" y="5615"/>
                  </a:lnTo>
                  <a:cubicBezTo>
                    <a:pt x="1368" y="5612"/>
                    <a:pt x="1358" y="5611"/>
                    <a:pt x="1348" y="5611"/>
                  </a:cubicBezTo>
                  <a:cubicBezTo>
                    <a:pt x="1263" y="5611"/>
                    <a:pt x="1201" y="5700"/>
                    <a:pt x="1178" y="5790"/>
                  </a:cubicBezTo>
                  <a:cubicBezTo>
                    <a:pt x="1178" y="5840"/>
                    <a:pt x="1204" y="5890"/>
                    <a:pt x="1229" y="5940"/>
                  </a:cubicBezTo>
                  <a:cubicBezTo>
                    <a:pt x="1279" y="5965"/>
                    <a:pt x="1329" y="5991"/>
                    <a:pt x="1379" y="5991"/>
                  </a:cubicBezTo>
                  <a:cubicBezTo>
                    <a:pt x="1459" y="6008"/>
                    <a:pt x="1539" y="6017"/>
                    <a:pt x="1619" y="6017"/>
                  </a:cubicBezTo>
                  <a:cubicBezTo>
                    <a:pt x="1764" y="6017"/>
                    <a:pt x="1910" y="5989"/>
                    <a:pt x="2056" y="5940"/>
                  </a:cubicBezTo>
                  <a:cubicBezTo>
                    <a:pt x="2281" y="5890"/>
                    <a:pt x="2507" y="5765"/>
                    <a:pt x="2707" y="5590"/>
                  </a:cubicBezTo>
                  <a:cubicBezTo>
                    <a:pt x="2782" y="5514"/>
                    <a:pt x="2858" y="5439"/>
                    <a:pt x="2933" y="5364"/>
                  </a:cubicBezTo>
                  <a:cubicBezTo>
                    <a:pt x="3008" y="5264"/>
                    <a:pt x="3058" y="5163"/>
                    <a:pt x="3108" y="5038"/>
                  </a:cubicBezTo>
                  <a:cubicBezTo>
                    <a:pt x="3158" y="4938"/>
                    <a:pt x="3183" y="4813"/>
                    <a:pt x="3209" y="4687"/>
                  </a:cubicBezTo>
                  <a:cubicBezTo>
                    <a:pt x="3234" y="4562"/>
                    <a:pt x="3209" y="4462"/>
                    <a:pt x="3209" y="4336"/>
                  </a:cubicBezTo>
                  <a:cubicBezTo>
                    <a:pt x="3183" y="4261"/>
                    <a:pt x="3158" y="4161"/>
                    <a:pt x="3133" y="4086"/>
                  </a:cubicBezTo>
                  <a:cubicBezTo>
                    <a:pt x="3083" y="3985"/>
                    <a:pt x="3033" y="3910"/>
                    <a:pt x="2983" y="3835"/>
                  </a:cubicBezTo>
                  <a:cubicBezTo>
                    <a:pt x="2908" y="3735"/>
                    <a:pt x="2858" y="3685"/>
                    <a:pt x="2782" y="3610"/>
                  </a:cubicBezTo>
                  <a:cubicBezTo>
                    <a:pt x="2682" y="3534"/>
                    <a:pt x="2607" y="3459"/>
                    <a:pt x="2532" y="3409"/>
                  </a:cubicBezTo>
                  <a:cubicBezTo>
                    <a:pt x="2356" y="3284"/>
                    <a:pt x="2156" y="3183"/>
                    <a:pt x="1980" y="3058"/>
                  </a:cubicBezTo>
                  <a:cubicBezTo>
                    <a:pt x="1880" y="3008"/>
                    <a:pt x="1805" y="2958"/>
                    <a:pt x="1705" y="2908"/>
                  </a:cubicBezTo>
                  <a:cubicBezTo>
                    <a:pt x="1605" y="2833"/>
                    <a:pt x="1529" y="2757"/>
                    <a:pt x="1429" y="2682"/>
                  </a:cubicBezTo>
                  <a:cubicBezTo>
                    <a:pt x="1204" y="2482"/>
                    <a:pt x="1003" y="2281"/>
                    <a:pt x="828" y="2031"/>
                  </a:cubicBezTo>
                  <a:lnTo>
                    <a:pt x="828" y="2031"/>
                  </a:lnTo>
                  <a:lnTo>
                    <a:pt x="853" y="2056"/>
                  </a:lnTo>
                  <a:cubicBezTo>
                    <a:pt x="677" y="1805"/>
                    <a:pt x="527" y="1529"/>
                    <a:pt x="427" y="1229"/>
                  </a:cubicBezTo>
                  <a:cubicBezTo>
                    <a:pt x="301" y="853"/>
                    <a:pt x="226" y="452"/>
                    <a:pt x="176" y="51"/>
                  </a:cubicBezTo>
                  <a:cubicBezTo>
                    <a:pt x="176" y="26"/>
                    <a:pt x="126" y="1"/>
                    <a:pt x="76" y="1"/>
                  </a:cubicBezTo>
                  <a:close/>
                </a:path>
              </a:pathLst>
            </a:custGeom>
            <a:solidFill>
              <a:srgbClr val="F998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7" name="Google Shape;9487;p55"/>
            <p:cNvSpPr/>
            <p:nvPr/>
          </p:nvSpPr>
          <p:spPr>
            <a:xfrm>
              <a:off x="2982600" y="1278225"/>
              <a:ext cx="43875" cy="87275"/>
            </a:xfrm>
            <a:custGeom>
              <a:avLst/>
              <a:gdLst/>
              <a:ahLst/>
              <a:cxnLst/>
              <a:rect l="l" t="t" r="r" b="b"/>
              <a:pathLst>
                <a:path w="1755" h="3491" extrusionOk="0">
                  <a:moveTo>
                    <a:pt x="301" y="0"/>
                  </a:moveTo>
                  <a:cubicBezTo>
                    <a:pt x="251" y="0"/>
                    <a:pt x="201" y="25"/>
                    <a:pt x="176" y="75"/>
                  </a:cubicBezTo>
                  <a:cubicBezTo>
                    <a:pt x="51" y="376"/>
                    <a:pt x="1" y="677"/>
                    <a:pt x="1" y="1003"/>
                  </a:cubicBezTo>
                  <a:cubicBezTo>
                    <a:pt x="1" y="1329"/>
                    <a:pt x="26" y="1679"/>
                    <a:pt x="126" y="2005"/>
                  </a:cubicBezTo>
                  <a:cubicBezTo>
                    <a:pt x="151" y="2156"/>
                    <a:pt x="226" y="2331"/>
                    <a:pt x="301" y="2481"/>
                  </a:cubicBezTo>
                  <a:cubicBezTo>
                    <a:pt x="377" y="2632"/>
                    <a:pt x="477" y="2782"/>
                    <a:pt x="577" y="2908"/>
                  </a:cubicBezTo>
                  <a:cubicBezTo>
                    <a:pt x="803" y="3183"/>
                    <a:pt x="1103" y="3384"/>
                    <a:pt x="1429" y="3484"/>
                  </a:cubicBezTo>
                  <a:cubicBezTo>
                    <a:pt x="1450" y="3488"/>
                    <a:pt x="1471" y="3490"/>
                    <a:pt x="1491" y="3490"/>
                  </a:cubicBezTo>
                  <a:cubicBezTo>
                    <a:pt x="1594" y="3490"/>
                    <a:pt x="1688" y="3438"/>
                    <a:pt x="1730" y="3334"/>
                  </a:cubicBezTo>
                  <a:cubicBezTo>
                    <a:pt x="1755" y="3208"/>
                    <a:pt x="1680" y="3083"/>
                    <a:pt x="1580" y="3033"/>
                  </a:cubicBezTo>
                  <a:cubicBezTo>
                    <a:pt x="1542" y="3014"/>
                    <a:pt x="1504" y="3009"/>
                    <a:pt x="1477" y="2998"/>
                  </a:cubicBezTo>
                  <a:lnTo>
                    <a:pt x="1477" y="2998"/>
                  </a:lnTo>
                  <a:cubicBezTo>
                    <a:pt x="1479" y="3003"/>
                    <a:pt x="1479" y="3008"/>
                    <a:pt x="1479" y="3008"/>
                  </a:cubicBezTo>
                  <a:lnTo>
                    <a:pt x="1454" y="2983"/>
                  </a:lnTo>
                  <a:lnTo>
                    <a:pt x="1454" y="2983"/>
                  </a:lnTo>
                  <a:cubicBezTo>
                    <a:pt x="1460" y="2989"/>
                    <a:pt x="1468" y="2994"/>
                    <a:pt x="1477" y="2998"/>
                  </a:cubicBezTo>
                  <a:lnTo>
                    <a:pt x="1477" y="2998"/>
                  </a:lnTo>
                  <a:cubicBezTo>
                    <a:pt x="1474" y="2991"/>
                    <a:pt x="1468" y="2983"/>
                    <a:pt x="1454" y="2983"/>
                  </a:cubicBezTo>
                  <a:cubicBezTo>
                    <a:pt x="1329" y="2908"/>
                    <a:pt x="1229" y="2857"/>
                    <a:pt x="1128" y="2782"/>
                  </a:cubicBezTo>
                  <a:cubicBezTo>
                    <a:pt x="1003" y="2657"/>
                    <a:pt x="878" y="2532"/>
                    <a:pt x="778" y="2381"/>
                  </a:cubicBezTo>
                  <a:cubicBezTo>
                    <a:pt x="652" y="2181"/>
                    <a:pt x="552" y="1980"/>
                    <a:pt x="477" y="1755"/>
                  </a:cubicBezTo>
                  <a:cubicBezTo>
                    <a:pt x="402" y="1529"/>
                    <a:pt x="351" y="1304"/>
                    <a:pt x="326" y="1078"/>
                  </a:cubicBezTo>
                  <a:cubicBezTo>
                    <a:pt x="301" y="902"/>
                    <a:pt x="301" y="702"/>
                    <a:pt x="351" y="501"/>
                  </a:cubicBezTo>
                  <a:cubicBezTo>
                    <a:pt x="377" y="376"/>
                    <a:pt x="402" y="276"/>
                    <a:pt x="452" y="176"/>
                  </a:cubicBezTo>
                  <a:cubicBezTo>
                    <a:pt x="477" y="100"/>
                    <a:pt x="427" y="25"/>
                    <a:pt x="351" y="0"/>
                  </a:cubicBezTo>
                  <a:close/>
                </a:path>
              </a:pathLst>
            </a:custGeom>
            <a:solidFill>
              <a:srgbClr val="F998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8" name="Google Shape;9488;p55"/>
            <p:cNvSpPr/>
            <p:nvPr/>
          </p:nvSpPr>
          <p:spPr>
            <a:xfrm>
              <a:off x="2933725" y="1276350"/>
              <a:ext cx="56250" cy="25125"/>
            </a:xfrm>
            <a:custGeom>
              <a:avLst/>
              <a:gdLst/>
              <a:ahLst/>
              <a:cxnLst/>
              <a:rect l="l" t="t" r="r" b="b"/>
              <a:pathLst>
                <a:path w="2250" h="1005" extrusionOk="0">
                  <a:moveTo>
                    <a:pt x="1429" y="0"/>
                  </a:moveTo>
                  <a:cubicBezTo>
                    <a:pt x="1304" y="0"/>
                    <a:pt x="1179" y="25"/>
                    <a:pt x="1078" y="50"/>
                  </a:cubicBezTo>
                  <a:cubicBezTo>
                    <a:pt x="978" y="75"/>
                    <a:pt x="878" y="100"/>
                    <a:pt x="778" y="150"/>
                  </a:cubicBezTo>
                  <a:cubicBezTo>
                    <a:pt x="677" y="201"/>
                    <a:pt x="577" y="276"/>
                    <a:pt x="477" y="351"/>
                  </a:cubicBezTo>
                  <a:cubicBezTo>
                    <a:pt x="327" y="476"/>
                    <a:pt x="176" y="627"/>
                    <a:pt x="51" y="802"/>
                  </a:cubicBezTo>
                  <a:cubicBezTo>
                    <a:pt x="1" y="852"/>
                    <a:pt x="26" y="952"/>
                    <a:pt x="76" y="977"/>
                  </a:cubicBezTo>
                  <a:cubicBezTo>
                    <a:pt x="105" y="997"/>
                    <a:pt x="133" y="1005"/>
                    <a:pt x="159" y="1005"/>
                  </a:cubicBezTo>
                  <a:cubicBezTo>
                    <a:pt x="201" y="1005"/>
                    <a:pt x="236" y="983"/>
                    <a:pt x="251" y="952"/>
                  </a:cubicBezTo>
                  <a:cubicBezTo>
                    <a:pt x="276" y="902"/>
                    <a:pt x="301" y="877"/>
                    <a:pt x="352" y="827"/>
                  </a:cubicBezTo>
                  <a:cubicBezTo>
                    <a:pt x="402" y="777"/>
                    <a:pt x="452" y="727"/>
                    <a:pt x="527" y="677"/>
                  </a:cubicBezTo>
                  <a:cubicBezTo>
                    <a:pt x="602" y="602"/>
                    <a:pt x="702" y="576"/>
                    <a:pt x="778" y="526"/>
                  </a:cubicBezTo>
                  <a:cubicBezTo>
                    <a:pt x="903" y="501"/>
                    <a:pt x="1003" y="476"/>
                    <a:pt x="1129" y="451"/>
                  </a:cubicBezTo>
                  <a:cubicBezTo>
                    <a:pt x="1204" y="451"/>
                    <a:pt x="1279" y="451"/>
                    <a:pt x="1354" y="476"/>
                  </a:cubicBezTo>
                  <a:cubicBezTo>
                    <a:pt x="1429" y="501"/>
                    <a:pt x="1504" y="526"/>
                    <a:pt x="1580" y="551"/>
                  </a:cubicBezTo>
                  <a:cubicBezTo>
                    <a:pt x="1705" y="602"/>
                    <a:pt x="1830" y="702"/>
                    <a:pt x="1956" y="752"/>
                  </a:cubicBezTo>
                  <a:cubicBezTo>
                    <a:pt x="1976" y="759"/>
                    <a:pt x="1996" y="762"/>
                    <a:pt x="2016" y="762"/>
                  </a:cubicBezTo>
                  <a:cubicBezTo>
                    <a:pt x="2143" y="762"/>
                    <a:pt x="2250" y="632"/>
                    <a:pt x="2206" y="501"/>
                  </a:cubicBezTo>
                  <a:cubicBezTo>
                    <a:pt x="2206" y="451"/>
                    <a:pt x="2181" y="401"/>
                    <a:pt x="2181" y="376"/>
                  </a:cubicBezTo>
                  <a:cubicBezTo>
                    <a:pt x="2156" y="326"/>
                    <a:pt x="2131" y="301"/>
                    <a:pt x="2106" y="276"/>
                  </a:cubicBezTo>
                  <a:cubicBezTo>
                    <a:pt x="2081" y="251"/>
                    <a:pt x="2081" y="251"/>
                    <a:pt x="2056" y="226"/>
                  </a:cubicBezTo>
                  <a:cubicBezTo>
                    <a:pt x="1956" y="150"/>
                    <a:pt x="1855" y="75"/>
                    <a:pt x="1755" y="50"/>
                  </a:cubicBezTo>
                  <a:cubicBezTo>
                    <a:pt x="1705" y="25"/>
                    <a:pt x="1655" y="25"/>
                    <a:pt x="1605" y="0"/>
                  </a:cubicBezTo>
                  <a:close/>
                </a:path>
              </a:pathLst>
            </a:custGeom>
            <a:solidFill>
              <a:srgbClr val="F998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9" name="Google Shape;9489;p55"/>
            <p:cNvSpPr/>
            <p:nvPr/>
          </p:nvSpPr>
          <p:spPr>
            <a:xfrm>
              <a:off x="3344125" y="1246275"/>
              <a:ext cx="22600" cy="19875"/>
            </a:xfrm>
            <a:custGeom>
              <a:avLst/>
              <a:gdLst/>
              <a:ahLst/>
              <a:cxnLst/>
              <a:rect l="l" t="t" r="r" b="b"/>
              <a:pathLst>
                <a:path w="904" h="795" extrusionOk="0">
                  <a:moveTo>
                    <a:pt x="627" y="0"/>
                  </a:moveTo>
                  <a:cubicBezTo>
                    <a:pt x="577" y="0"/>
                    <a:pt x="502" y="25"/>
                    <a:pt x="477" y="50"/>
                  </a:cubicBezTo>
                  <a:cubicBezTo>
                    <a:pt x="377" y="150"/>
                    <a:pt x="251" y="251"/>
                    <a:pt x="126" y="326"/>
                  </a:cubicBezTo>
                  <a:cubicBezTo>
                    <a:pt x="26" y="401"/>
                    <a:pt x="1" y="576"/>
                    <a:pt x="76" y="677"/>
                  </a:cubicBezTo>
                  <a:cubicBezTo>
                    <a:pt x="123" y="755"/>
                    <a:pt x="209" y="794"/>
                    <a:pt x="292" y="794"/>
                  </a:cubicBezTo>
                  <a:cubicBezTo>
                    <a:pt x="341" y="794"/>
                    <a:pt x="389" y="780"/>
                    <a:pt x="427" y="752"/>
                  </a:cubicBezTo>
                  <a:cubicBezTo>
                    <a:pt x="552" y="677"/>
                    <a:pt x="678" y="576"/>
                    <a:pt x="778" y="476"/>
                  </a:cubicBezTo>
                  <a:cubicBezTo>
                    <a:pt x="828" y="426"/>
                    <a:pt x="878" y="376"/>
                    <a:pt x="878" y="326"/>
                  </a:cubicBezTo>
                  <a:cubicBezTo>
                    <a:pt x="903" y="251"/>
                    <a:pt x="878" y="175"/>
                    <a:pt x="828" y="125"/>
                  </a:cubicBezTo>
                  <a:cubicBezTo>
                    <a:pt x="803" y="75"/>
                    <a:pt x="728" y="25"/>
                    <a:pt x="678" y="25"/>
                  </a:cubicBezTo>
                  <a:cubicBezTo>
                    <a:pt x="652" y="25"/>
                    <a:pt x="627" y="0"/>
                    <a:pt x="627" y="0"/>
                  </a:cubicBezTo>
                  <a:close/>
                </a:path>
              </a:pathLst>
            </a:custGeom>
            <a:solidFill>
              <a:srgbClr val="5F44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0" name="Google Shape;9490;p55"/>
            <p:cNvSpPr/>
            <p:nvPr/>
          </p:nvSpPr>
          <p:spPr>
            <a:xfrm>
              <a:off x="2911175" y="689250"/>
              <a:ext cx="681100" cy="564550"/>
            </a:xfrm>
            <a:custGeom>
              <a:avLst/>
              <a:gdLst/>
              <a:ahLst/>
              <a:cxnLst/>
              <a:rect l="l" t="t" r="r" b="b"/>
              <a:pathLst>
                <a:path w="27244" h="22582" extrusionOk="0">
                  <a:moveTo>
                    <a:pt x="15690" y="0"/>
                  </a:moveTo>
                  <a:cubicBezTo>
                    <a:pt x="15414" y="0"/>
                    <a:pt x="15138" y="25"/>
                    <a:pt x="14913" y="100"/>
                  </a:cubicBezTo>
                  <a:cubicBezTo>
                    <a:pt x="14762" y="126"/>
                    <a:pt x="14637" y="176"/>
                    <a:pt x="14487" y="251"/>
                  </a:cubicBezTo>
                  <a:cubicBezTo>
                    <a:pt x="14336" y="351"/>
                    <a:pt x="14186" y="451"/>
                    <a:pt x="14086" y="602"/>
                  </a:cubicBezTo>
                  <a:cubicBezTo>
                    <a:pt x="13910" y="476"/>
                    <a:pt x="13735" y="376"/>
                    <a:pt x="13509" y="301"/>
                  </a:cubicBezTo>
                  <a:cubicBezTo>
                    <a:pt x="13209" y="176"/>
                    <a:pt x="12883" y="126"/>
                    <a:pt x="12457" y="100"/>
                  </a:cubicBezTo>
                  <a:lnTo>
                    <a:pt x="12281" y="100"/>
                  </a:lnTo>
                  <a:cubicBezTo>
                    <a:pt x="12031" y="100"/>
                    <a:pt x="11780" y="126"/>
                    <a:pt x="11479" y="151"/>
                  </a:cubicBezTo>
                  <a:cubicBezTo>
                    <a:pt x="11203" y="176"/>
                    <a:pt x="10903" y="226"/>
                    <a:pt x="10627" y="301"/>
                  </a:cubicBezTo>
                  <a:cubicBezTo>
                    <a:pt x="10051" y="426"/>
                    <a:pt x="9499" y="627"/>
                    <a:pt x="8923" y="902"/>
                  </a:cubicBezTo>
                  <a:cubicBezTo>
                    <a:pt x="7870" y="1379"/>
                    <a:pt x="6818" y="2105"/>
                    <a:pt x="5790" y="3033"/>
                  </a:cubicBezTo>
                  <a:cubicBezTo>
                    <a:pt x="4838" y="3910"/>
                    <a:pt x="3935" y="4963"/>
                    <a:pt x="3158" y="6141"/>
                  </a:cubicBezTo>
                  <a:cubicBezTo>
                    <a:pt x="2381" y="7268"/>
                    <a:pt x="1730" y="8522"/>
                    <a:pt x="1203" y="9825"/>
                  </a:cubicBezTo>
                  <a:cubicBezTo>
                    <a:pt x="702" y="11128"/>
                    <a:pt x="351" y="12431"/>
                    <a:pt x="176" y="13710"/>
                  </a:cubicBezTo>
                  <a:cubicBezTo>
                    <a:pt x="0" y="15038"/>
                    <a:pt x="51" y="16291"/>
                    <a:pt x="276" y="17419"/>
                  </a:cubicBezTo>
                  <a:cubicBezTo>
                    <a:pt x="401" y="18020"/>
                    <a:pt x="577" y="18572"/>
                    <a:pt x="828" y="19098"/>
                  </a:cubicBezTo>
                  <a:cubicBezTo>
                    <a:pt x="1053" y="19649"/>
                    <a:pt x="1379" y="20151"/>
                    <a:pt x="1730" y="20602"/>
                  </a:cubicBezTo>
                  <a:cubicBezTo>
                    <a:pt x="2206" y="21203"/>
                    <a:pt x="2732" y="21680"/>
                    <a:pt x="3309" y="22030"/>
                  </a:cubicBezTo>
                  <a:cubicBezTo>
                    <a:pt x="3885" y="22356"/>
                    <a:pt x="4462" y="22557"/>
                    <a:pt x="5013" y="22582"/>
                  </a:cubicBezTo>
                  <a:lnTo>
                    <a:pt x="5163" y="22582"/>
                  </a:lnTo>
                  <a:cubicBezTo>
                    <a:pt x="5389" y="22582"/>
                    <a:pt x="5589" y="22557"/>
                    <a:pt x="5815" y="22507"/>
                  </a:cubicBezTo>
                  <a:cubicBezTo>
                    <a:pt x="6066" y="22431"/>
                    <a:pt x="6316" y="22306"/>
                    <a:pt x="6542" y="22156"/>
                  </a:cubicBezTo>
                  <a:cubicBezTo>
                    <a:pt x="6742" y="21980"/>
                    <a:pt x="6943" y="21780"/>
                    <a:pt x="7118" y="21504"/>
                  </a:cubicBezTo>
                  <a:cubicBezTo>
                    <a:pt x="7294" y="21253"/>
                    <a:pt x="7444" y="20953"/>
                    <a:pt x="7569" y="20577"/>
                  </a:cubicBezTo>
                  <a:cubicBezTo>
                    <a:pt x="7645" y="20351"/>
                    <a:pt x="7695" y="20076"/>
                    <a:pt x="7745" y="19775"/>
                  </a:cubicBezTo>
                  <a:cubicBezTo>
                    <a:pt x="7795" y="19474"/>
                    <a:pt x="7795" y="19148"/>
                    <a:pt x="7770" y="18722"/>
                  </a:cubicBezTo>
                  <a:cubicBezTo>
                    <a:pt x="7745" y="18471"/>
                    <a:pt x="7695" y="18196"/>
                    <a:pt x="7670" y="17945"/>
                  </a:cubicBezTo>
                  <a:lnTo>
                    <a:pt x="7620" y="17745"/>
                  </a:lnTo>
                  <a:cubicBezTo>
                    <a:pt x="7569" y="17469"/>
                    <a:pt x="7519" y="17093"/>
                    <a:pt x="7519" y="16717"/>
                  </a:cubicBezTo>
                  <a:cubicBezTo>
                    <a:pt x="7494" y="16441"/>
                    <a:pt x="7519" y="16166"/>
                    <a:pt x="7594" y="15890"/>
                  </a:cubicBezTo>
                  <a:cubicBezTo>
                    <a:pt x="7670" y="15539"/>
                    <a:pt x="7795" y="15213"/>
                    <a:pt x="7995" y="14888"/>
                  </a:cubicBezTo>
                  <a:cubicBezTo>
                    <a:pt x="8196" y="14512"/>
                    <a:pt x="8472" y="14161"/>
                    <a:pt x="8797" y="13810"/>
                  </a:cubicBezTo>
                  <a:cubicBezTo>
                    <a:pt x="9424" y="13183"/>
                    <a:pt x="10151" y="12707"/>
                    <a:pt x="10777" y="12281"/>
                  </a:cubicBezTo>
                  <a:lnTo>
                    <a:pt x="10928" y="12181"/>
                  </a:lnTo>
                  <a:cubicBezTo>
                    <a:pt x="11203" y="12005"/>
                    <a:pt x="11529" y="11780"/>
                    <a:pt x="11855" y="11554"/>
                  </a:cubicBezTo>
                  <a:cubicBezTo>
                    <a:pt x="12181" y="11329"/>
                    <a:pt x="12507" y="11053"/>
                    <a:pt x="12808" y="10777"/>
                  </a:cubicBezTo>
                  <a:cubicBezTo>
                    <a:pt x="13409" y="10276"/>
                    <a:pt x="13935" y="9700"/>
                    <a:pt x="14361" y="9123"/>
                  </a:cubicBezTo>
                  <a:cubicBezTo>
                    <a:pt x="14787" y="8522"/>
                    <a:pt x="15113" y="7895"/>
                    <a:pt x="15339" y="7243"/>
                  </a:cubicBezTo>
                  <a:cubicBezTo>
                    <a:pt x="15589" y="6517"/>
                    <a:pt x="15715" y="5740"/>
                    <a:pt x="15690" y="4913"/>
                  </a:cubicBezTo>
                  <a:cubicBezTo>
                    <a:pt x="15690" y="4386"/>
                    <a:pt x="15640" y="3835"/>
                    <a:pt x="15514" y="3258"/>
                  </a:cubicBezTo>
                  <a:lnTo>
                    <a:pt x="15514" y="3258"/>
                  </a:lnTo>
                  <a:cubicBezTo>
                    <a:pt x="15665" y="3384"/>
                    <a:pt x="15815" y="3534"/>
                    <a:pt x="15965" y="3735"/>
                  </a:cubicBezTo>
                  <a:cubicBezTo>
                    <a:pt x="16116" y="3935"/>
                    <a:pt x="16241" y="4111"/>
                    <a:pt x="16391" y="4361"/>
                  </a:cubicBezTo>
                  <a:lnTo>
                    <a:pt x="16442" y="4436"/>
                  </a:lnTo>
                  <a:cubicBezTo>
                    <a:pt x="16492" y="4512"/>
                    <a:pt x="16542" y="4587"/>
                    <a:pt x="16567" y="4662"/>
                  </a:cubicBezTo>
                  <a:cubicBezTo>
                    <a:pt x="16642" y="4762"/>
                    <a:pt x="16742" y="4887"/>
                    <a:pt x="16818" y="4988"/>
                  </a:cubicBezTo>
                  <a:cubicBezTo>
                    <a:pt x="17194" y="5539"/>
                    <a:pt x="17670" y="6191"/>
                    <a:pt x="18246" y="6767"/>
                  </a:cubicBezTo>
                  <a:cubicBezTo>
                    <a:pt x="18747" y="7268"/>
                    <a:pt x="19299" y="7644"/>
                    <a:pt x="19875" y="7895"/>
                  </a:cubicBezTo>
                  <a:cubicBezTo>
                    <a:pt x="20151" y="8020"/>
                    <a:pt x="20452" y="8121"/>
                    <a:pt x="20777" y="8196"/>
                  </a:cubicBezTo>
                  <a:cubicBezTo>
                    <a:pt x="21053" y="8246"/>
                    <a:pt x="21329" y="8296"/>
                    <a:pt x="21605" y="8321"/>
                  </a:cubicBezTo>
                  <a:lnTo>
                    <a:pt x="21805" y="8346"/>
                  </a:lnTo>
                  <a:lnTo>
                    <a:pt x="21780" y="8346"/>
                  </a:lnTo>
                  <a:cubicBezTo>
                    <a:pt x="22331" y="8421"/>
                    <a:pt x="22833" y="8547"/>
                    <a:pt x="23259" y="8697"/>
                  </a:cubicBezTo>
                  <a:cubicBezTo>
                    <a:pt x="23610" y="8872"/>
                    <a:pt x="23960" y="9048"/>
                    <a:pt x="24286" y="9299"/>
                  </a:cubicBezTo>
                  <a:cubicBezTo>
                    <a:pt x="24587" y="9524"/>
                    <a:pt x="24863" y="9775"/>
                    <a:pt x="25163" y="10075"/>
                  </a:cubicBezTo>
                  <a:cubicBezTo>
                    <a:pt x="25314" y="10226"/>
                    <a:pt x="25439" y="10376"/>
                    <a:pt x="25590" y="10527"/>
                  </a:cubicBezTo>
                  <a:cubicBezTo>
                    <a:pt x="25615" y="10577"/>
                    <a:pt x="25665" y="10627"/>
                    <a:pt x="25690" y="10677"/>
                  </a:cubicBezTo>
                  <a:cubicBezTo>
                    <a:pt x="25765" y="10752"/>
                    <a:pt x="25815" y="10802"/>
                    <a:pt x="25865" y="10877"/>
                  </a:cubicBezTo>
                  <a:cubicBezTo>
                    <a:pt x="25991" y="11028"/>
                    <a:pt x="26116" y="11128"/>
                    <a:pt x="26241" y="11203"/>
                  </a:cubicBezTo>
                  <a:cubicBezTo>
                    <a:pt x="26316" y="11253"/>
                    <a:pt x="26366" y="11304"/>
                    <a:pt x="26442" y="11329"/>
                  </a:cubicBezTo>
                  <a:cubicBezTo>
                    <a:pt x="26517" y="11354"/>
                    <a:pt x="26592" y="11379"/>
                    <a:pt x="26667" y="11379"/>
                  </a:cubicBezTo>
                  <a:lnTo>
                    <a:pt x="26692" y="11379"/>
                  </a:lnTo>
                  <a:cubicBezTo>
                    <a:pt x="26767" y="11379"/>
                    <a:pt x="26818" y="11354"/>
                    <a:pt x="26893" y="11329"/>
                  </a:cubicBezTo>
                  <a:cubicBezTo>
                    <a:pt x="26943" y="11304"/>
                    <a:pt x="26993" y="11278"/>
                    <a:pt x="27043" y="11228"/>
                  </a:cubicBezTo>
                  <a:cubicBezTo>
                    <a:pt x="27143" y="11153"/>
                    <a:pt x="27168" y="11028"/>
                    <a:pt x="27194" y="10953"/>
                  </a:cubicBezTo>
                  <a:cubicBezTo>
                    <a:pt x="27219" y="10877"/>
                    <a:pt x="27244" y="10777"/>
                    <a:pt x="27219" y="10652"/>
                  </a:cubicBezTo>
                  <a:cubicBezTo>
                    <a:pt x="27219" y="10527"/>
                    <a:pt x="27194" y="10401"/>
                    <a:pt x="27143" y="10251"/>
                  </a:cubicBezTo>
                  <a:cubicBezTo>
                    <a:pt x="27068" y="9950"/>
                    <a:pt x="26943" y="9674"/>
                    <a:pt x="26818" y="9399"/>
                  </a:cubicBezTo>
                  <a:cubicBezTo>
                    <a:pt x="26642" y="9023"/>
                    <a:pt x="26417" y="8647"/>
                    <a:pt x="26216" y="8296"/>
                  </a:cubicBezTo>
                  <a:lnTo>
                    <a:pt x="26041" y="7995"/>
                  </a:lnTo>
                  <a:cubicBezTo>
                    <a:pt x="25991" y="7920"/>
                    <a:pt x="25940" y="7845"/>
                    <a:pt x="25915" y="7745"/>
                  </a:cubicBezTo>
                  <a:lnTo>
                    <a:pt x="25865" y="7669"/>
                  </a:lnTo>
                  <a:cubicBezTo>
                    <a:pt x="25765" y="7469"/>
                    <a:pt x="25640" y="7268"/>
                    <a:pt x="25539" y="7068"/>
                  </a:cubicBezTo>
                  <a:cubicBezTo>
                    <a:pt x="25314" y="6692"/>
                    <a:pt x="25088" y="6316"/>
                    <a:pt x="24863" y="5940"/>
                  </a:cubicBezTo>
                  <a:cubicBezTo>
                    <a:pt x="24361" y="5163"/>
                    <a:pt x="23835" y="4461"/>
                    <a:pt x="23284" y="3835"/>
                  </a:cubicBezTo>
                  <a:cubicBezTo>
                    <a:pt x="22707" y="3158"/>
                    <a:pt x="22056" y="2582"/>
                    <a:pt x="21379" y="2055"/>
                  </a:cubicBezTo>
                  <a:cubicBezTo>
                    <a:pt x="20677" y="1554"/>
                    <a:pt x="19900" y="1128"/>
                    <a:pt x="19073" y="802"/>
                  </a:cubicBezTo>
                  <a:cubicBezTo>
                    <a:pt x="18798" y="702"/>
                    <a:pt x="18522" y="602"/>
                    <a:pt x="18171" y="476"/>
                  </a:cubicBezTo>
                  <a:cubicBezTo>
                    <a:pt x="17770" y="351"/>
                    <a:pt x="17419" y="251"/>
                    <a:pt x="17068" y="176"/>
                  </a:cubicBezTo>
                  <a:cubicBezTo>
                    <a:pt x="16667" y="75"/>
                    <a:pt x="16316" y="25"/>
                    <a:pt x="15965"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1" name="Google Shape;9491;p55"/>
            <p:cNvSpPr/>
            <p:nvPr/>
          </p:nvSpPr>
          <p:spPr>
            <a:xfrm>
              <a:off x="4362300" y="1887875"/>
              <a:ext cx="110300" cy="97150"/>
            </a:xfrm>
            <a:custGeom>
              <a:avLst/>
              <a:gdLst/>
              <a:ahLst/>
              <a:cxnLst/>
              <a:rect l="l" t="t" r="r" b="b"/>
              <a:pathLst>
                <a:path w="4412" h="3886" extrusionOk="0">
                  <a:moveTo>
                    <a:pt x="2457" y="0"/>
                  </a:moveTo>
                  <a:cubicBezTo>
                    <a:pt x="2181" y="50"/>
                    <a:pt x="1906" y="201"/>
                    <a:pt x="1680" y="326"/>
                  </a:cubicBezTo>
                  <a:cubicBezTo>
                    <a:pt x="1429" y="477"/>
                    <a:pt x="1179" y="652"/>
                    <a:pt x="928" y="878"/>
                  </a:cubicBezTo>
                  <a:cubicBezTo>
                    <a:pt x="678" y="1103"/>
                    <a:pt x="477" y="1329"/>
                    <a:pt x="327" y="1579"/>
                  </a:cubicBezTo>
                  <a:cubicBezTo>
                    <a:pt x="251" y="1680"/>
                    <a:pt x="176" y="1805"/>
                    <a:pt x="126" y="1930"/>
                  </a:cubicBezTo>
                  <a:cubicBezTo>
                    <a:pt x="101" y="2005"/>
                    <a:pt x="76" y="2055"/>
                    <a:pt x="51" y="2131"/>
                  </a:cubicBezTo>
                  <a:cubicBezTo>
                    <a:pt x="51" y="2181"/>
                    <a:pt x="26" y="2256"/>
                    <a:pt x="26" y="2306"/>
                  </a:cubicBezTo>
                  <a:cubicBezTo>
                    <a:pt x="1" y="2582"/>
                    <a:pt x="76" y="2857"/>
                    <a:pt x="226" y="3083"/>
                  </a:cubicBezTo>
                  <a:cubicBezTo>
                    <a:pt x="452" y="3359"/>
                    <a:pt x="803" y="3534"/>
                    <a:pt x="1053" y="3634"/>
                  </a:cubicBezTo>
                  <a:cubicBezTo>
                    <a:pt x="1379" y="3785"/>
                    <a:pt x="1755" y="3860"/>
                    <a:pt x="2181" y="3885"/>
                  </a:cubicBezTo>
                  <a:lnTo>
                    <a:pt x="2332" y="3885"/>
                  </a:lnTo>
                  <a:cubicBezTo>
                    <a:pt x="2683" y="3885"/>
                    <a:pt x="3008" y="3835"/>
                    <a:pt x="3334" y="3735"/>
                  </a:cubicBezTo>
                  <a:cubicBezTo>
                    <a:pt x="3710" y="3609"/>
                    <a:pt x="4061" y="3434"/>
                    <a:pt x="4362" y="3158"/>
                  </a:cubicBezTo>
                  <a:cubicBezTo>
                    <a:pt x="4412" y="3133"/>
                    <a:pt x="4412" y="3083"/>
                    <a:pt x="4412" y="3033"/>
                  </a:cubicBezTo>
                  <a:cubicBezTo>
                    <a:pt x="4412" y="2983"/>
                    <a:pt x="4412" y="2933"/>
                    <a:pt x="4362" y="2908"/>
                  </a:cubicBezTo>
                  <a:cubicBezTo>
                    <a:pt x="4337" y="2883"/>
                    <a:pt x="4287" y="2857"/>
                    <a:pt x="4262" y="2857"/>
                  </a:cubicBezTo>
                  <a:cubicBezTo>
                    <a:pt x="4211" y="2857"/>
                    <a:pt x="4161" y="2883"/>
                    <a:pt x="4136" y="2908"/>
                  </a:cubicBezTo>
                  <a:cubicBezTo>
                    <a:pt x="4161" y="2807"/>
                    <a:pt x="4186" y="2682"/>
                    <a:pt x="4186" y="2557"/>
                  </a:cubicBezTo>
                  <a:cubicBezTo>
                    <a:pt x="4211" y="2356"/>
                    <a:pt x="4186" y="2131"/>
                    <a:pt x="4161" y="1880"/>
                  </a:cubicBezTo>
                  <a:cubicBezTo>
                    <a:pt x="4136" y="1629"/>
                    <a:pt x="4061" y="1379"/>
                    <a:pt x="3986" y="1178"/>
                  </a:cubicBezTo>
                  <a:cubicBezTo>
                    <a:pt x="3861" y="802"/>
                    <a:pt x="3610" y="326"/>
                    <a:pt x="3159" y="126"/>
                  </a:cubicBezTo>
                  <a:cubicBezTo>
                    <a:pt x="3008" y="50"/>
                    <a:pt x="2833" y="0"/>
                    <a:pt x="2658"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2" name="Google Shape;9492;p55"/>
            <p:cNvSpPr/>
            <p:nvPr/>
          </p:nvSpPr>
          <p:spPr>
            <a:xfrm>
              <a:off x="3441250" y="1609675"/>
              <a:ext cx="966825" cy="853400"/>
            </a:xfrm>
            <a:custGeom>
              <a:avLst/>
              <a:gdLst/>
              <a:ahLst/>
              <a:cxnLst/>
              <a:rect l="l" t="t" r="r" b="b"/>
              <a:pathLst>
                <a:path w="38673" h="34136" extrusionOk="0">
                  <a:moveTo>
                    <a:pt x="3234" y="0"/>
                  </a:moveTo>
                  <a:cubicBezTo>
                    <a:pt x="3184" y="0"/>
                    <a:pt x="3133" y="26"/>
                    <a:pt x="3108" y="51"/>
                  </a:cubicBezTo>
                  <a:cubicBezTo>
                    <a:pt x="3058" y="101"/>
                    <a:pt x="3058" y="126"/>
                    <a:pt x="3058" y="176"/>
                  </a:cubicBezTo>
                  <a:cubicBezTo>
                    <a:pt x="3108" y="1429"/>
                    <a:pt x="3108" y="2682"/>
                    <a:pt x="3033" y="3910"/>
                  </a:cubicBezTo>
                  <a:cubicBezTo>
                    <a:pt x="2983" y="5088"/>
                    <a:pt x="2883" y="6316"/>
                    <a:pt x="2707" y="7569"/>
                  </a:cubicBezTo>
                  <a:cubicBezTo>
                    <a:pt x="2582" y="8572"/>
                    <a:pt x="2407" y="9625"/>
                    <a:pt x="2181" y="10677"/>
                  </a:cubicBezTo>
                  <a:cubicBezTo>
                    <a:pt x="2081" y="11204"/>
                    <a:pt x="1955" y="11755"/>
                    <a:pt x="1855" y="12281"/>
                  </a:cubicBezTo>
                  <a:cubicBezTo>
                    <a:pt x="1755" y="12632"/>
                    <a:pt x="1680" y="12983"/>
                    <a:pt x="1605" y="13334"/>
                  </a:cubicBezTo>
                  <a:lnTo>
                    <a:pt x="1454" y="13910"/>
                  </a:lnTo>
                  <a:cubicBezTo>
                    <a:pt x="928" y="16141"/>
                    <a:pt x="552" y="18346"/>
                    <a:pt x="301" y="20452"/>
                  </a:cubicBezTo>
                  <a:cubicBezTo>
                    <a:pt x="201" y="21479"/>
                    <a:pt x="101" y="22557"/>
                    <a:pt x="76" y="23685"/>
                  </a:cubicBezTo>
                  <a:cubicBezTo>
                    <a:pt x="26" y="24487"/>
                    <a:pt x="1" y="25339"/>
                    <a:pt x="26" y="26216"/>
                  </a:cubicBezTo>
                  <a:cubicBezTo>
                    <a:pt x="76" y="27194"/>
                    <a:pt x="176" y="28046"/>
                    <a:pt x="326" y="28823"/>
                  </a:cubicBezTo>
                  <a:cubicBezTo>
                    <a:pt x="527" y="29725"/>
                    <a:pt x="853" y="30502"/>
                    <a:pt x="1279" y="31154"/>
                  </a:cubicBezTo>
                  <a:cubicBezTo>
                    <a:pt x="1880" y="32106"/>
                    <a:pt x="2833" y="32883"/>
                    <a:pt x="4036" y="33434"/>
                  </a:cubicBezTo>
                  <a:cubicBezTo>
                    <a:pt x="4612" y="33710"/>
                    <a:pt x="5214" y="33885"/>
                    <a:pt x="5815" y="34011"/>
                  </a:cubicBezTo>
                  <a:cubicBezTo>
                    <a:pt x="6241" y="34086"/>
                    <a:pt x="6667" y="34136"/>
                    <a:pt x="7068" y="34136"/>
                  </a:cubicBezTo>
                  <a:cubicBezTo>
                    <a:pt x="7244" y="34136"/>
                    <a:pt x="7444" y="34136"/>
                    <a:pt x="7620" y="34111"/>
                  </a:cubicBezTo>
                  <a:cubicBezTo>
                    <a:pt x="7670" y="34111"/>
                    <a:pt x="7695" y="34086"/>
                    <a:pt x="7745" y="34061"/>
                  </a:cubicBezTo>
                  <a:cubicBezTo>
                    <a:pt x="7745" y="34061"/>
                    <a:pt x="7745" y="34036"/>
                    <a:pt x="7770" y="34036"/>
                  </a:cubicBezTo>
                  <a:cubicBezTo>
                    <a:pt x="7845" y="34011"/>
                    <a:pt x="7895" y="33961"/>
                    <a:pt x="7920" y="33910"/>
                  </a:cubicBezTo>
                  <a:cubicBezTo>
                    <a:pt x="7996" y="33509"/>
                    <a:pt x="8071" y="33108"/>
                    <a:pt x="8096" y="32707"/>
                  </a:cubicBezTo>
                  <a:cubicBezTo>
                    <a:pt x="8121" y="32306"/>
                    <a:pt x="8121" y="31905"/>
                    <a:pt x="8071" y="31454"/>
                  </a:cubicBezTo>
                  <a:cubicBezTo>
                    <a:pt x="8021" y="30752"/>
                    <a:pt x="7845" y="30026"/>
                    <a:pt x="7595" y="29148"/>
                  </a:cubicBezTo>
                  <a:cubicBezTo>
                    <a:pt x="7469" y="28747"/>
                    <a:pt x="7319" y="28346"/>
                    <a:pt x="7194" y="28021"/>
                  </a:cubicBezTo>
                  <a:cubicBezTo>
                    <a:pt x="7143" y="27870"/>
                    <a:pt x="7068" y="27695"/>
                    <a:pt x="7018" y="27544"/>
                  </a:cubicBezTo>
                  <a:cubicBezTo>
                    <a:pt x="6918" y="27294"/>
                    <a:pt x="6843" y="27043"/>
                    <a:pt x="6742" y="26793"/>
                  </a:cubicBezTo>
                  <a:cubicBezTo>
                    <a:pt x="6492" y="26041"/>
                    <a:pt x="6291" y="25239"/>
                    <a:pt x="6191" y="24462"/>
                  </a:cubicBezTo>
                  <a:cubicBezTo>
                    <a:pt x="6116" y="23960"/>
                    <a:pt x="6091" y="23434"/>
                    <a:pt x="6091" y="22908"/>
                  </a:cubicBezTo>
                  <a:cubicBezTo>
                    <a:pt x="6091" y="22432"/>
                    <a:pt x="6116" y="21905"/>
                    <a:pt x="6191" y="21354"/>
                  </a:cubicBezTo>
                  <a:cubicBezTo>
                    <a:pt x="6417" y="19725"/>
                    <a:pt x="6918" y="18171"/>
                    <a:pt x="7419" y="16717"/>
                  </a:cubicBezTo>
                  <a:cubicBezTo>
                    <a:pt x="8346" y="17519"/>
                    <a:pt x="9274" y="18246"/>
                    <a:pt x="10201" y="18873"/>
                  </a:cubicBezTo>
                  <a:cubicBezTo>
                    <a:pt x="11755" y="19950"/>
                    <a:pt x="13334" y="20803"/>
                    <a:pt x="14888" y="21354"/>
                  </a:cubicBezTo>
                  <a:cubicBezTo>
                    <a:pt x="15715" y="21655"/>
                    <a:pt x="16567" y="21880"/>
                    <a:pt x="17419" y="22031"/>
                  </a:cubicBezTo>
                  <a:cubicBezTo>
                    <a:pt x="18246" y="22181"/>
                    <a:pt x="19123" y="22256"/>
                    <a:pt x="20001" y="22256"/>
                  </a:cubicBezTo>
                  <a:lnTo>
                    <a:pt x="20076" y="22256"/>
                  </a:lnTo>
                  <a:cubicBezTo>
                    <a:pt x="20978" y="22256"/>
                    <a:pt x="21905" y="22156"/>
                    <a:pt x="22833" y="21955"/>
                  </a:cubicBezTo>
                  <a:cubicBezTo>
                    <a:pt x="23259" y="21880"/>
                    <a:pt x="23660" y="21780"/>
                    <a:pt x="24086" y="21680"/>
                  </a:cubicBezTo>
                  <a:cubicBezTo>
                    <a:pt x="24487" y="21580"/>
                    <a:pt x="24888" y="21479"/>
                    <a:pt x="25289" y="21354"/>
                  </a:cubicBezTo>
                  <a:cubicBezTo>
                    <a:pt x="27144" y="20878"/>
                    <a:pt x="28798" y="20326"/>
                    <a:pt x="30377" y="19725"/>
                  </a:cubicBezTo>
                  <a:cubicBezTo>
                    <a:pt x="32231" y="19023"/>
                    <a:pt x="33835" y="18271"/>
                    <a:pt x="35289" y="17444"/>
                  </a:cubicBezTo>
                  <a:cubicBezTo>
                    <a:pt x="36517" y="16717"/>
                    <a:pt x="37595" y="15940"/>
                    <a:pt x="38522" y="15088"/>
                  </a:cubicBezTo>
                  <a:cubicBezTo>
                    <a:pt x="38572" y="15063"/>
                    <a:pt x="38597" y="15013"/>
                    <a:pt x="38597" y="14963"/>
                  </a:cubicBezTo>
                  <a:cubicBezTo>
                    <a:pt x="38672" y="14687"/>
                    <a:pt x="38672" y="14361"/>
                    <a:pt x="38572" y="13960"/>
                  </a:cubicBezTo>
                  <a:cubicBezTo>
                    <a:pt x="38547" y="13785"/>
                    <a:pt x="38472" y="13610"/>
                    <a:pt x="38397" y="13384"/>
                  </a:cubicBezTo>
                  <a:cubicBezTo>
                    <a:pt x="38322" y="13209"/>
                    <a:pt x="38221" y="13008"/>
                    <a:pt x="38121" y="12808"/>
                  </a:cubicBezTo>
                  <a:cubicBezTo>
                    <a:pt x="37895" y="12457"/>
                    <a:pt x="37670" y="12131"/>
                    <a:pt x="37369" y="11880"/>
                  </a:cubicBezTo>
                  <a:cubicBezTo>
                    <a:pt x="37068" y="11605"/>
                    <a:pt x="36768" y="11429"/>
                    <a:pt x="36467" y="11354"/>
                  </a:cubicBezTo>
                  <a:lnTo>
                    <a:pt x="36417" y="11354"/>
                  </a:lnTo>
                  <a:cubicBezTo>
                    <a:pt x="36392" y="11354"/>
                    <a:pt x="36342" y="11354"/>
                    <a:pt x="36317" y="11379"/>
                  </a:cubicBezTo>
                  <a:cubicBezTo>
                    <a:pt x="36317" y="11379"/>
                    <a:pt x="36317" y="11379"/>
                    <a:pt x="36291" y="11404"/>
                  </a:cubicBezTo>
                  <a:cubicBezTo>
                    <a:pt x="34863" y="12306"/>
                    <a:pt x="33259" y="13108"/>
                    <a:pt x="31530" y="13785"/>
                  </a:cubicBezTo>
                  <a:lnTo>
                    <a:pt x="31504" y="13810"/>
                  </a:lnTo>
                  <a:cubicBezTo>
                    <a:pt x="30251" y="14261"/>
                    <a:pt x="28923" y="14687"/>
                    <a:pt x="27494" y="15038"/>
                  </a:cubicBezTo>
                  <a:cubicBezTo>
                    <a:pt x="26342" y="15314"/>
                    <a:pt x="24963" y="15640"/>
                    <a:pt x="23560" y="15790"/>
                  </a:cubicBezTo>
                  <a:cubicBezTo>
                    <a:pt x="22983" y="15865"/>
                    <a:pt x="22457" y="15890"/>
                    <a:pt x="21956" y="15890"/>
                  </a:cubicBezTo>
                  <a:cubicBezTo>
                    <a:pt x="21429" y="15890"/>
                    <a:pt x="20903" y="15865"/>
                    <a:pt x="20427" y="15790"/>
                  </a:cubicBezTo>
                  <a:cubicBezTo>
                    <a:pt x="19775" y="15690"/>
                    <a:pt x="19149" y="15514"/>
                    <a:pt x="18622" y="15289"/>
                  </a:cubicBezTo>
                  <a:cubicBezTo>
                    <a:pt x="18121" y="15088"/>
                    <a:pt x="17645" y="14788"/>
                    <a:pt x="17169" y="14386"/>
                  </a:cubicBezTo>
                  <a:cubicBezTo>
                    <a:pt x="16467" y="13810"/>
                    <a:pt x="15865" y="13133"/>
                    <a:pt x="15364" y="12532"/>
                  </a:cubicBezTo>
                  <a:cubicBezTo>
                    <a:pt x="15214" y="12331"/>
                    <a:pt x="15038" y="12131"/>
                    <a:pt x="14888" y="11955"/>
                  </a:cubicBezTo>
                  <a:cubicBezTo>
                    <a:pt x="14763" y="11805"/>
                    <a:pt x="14637" y="11655"/>
                    <a:pt x="14512" y="11504"/>
                  </a:cubicBezTo>
                  <a:cubicBezTo>
                    <a:pt x="14336" y="11279"/>
                    <a:pt x="14161" y="11053"/>
                    <a:pt x="13986" y="10828"/>
                  </a:cubicBezTo>
                  <a:lnTo>
                    <a:pt x="13610" y="10402"/>
                  </a:lnTo>
                  <a:cubicBezTo>
                    <a:pt x="13259" y="9950"/>
                    <a:pt x="12908" y="9524"/>
                    <a:pt x="12557" y="9098"/>
                  </a:cubicBezTo>
                  <a:cubicBezTo>
                    <a:pt x="11680" y="8046"/>
                    <a:pt x="10778" y="6918"/>
                    <a:pt x="9850" y="5865"/>
                  </a:cubicBezTo>
                  <a:cubicBezTo>
                    <a:pt x="8823" y="4662"/>
                    <a:pt x="7845" y="3660"/>
                    <a:pt x="6893" y="2782"/>
                  </a:cubicBezTo>
                  <a:cubicBezTo>
                    <a:pt x="5765" y="1755"/>
                    <a:pt x="4587" y="853"/>
                    <a:pt x="3384" y="76"/>
                  </a:cubicBezTo>
                  <a:cubicBezTo>
                    <a:pt x="3384" y="51"/>
                    <a:pt x="3359" y="51"/>
                    <a:pt x="3334" y="51"/>
                  </a:cubicBezTo>
                  <a:cubicBezTo>
                    <a:pt x="3309" y="26"/>
                    <a:pt x="3259" y="0"/>
                    <a:pt x="3234" y="0"/>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3" name="Google Shape;9493;p55"/>
            <p:cNvSpPr/>
            <p:nvPr/>
          </p:nvSpPr>
          <p:spPr>
            <a:xfrm>
              <a:off x="3516450" y="1605925"/>
              <a:ext cx="8150" cy="26950"/>
            </a:xfrm>
            <a:custGeom>
              <a:avLst/>
              <a:gdLst/>
              <a:ahLst/>
              <a:cxnLst/>
              <a:rect l="l" t="t" r="r" b="b"/>
              <a:pathLst>
                <a:path w="326" h="1078" extrusionOk="0">
                  <a:moveTo>
                    <a:pt x="75" y="0"/>
                  </a:moveTo>
                  <a:cubicBezTo>
                    <a:pt x="50" y="0"/>
                    <a:pt x="25" y="25"/>
                    <a:pt x="25" y="50"/>
                  </a:cubicBezTo>
                  <a:cubicBezTo>
                    <a:pt x="0" y="50"/>
                    <a:pt x="0" y="75"/>
                    <a:pt x="0" y="100"/>
                  </a:cubicBezTo>
                  <a:cubicBezTo>
                    <a:pt x="50" y="226"/>
                    <a:pt x="75" y="351"/>
                    <a:pt x="100" y="476"/>
                  </a:cubicBezTo>
                  <a:cubicBezTo>
                    <a:pt x="125" y="652"/>
                    <a:pt x="150" y="827"/>
                    <a:pt x="150" y="978"/>
                  </a:cubicBezTo>
                  <a:cubicBezTo>
                    <a:pt x="150" y="1028"/>
                    <a:pt x="201" y="1078"/>
                    <a:pt x="251" y="1078"/>
                  </a:cubicBezTo>
                  <a:cubicBezTo>
                    <a:pt x="301" y="1053"/>
                    <a:pt x="326" y="1028"/>
                    <a:pt x="326" y="978"/>
                  </a:cubicBezTo>
                  <a:cubicBezTo>
                    <a:pt x="326" y="827"/>
                    <a:pt x="301" y="677"/>
                    <a:pt x="276" y="526"/>
                  </a:cubicBezTo>
                  <a:cubicBezTo>
                    <a:pt x="251" y="376"/>
                    <a:pt x="201" y="201"/>
                    <a:pt x="176" y="50"/>
                  </a:cubicBezTo>
                  <a:cubicBezTo>
                    <a:pt x="176" y="25"/>
                    <a:pt x="125" y="0"/>
                    <a:pt x="100" y="0"/>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4" name="Google Shape;9494;p55"/>
            <p:cNvSpPr/>
            <p:nvPr/>
          </p:nvSpPr>
          <p:spPr>
            <a:xfrm>
              <a:off x="3516450" y="1604650"/>
              <a:ext cx="6275" cy="18825"/>
            </a:xfrm>
            <a:custGeom>
              <a:avLst/>
              <a:gdLst/>
              <a:ahLst/>
              <a:cxnLst/>
              <a:rect l="l" t="t" r="r" b="b"/>
              <a:pathLst>
                <a:path w="251" h="753" extrusionOk="0">
                  <a:moveTo>
                    <a:pt x="75" y="1"/>
                  </a:moveTo>
                  <a:cubicBezTo>
                    <a:pt x="25" y="1"/>
                    <a:pt x="0" y="51"/>
                    <a:pt x="0" y="101"/>
                  </a:cubicBezTo>
                  <a:cubicBezTo>
                    <a:pt x="25" y="277"/>
                    <a:pt x="50" y="477"/>
                    <a:pt x="75" y="653"/>
                  </a:cubicBezTo>
                  <a:cubicBezTo>
                    <a:pt x="100" y="678"/>
                    <a:pt x="100" y="703"/>
                    <a:pt x="125" y="728"/>
                  </a:cubicBezTo>
                  <a:cubicBezTo>
                    <a:pt x="125" y="728"/>
                    <a:pt x="150" y="753"/>
                    <a:pt x="176" y="753"/>
                  </a:cubicBezTo>
                  <a:cubicBezTo>
                    <a:pt x="201" y="753"/>
                    <a:pt x="226" y="728"/>
                    <a:pt x="226" y="728"/>
                  </a:cubicBezTo>
                  <a:cubicBezTo>
                    <a:pt x="251" y="703"/>
                    <a:pt x="251" y="678"/>
                    <a:pt x="251" y="653"/>
                  </a:cubicBezTo>
                  <a:cubicBezTo>
                    <a:pt x="226" y="477"/>
                    <a:pt x="176" y="277"/>
                    <a:pt x="176" y="101"/>
                  </a:cubicBezTo>
                  <a:cubicBezTo>
                    <a:pt x="150" y="51"/>
                    <a:pt x="125" y="1"/>
                    <a:pt x="75"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5" name="Google Shape;9495;p55"/>
            <p:cNvSpPr/>
            <p:nvPr/>
          </p:nvSpPr>
          <p:spPr>
            <a:xfrm>
              <a:off x="3516450" y="1605300"/>
              <a:ext cx="18175" cy="14050"/>
            </a:xfrm>
            <a:custGeom>
              <a:avLst/>
              <a:gdLst/>
              <a:ahLst/>
              <a:cxnLst/>
              <a:rect l="l" t="t" r="r" b="b"/>
              <a:pathLst>
                <a:path w="727" h="562" extrusionOk="0">
                  <a:moveTo>
                    <a:pt x="100" y="0"/>
                  </a:moveTo>
                  <a:cubicBezTo>
                    <a:pt x="75" y="0"/>
                    <a:pt x="50" y="25"/>
                    <a:pt x="25" y="50"/>
                  </a:cubicBezTo>
                  <a:cubicBezTo>
                    <a:pt x="25" y="50"/>
                    <a:pt x="0" y="75"/>
                    <a:pt x="0" y="100"/>
                  </a:cubicBezTo>
                  <a:cubicBezTo>
                    <a:pt x="0" y="125"/>
                    <a:pt x="25" y="150"/>
                    <a:pt x="50" y="150"/>
                  </a:cubicBezTo>
                  <a:cubicBezTo>
                    <a:pt x="226" y="301"/>
                    <a:pt x="401" y="426"/>
                    <a:pt x="602" y="551"/>
                  </a:cubicBezTo>
                  <a:cubicBezTo>
                    <a:pt x="608" y="558"/>
                    <a:pt x="617" y="561"/>
                    <a:pt x="626" y="561"/>
                  </a:cubicBezTo>
                  <a:cubicBezTo>
                    <a:pt x="652" y="561"/>
                    <a:pt x="684" y="538"/>
                    <a:pt x="702" y="501"/>
                  </a:cubicBezTo>
                  <a:cubicBezTo>
                    <a:pt x="727" y="476"/>
                    <a:pt x="727" y="451"/>
                    <a:pt x="702" y="426"/>
                  </a:cubicBezTo>
                  <a:cubicBezTo>
                    <a:pt x="702" y="401"/>
                    <a:pt x="702" y="401"/>
                    <a:pt x="677" y="376"/>
                  </a:cubicBezTo>
                  <a:cubicBezTo>
                    <a:pt x="627" y="376"/>
                    <a:pt x="602" y="351"/>
                    <a:pt x="551" y="326"/>
                  </a:cubicBezTo>
                  <a:lnTo>
                    <a:pt x="577" y="326"/>
                  </a:lnTo>
                  <a:cubicBezTo>
                    <a:pt x="426" y="226"/>
                    <a:pt x="301" y="125"/>
                    <a:pt x="150" y="25"/>
                  </a:cubicBezTo>
                  <a:cubicBezTo>
                    <a:pt x="125" y="25"/>
                    <a:pt x="125" y="0"/>
                    <a:pt x="100" y="0"/>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6" name="Google Shape;9496;p55"/>
            <p:cNvSpPr/>
            <p:nvPr/>
          </p:nvSpPr>
          <p:spPr>
            <a:xfrm>
              <a:off x="3517075" y="1605300"/>
              <a:ext cx="62675" cy="49600"/>
            </a:xfrm>
            <a:custGeom>
              <a:avLst/>
              <a:gdLst/>
              <a:ahLst/>
              <a:cxnLst/>
              <a:rect l="l" t="t" r="r" b="b"/>
              <a:pathLst>
                <a:path w="2507" h="1984" extrusionOk="0">
                  <a:moveTo>
                    <a:pt x="100" y="0"/>
                  </a:moveTo>
                  <a:cubicBezTo>
                    <a:pt x="50" y="0"/>
                    <a:pt x="25" y="25"/>
                    <a:pt x="25" y="50"/>
                  </a:cubicBezTo>
                  <a:cubicBezTo>
                    <a:pt x="0" y="100"/>
                    <a:pt x="0" y="150"/>
                    <a:pt x="50" y="150"/>
                  </a:cubicBezTo>
                  <a:cubicBezTo>
                    <a:pt x="176" y="226"/>
                    <a:pt x="301" y="301"/>
                    <a:pt x="401" y="376"/>
                  </a:cubicBezTo>
                  <a:cubicBezTo>
                    <a:pt x="752" y="602"/>
                    <a:pt x="1053" y="852"/>
                    <a:pt x="1379" y="1128"/>
                  </a:cubicBezTo>
                  <a:cubicBezTo>
                    <a:pt x="1704" y="1404"/>
                    <a:pt x="2030" y="1679"/>
                    <a:pt x="2356" y="1955"/>
                  </a:cubicBezTo>
                  <a:cubicBezTo>
                    <a:pt x="2377" y="1976"/>
                    <a:pt x="2398" y="1984"/>
                    <a:pt x="2418" y="1984"/>
                  </a:cubicBezTo>
                  <a:cubicBezTo>
                    <a:pt x="2444" y="1984"/>
                    <a:pt x="2467" y="1969"/>
                    <a:pt x="2481" y="1955"/>
                  </a:cubicBezTo>
                  <a:cubicBezTo>
                    <a:pt x="2506" y="1930"/>
                    <a:pt x="2506" y="1855"/>
                    <a:pt x="2481" y="1830"/>
                  </a:cubicBezTo>
                  <a:cubicBezTo>
                    <a:pt x="2105" y="1504"/>
                    <a:pt x="1729" y="1178"/>
                    <a:pt x="1354" y="877"/>
                  </a:cubicBezTo>
                  <a:cubicBezTo>
                    <a:pt x="953" y="551"/>
                    <a:pt x="552" y="251"/>
                    <a:pt x="125" y="0"/>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7" name="Google Shape;9497;p55"/>
            <p:cNvSpPr/>
            <p:nvPr/>
          </p:nvSpPr>
          <p:spPr>
            <a:xfrm>
              <a:off x="3532725" y="1615950"/>
              <a:ext cx="38250" cy="30175"/>
            </a:xfrm>
            <a:custGeom>
              <a:avLst/>
              <a:gdLst/>
              <a:ahLst/>
              <a:cxnLst/>
              <a:rect l="l" t="t" r="r" b="b"/>
              <a:pathLst>
                <a:path w="1530" h="1207" extrusionOk="0">
                  <a:moveTo>
                    <a:pt x="101" y="0"/>
                  </a:moveTo>
                  <a:cubicBezTo>
                    <a:pt x="51" y="0"/>
                    <a:pt x="26" y="25"/>
                    <a:pt x="1" y="50"/>
                  </a:cubicBezTo>
                  <a:cubicBezTo>
                    <a:pt x="1" y="75"/>
                    <a:pt x="1" y="125"/>
                    <a:pt x="51" y="150"/>
                  </a:cubicBezTo>
                  <a:cubicBezTo>
                    <a:pt x="126" y="201"/>
                    <a:pt x="176" y="251"/>
                    <a:pt x="251" y="276"/>
                  </a:cubicBezTo>
                  <a:lnTo>
                    <a:pt x="226" y="276"/>
                  </a:lnTo>
                  <a:cubicBezTo>
                    <a:pt x="627" y="551"/>
                    <a:pt x="1003" y="877"/>
                    <a:pt x="1354" y="1178"/>
                  </a:cubicBezTo>
                  <a:cubicBezTo>
                    <a:pt x="1375" y="1199"/>
                    <a:pt x="1396" y="1207"/>
                    <a:pt x="1416" y="1207"/>
                  </a:cubicBezTo>
                  <a:cubicBezTo>
                    <a:pt x="1442" y="1207"/>
                    <a:pt x="1465" y="1193"/>
                    <a:pt x="1479" y="1178"/>
                  </a:cubicBezTo>
                  <a:cubicBezTo>
                    <a:pt x="1530" y="1153"/>
                    <a:pt x="1504" y="1078"/>
                    <a:pt x="1479" y="1053"/>
                  </a:cubicBezTo>
                  <a:cubicBezTo>
                    <a:pt x="1053" y="677"/>
                    <a:pt x="627" y="301"/>
                    <a:pt x="126" y="0"/>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8" name="Google Shape;9498;p55"/>
            <p:cNvSpPr/>
            <p:nvPr/>
          </p:nvSpPr>
          <p:spPr>
            <a:xfrm>
              <a:off x="3540250" y="1622200"/>
              <a:ext cx="38250" cy="31200"/>
            </a:xfrm>
            <a:custGeom>
              <a:avLst/>
              <a:gdLst/>
              <a:ahLst/>
              <a:cxnLst/>
              <a:rect l="l" t="t" r="r" b="b"/>
              <a:pathLst>
                <a:path w="1530" h="1248" extrusionOk="0">
                  <a:moveTo>
                    <a:pt x="101" y="1"/>
                  </a:moveTo>
                  <a:cubicBezTo>
                    <a:pt x="76" y="1"/>
                    <a:pt x="51" y="1"/>
                    <a:pt x="26" y="26"/>
                  </a:cubicBezTo>
                  <a:cubicBezTo>
                    <a:pt x="26" y="51"/>
                    <a:pt x="0" y="76"/>
                    <a:pt x="0" y="76"/>
                  </a:cubicBezTo>
                  <a:cubicBezTo>
                    <a:pt x="0" y="101"/>
                    <a:pt x="26" y="126"/>
                    <a:pt x="51" y="151"/>
                  </a:cubicBezTo>
                  <a:cubicBezTo>
                    <a:pt x="276" y="301"/>
                    <a:pt x="502" y="477"/>
                    <a:pt x="702" y="627"/>
                  </a:cubicBezTo>
                  <a:cubicBezTo>
                    <a:pt x="928" y="828"/>
                    <a:pt x="1153" y="1028"/>
                    <a:pt x="1379" y="1229"/>
                  </a:cubicBezTo>
                  <a:cubicBezTo>
                    <a:pt x="1391" y="1241"/>
                    <a:pt x="1417" y="1248"/>
                    <a:pt x="1442" y="1248"/>
                  </a:cubicBezTo>
                  <a:cubicBezTo>
                    <a:pt x="1467" y="1248"/>
                    <a:pt x="1492" y="1241"/>
                    <a:pt x="1504" y="1229"/>
                  </a:cubicBezTo>
                  <a:cubicBezTo>
                    <a:pt x="1529" y="1179"/>
                    <a:pt x="1529" y="1129"/>
                    <a:pt x="1479" y="1103"/>
                  </a:cubicBezTo>
                  <a:cubicBezTo>
                    <a:pt x="1279" y="903"/>
                    <a:pt x="1078" y="728"/>
                    <a:pt x="878" y="552"/>
                  </a:cubicBezTo>
                  <a:cubicBezTo>
                    <a:pt x="627" y="352"/>
                    <a:pt x="401" y="176"/>
                    <a:pt x="151" y="26"/>
                  </a:cubicBezTo>
                  <a:cubicBezTo>
                    <a:pt x="126" y="1"/>
                    <a:pt x="126" y="1"/>
                    <a:pt x="101"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9" name="Google Shape;9499;p55"/>
            <p:cNvSpPr/>
            <p:nvPr/>
          </p:nvSpPr>
          <p:spPr>
            <a:xfrm>
              <a:off x="3544625" y="1624700"/>
              <a:ext cx="36375" cy="30525"/>
            </a:xfrm>
            <a:custGeom>
              <a:avLst/>
              <a:gdLst/>
              <a:ahLst/>
              <a:cxnLst/>
              <a:rect l="l" t="t" r="r" b="b"/>
              <a:pathLst>
                <a:path w="1455" h="1221" extrusionOk="0">
                  <a:moveTo>
                    <a:pt x="76" y="1"/>
                  </a:moveTo>
                  <a:cubicBezTo>
                    <a:pt x="51" y="1"/>
                    <a:pt x="26" y="1"/>
                    <a:pt x="1" y="26"/>
                  </a:cubicBezTo>
                  <a:cubicBezTo>
                    <a:pt x="1" y="51"/>
                    <a:pt x="1" y="76"/>
                    <a:pt x="1" y="101"/>
                  </a:cubicBezTo>
                  <a:cubicBezTo>
                    <a:pt x="1" y="101"/>
                    <a:pt x="1" y="126"/>
                    <a:pt x="26" y="151"/>
                  </a:cubicBezTo>
                  <a:cubicBezTo>
                    <a:pt x="252" y="302"/>
                    <a:pt x="452" y="452"/>
                    <a:pt x="653" y="628"/>
                  </a:cubicBezTo>
                  <a:cubicBezTo>
                    <a:pt x="878" y="803"/>
                    <a:pt x="1104" y="978"/>
                    <a:pt x="1304" y="1204"/>
                  </a:cubicBezTo>
                  <a:cubicBezTo>
                    <a:pt x="1315" y="1214"/>
                    <a:pt x="1334" y="1220"/>
                    <a:pt x="1354" y="1220"/>
                  </a:cubicBezTo>
                  <a:cubicBezTo>
                    <a:pt x="1383" y="1220"/>
                    <a:pt x="1415" y="1208"/>
                    <a:pt x="1429" y="1179"/>
                  </a:cubicBezTo>
                  <a:cubicBezTo>
                    <a:pt x="1429" y="1179"/>
                    <a:pt x="1455" y="1154"/>
                    <a:pt x="1455" y="1129"/>
                  </a:cubicBezTo>
                  <a:cubicBezTo>
                    <a:pt x="1455" y="1104"/>
                    <a:pt x="1429" y="1079"/>
                    <a:pt x="1404" y="1054"/>
                  </a:cubicBezTo>
                  <a:cubicBezTo>
                    <a:pt x="1229" y="878"/>
                    <a:pt x="1028" y="703"/>
                    <a:pt x="828" y="527"/>
                  </a:cubicBezTo>
                  <a:cubicBezTo>
                    <a:pt x="602" y="352"/>
                    <a:pt x="377" y="176"/>
                    <a:pt x="126" y="26"/>
                  </a:cubicBezTo>
                  <a:cubicBezTo>
                    <a:pt x="126" y="1"/>
                    <a:pt x="101" y="1"/>
                    <a:pt x="76"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0" name="Google Shape;9500;p55"/>
            <p:cNvSpPr/>
            <p:nvPr/>
          </p:nvSpPr>
          <p:spPr>
            <a:xfrm>
              <a:off x="3542750" y="1622825"/>
              <a:ext cx="27600" cy="22375"/>
            </a:xfrm>
            <a:custGeom>
              <a:avLst/>
              <a:gdLst/>
              <a:ahLst/>
              <a:cxnLst/>
              <a:rect l="l" t="t" r="r" b="b"/>
              <a:pathLst>
                <a:path w="1104" h="895" extrusionOk="0">
                  <a:moveTo>
                    <a:pt x="76" y="1"/>
                  </a:moveTo>
                  <a:cubicBezTo>
                    <a:pt x="51" y="1"/>
                    <a:pt x="26" y="26"/>
                    <a:pt x="26" y="51"/>
                  </a:cubicBezTo>
                  <a:cubicBezTo>
                    <a:pt x="1" y="76"/>
                    <a:pt x="1" y="126"/>
                    <a:pt x="26" y="151"/>
                  </a:cubicBezTo>
                  <a:cubicBezTo>
                    <a:pt x="327" y="402"/>
                    <a:pt x="652" y="627"/>
                    <a:pt x="953" y="878"/>
                  </a:cubicBezTo>
                  <a:cubicBezTo>
                    <a:pt x="963" y="888"/>
                    <a:pt x="978" y="894"/>
                    <a:pt x="994" y="894"/>
                  </a:cubicBezTo>
                  <a:cubicBezTo>
                    <a:pt x="1015" y="894"/>
                    <a:pt x="1039" y="882"/>
                    <a:pt x="1053" y="853"/>
                  </a:cubicBezTo>
                  <a:cubicBezTo>
                    <a:pt x="1103" y="828"/>
                    <a:pt x="1103" y="778"/>
                    <a:pt x="1053" y="728"/>
                  </a:cubicBezTo>
                  <a:cubicBezTo>
                    <a:pt x="753" y="477"/>
                    <a:pt x="452" y="276"/>
                    <a:pt x="151" y="26"/>
                  </a:cubicBezTo>
                  <a:cubicBezTo>
                    <a:pt x="126" y="26"/>
                    <a:pt x="101" y="1"/>
                    <a:pt x="76"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1" name="Google Shape;9501;p55"/>
            <p:cNvSpPr/>
            <p:nvPr/>
          </p:nvSpPr>
          <p:spPr>
            <a:xfrm>
              <a:off x="3543375" y="1624075"/>
              <a:ext cx="35125" cy="28550"/>
            </a:xfrm>
            <a:custGeom>
              <a:avLst/>
              <a:gdLst/>
              <a:ahLst/>
              <a:cxnLst/>
              <a:rect l="l" t="t" r="r" b="b"/>
              <a:pathLst>
                <a:path w="1405" h="1142" extrusionOk="0">
                  <a:moveTo>
                    <a:pt x="76" y="1"/>
                  </a:moveTo>
                  <a:cubicBezTo>
                    <a:pt x="51" y="1"/>
                    <a:pt x="26" y="26"/>
                    <a:pt x="26" y="51"/>
                  </a:cubicBezTo>
                  <a:cubicBezTo>
                    <a:pt x="1" y="76"/>
                    <a:pt x="1" y="101"/>
                    <a:pt x="1" y="101"/>
                  </a:cubicBezTo>
                  <a:cubicBezTo>
                    <a:pt x="26" y="126"/>
                    <a:pt x="26" y="151"/>
                    <a:pt x="51" y="151"/>
                  </a:cubicBezTo>
                  <a:cubicBezTo>
                    <a:pt x="101" y="176"/>
                    <a:pt x="126" y="201"/>
                    <a:pt x="151" y="226"/>
                  </a:cubicBezTo>
                  <a:cubicBezTo>
                    <a:pt x="327" y="352"/>
                    <a:pt x="502" y="477"/>
                    <a:pt x="703" y="627"/>
                  </a:cubicBezTo>
                  <a:cubicBezTo>
                    <a:pt x="878" y="778"/>
                    <a:pt x="1078" y="928"/>
                    <a:pt x="1254" y="1104"/>
                  </a:cubicBezTo>
                  <a:cubicBezTo>
                    <a:pt x="1266" y="1129"/>
                    <a:pt x="1285" y="1141"/>
                    <a:pt x="1307" y="1141"/>
                  </a:cubicBezTo>
                  <a:cubicBezTo>
                    <a:pt x="1329" y="1141"/>
                    <a:pt x="1354" y="1129"/>
                    <a:pt x="1379" y="1104"/>
                  </a:cubicBezTo>
                  <a:cubicBezTo>
                    <a:pt x="1404" y="1079"/>
                    <a:pt x="1404" y="1028"/>
                    <a:pt x="1354" y="978"/>
                  </a:cubicBezTo>
                  <a:cubicBezTo>
                    <a:pt x="1179" y="803"/>
                    <a:pt x="978" y="627"/>
                    <a:pt x="753" y="452"/>
                  </a:cubicBezTo>
                  <a:cubicBezTo>
                    <a:pt x="552" y="302"/>
                    <a:pt x="352" y="151"/>
                    <a:pt x="126"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2" name="Google Shape;9502;p55"/>
            <p:cNvSpPr/>
            <p:nvPr/>
          </p:nvSpPr>
          <p:spPr>
            <a:xfrm>
              <a:off x="3545900" y="1625975"/>
              <a:ext cx="43875" cy="36825"/>
            </a:xfrm>
            <a:custGeom>
              <a:avLst/>
              <a:gdLst/>
              <a:ahLst/>
              <a:cxnLst/>
              <a:rect l="l" t="t" r="r" b="b"/>
              <a:pathLst>
                <a:path w="1755" h="1473" extrusionOk="0">
                  <a:moveTo>
                    <a:pt x="75" y="0"/>
                  </a:moveTo>
                  <a:cubicBezTo>
                    <a:pt x="50" y="0"/>
                    <a:pt x="25" y="25"/>
                    <a:pt x="0" y="25"/>
                  </a:cubicBezTo>
                  <a:cubicBezTo>
                    <a:pt x="0" y="50"/>
                    <a:pt x="0" y="75"/>
                    <a:pt x="0" y="100"/>
                  </a:cubicBezTo>
                  <a:cubicBezTo>
                    <a:pt x="0" y="125"/>
                    <a:pt x="0" y="150"/>
                    <a:pt x="25" y="150"/>
                  </a:cubicBezTo>
                  <a:cubicBezTo>
                    <a:pt x="576" y="551"/>
                    <a:pt x="1103" y="978"/>
                    <a:pt x="1604" y="1454"/>
                  </a:cubicBezTo>
                  <a:cubicBezTo>
                    <a:pt x="1629" y="1466"/>
                    <a:pt x="1654" y="1473"/>
                    <a:pt x="1676" y="1473"/>
                  </a:cubicBezTo>
                  <a:cubicBezTo>
                    <a:pt x="1698" y="1473"/>
                    <a:pt x="1717" y="1466"/>
                    <a:pt x="1729" y="1454"/>
                  </a:cubicBezTo>
                  <a:cubicBezTo>
                    <a:pt x="1754" y="1404"/>
                    <a:pt x="1754" y="1353"/>
                    <a:pt x="1729" y="1328"/>
                  </a:cubicBezTo>
                  <a:cubicBezTo>
                    <a:pt x="1228" y="852"/>
                    <a:pt x="702" y="426"/>
                    <a:pt x="125" y="25"/>
                  </a:cubicBezTo>
                  <a:cubicBezTo>
                    <a:pt x="125" y="25"/>
                    <a:pt x="100" y="0"/>
                    <a:pt x="75" y="0"/>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3" name="Google Shape;9503;p55"/>
            <p:cNvSpPr/>
            <p:nvPr/>
          </p:nvSpPr>
          <p:spPr>
            <a:xfrm>
              <a:off x="3560925" y="1637250"/>
              <a:ext cx="28850" cy="24250"/>
            </a:xfrm>
            <a:custGeom>
              <a:avLst/>
              <a:gdLst/>
              <a:ahLst/>
              <a:cxnLst/>
              <a:rect l="l" t="t" r="r" b="b"/>
              <a:pathLst>
                <a:path w="1154" h="970" extrusionOk="0">
                  <a:moveTo>
                    <a:pt x="101" y="0"/>
                  </a:moveTo>
                  <a:cubicBezTo>
                    <a:pt x="76" y="0"/>
                    <a:pt x="51" y="25"/>
                    <a:pt x="26" y="50"/>
                  </a:cubicBezTo>
                  <a:cubicBezTo>
                    <a:pt x="1" y="75"/>
                    <a:pt x="1" y="126"/>
                    <a:pt x="51" y="151"/>
                  </a:cubicBezTo>
                  <a:cubicBezTo>
                    <a:pt x="376" y="401"/>
                    <a:pt x="677" y="677"/>
                    <a:pt x="1003" y="953"/>
                  </a:cubicBezTo>
                  <a:cubicBezTo>
                    <a:pt x="1013" y="963"/>
                    <a:pt x="1032" y="969"/>
                    <a:pt x="1053" y="969"/>
                  </a:cubicBezTo>
                  <a:cubicBezTo>
                    <a:pt x="1082" y="969"/>
                    <a:pt x="1114" y="957"/>
                    <a:pt x="1128" y="928"/>
                  </a:cubicBezTo>
                  <a:cubicBezTo>
                    <a:pt x="1153" y="902"/>
                    <a:pt x="1153" y="852"/>
                    <a:pt x="1103" y="827"/>
                  </a:cubicBezTo>
                  <a:cubicBezTo>
                    <a:pt x="803" y="552"/>
                    <a:pt x="477" y="276"/>
                    <a:pt x="151" y="25"/>
                  </a:cubicBezTo>
                  <a:cubicBezTo>
                    <a:pt x="151" y="25"/>
                    <a:pt x="126" y="0"/>
                    <a:pt x="101" y="0"/>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4" name="Google Shape;9504;p55"/>
            <p:cNvSpPr/>
            <p:nvPr/>
          </p:nvSpPr>
          <p:spPr>
            <a:xfrm>
              <a:off x="3562800" y="1639125"/>
              <a:ext cx="24475" cy="21650"/>
            </a:xfrm>
            <a:custGeom>
              <a:avLst/>
              <a:gdLst/>
              <a:ahLst/>
              <a:cxnLst/>
              <a:rect l="l" t="t" r="r" b="b"/>
              <a:pathLst>
                <a:path w="979" h="866" extrusionOk="0">
                  <a:moveTo>
                    <a:pt x="101" y="0"/>
                  </a:moveTo>
                  <a:cubicBezTo>
                    <a:pt x="76" y="0"/>
                    <a:pt x="51" y="0"/>
                    <a:pt x="51" y="25"/>
                  </a:cubicBezTo>
                  <a:cubicBezTo>
                    <a:pt x="1" y="51"/>
                    <a:pt x="1" y="126"/>
                    <a:pt x="51" y="151"/>
                  </a:cubicBezTo>
                  <a:cubicBezTo>
                    <a:pt x="327" y="376"/>
                    <a:pt x="577" y="602"/>
                    <a:pt x="828" y="827"/>
                  </a:cubicBezTo>
                  <a:cubicBezTo>
                    <a:pt x="840" y="853"/>
                    <a:pt x="859" y="865"/>
                    <a:pt x="881" y="865"/>
                  </a:cubicBezTo>
                  <a:cubicBezTo>
                    <a:pt x="903" y="865"/>
                    <a:pt x="928" y="853"/>
                    <a:pt x="953" y="827"/>
                  </a:cubicBezTo>
                  <a:cubicBezTo>
                    <a:pt x="978" y="802"/>
                    <a:pt x="978" y="752"/>
                    <a:pt x="928" y="702"/>
                  </a:cubicBezTo>
                  <a:cubicBezTo>
                    <a:pt x="677" y="477"/>
                    <a:pt x="427" y="226"/>
                    <a:pt x="151" y="25"/>
                  </a:cubicBezTo>
                  <a:cubicBezTo>
                    <a:pt x="151" y="0"/>
                    <a:pt x="126" y="0"/>
                    <a:pt x="101" y="0"/>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5" name="Google Shape;9505;p55"/>
            <p:cNvSpPr/>
            <p:nvPr/>
          </p:nvSpPr>
          <p:spPr>
            <a:xfrm>
              <a:off x="3142375" y="1592125"/>
              <a:ext cx="10050" cy="6150"/>
            </a:xfrm>
            <a:custGeom>
              <a:avLst/>
              <a:gdLst/>
              <a:ahLst/>
              <a:cxnLst/>
              <a:rect l="l" t="t" r="r" b="b"/>
              <a:pathLst>
                <a:path w="402" h="246" extrusionOk="0">
                  <a:moveTo>
                    <a:pt x="201" y="1"/>
                  </a:moveTo>
                  <a:cubicBezTo>
                    <a:pt x="201" y="1"/>
                    <a:pt x="176" y="1"/>
                    <a:pt x="151" y="26"/>
                  </a:cubicBezTo>
                  <a:lnTo>
                    <a:pt x="126" y="26"/>
                  </a:lnTo>
                  <a:cubicBezTo>
                    <a:pt x="101" y="26"/>
                    <a:pt x="76" y="51"/>
                    <a:pt x="51" y="76"/>
                  </a:cubicBezTo>
                  <a:cubicBezTo>
                    <a:pt x="1" y="101"/>
                    <a:pt x="1" y="151"/>
                    <a:pt x="26" y="176"/>
                  </a:cubicBezTo>
                  <a:cubicBezTo>
                    <a:pt x="44" y="213"/>
                    <a:pt x="76" y="236"/>
                    <a:pt x="101" y="236"/>
                  </a:cubicBezTo>
                  <a:cubicBezTo>
                    <a:pt x="111" y="236"/>
                    <a:pt x="119" y="233"/>
                    <a:pt x="126" y="226"/>
                  </a:cubicBezTo>
                  <a:cubicBezTo>
                    <a:pt x="151" y="201"/>
                    <a:pt x="176" y="176"/>
                    <a:pt x="201" y="176"/>
                  </a:cubicBezTo>
                  <a:lnTo>
                    <a:pt x="226" y="176"/>
                  </a:lnTo>
                  <a:cubicBezTo>
                    <a:pt x="226" y="176"/>
                    <a:pt x="226" y="176"/>
                    <a:pt x="226" y="201"/>
                  </a:cubicBezTo>
                  <a:cubicBezTo>
                    <a:pt x="226" y="201"/>
                    <a:pt x="251" y="201"/>
                    <a:pt x="251" y="226"/>
                  </a:cubicBezTo>
                  <a:cubicBezTo>
                    <a:pt x="264" y="239"/>
                    <a:pt x="289" y="245"/>
                    <a:pt x="314" y="245"/>
                  </a:cubicBezTo>
                  <a:cubicBezTo>
                    <a:pt x="339" y="245"/>
                    <a:pt x="364" y="239"/>
                    <a:pt x="377" y="226"/>
                  </a:cubicBezTo>
                  <a:cubicBezTo>
                    <a:pt x="402" y="176"/>
                    <a:pt x="402" y="126"/>
                    <a:pt x="377" y="101"/>
                  </a:cubicBezTo>
                  <a:cubicBezTo>
                    <a:pt x="377" y="76"/>
                    <a:pt x="351" y="51"/>
                    <a:pt x="326" y="51"/>
                  </a:cubicBezTo>
                  <a:cubicBezTo>
                    <a:pt x="326" y="51"/>
                    <a:pt x="301" y="26"/>
                    <a:pt x="301" y="26"/>
                  </a:cubicBezTo>
                  <a:cubicBezTo>
                    <a:pt x="276" y="26"/>
                    <a:pt x="251" y="1"/>
                    <a:pt x="226"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6" name="Google Shape;9506;p55"/>
            <p:cNvSpPr/>
            <p:nvPr/>
          </p:nvSpPr>
          <p:spPr>
            <a:xfrm>
              <a:off x="3142375" y="1592125"/>
              <a:ext cx="9425" cy="5975"/>
            </a:xfrm>
            <a:custGeom>
              <a:avLst/>
              <a:gdLst/>
              <a:ahLst/>
              <a:cxnLst/>
              <a:rect l="l" t="t" r="r" b="b"/>
              <a:pathLst>
                <a:path w="377" h="239" extrusionOk="0">
                  <a:moveTo>
                    <a:pt x="151" y="1"/>
                  </a:moveTo>
                  <a:cubicBezTo>
                    <a:pt x="151" y="1"/>
                    <a:pt x="126" y="1"/>
                    <a:pt x="126" y="26"/>
                  </a:cubicBezTo>
                  <a:cubicBezTo>
                    <a:pt x="101" y="26"/>
                    <a:pt x="76" y="26"/>
                    <a:pt x="51" y="51"/>
                  </a:cubicBezTo>
                  <a:cubicBezTo>
                    <a:pt x="1" y="76"/>
                    <a:pt x="1" y="126"/>
                    <a:pt x="26" y="176"/>
                  </a:cubicBezTo>
                  <a:cubicBezTo>
                    <a:pt x="26" y="194"/>
                    <a:pt x="63" y="212"/>
                    <a:pt x="94" y="212"/>
                  </a:cubicBezTo>
                  <a:cubicBezTo>
                    <a:pt x="107" y="212"/>
                    <a:pt x="119" y="209"/>
                    <a:pt x="126" y="201"/>
                  </a:cubicBezTo>
                  <a:cubicBezTo>
                    <a:pt x="151" y="201"/>
                    <a:pt x="151" y="176"/>
                    <a:pt x="176" y="176"/>
                  </a:cubicBezTo>
                  <a:lnTo>
                    <a:pt x="201" y="176"/>
                  </a:lnTo>
                  <a:cubicBezTo>
                    <a:pt x="201" y="176"/>
                    <a:pt x="226" y="201"/>
                    <a:pt x="226" y="201"/>
                  </a:cubicBezTo>
                  <a:cubicBezTo>
                    <a:pt x="239" y="226"/>
                    <a:pt x="264" y="239"/>
                    <a:pt x="289" y="239"/>
                  </a:cubicBezTo>
                  <a:cubicBezTo>
                    <a:pt x="314" y="239"/>
                    <a:pt x="339" y="226"/>
                    <a:pt x="351" y="201"/>
                  </a:cubicBezTo>
                  <a:cubicBezTo>
                    <a:pt x="351" y="201"/>
                    <a:pt x="377" y="176"/>
                    <a:pt x="377" y="151"/>
                  </a:cubicBezTo>
                  <a:cubicBezTo>
                    <a:pt x="377" y="126"/>
                    <a:pt x="377" y="101"/>
                    <a:pt x="351" y="76"/>
                  </a:cubicBezTo>
                  <a:cubicBezTo>
                    <a:pt x="326" y="76"/>
                    <a:pt x="326" y="51"/>
                    <a:pt x="301" y="26"/>
                  </a:cubicBezTo>
                  <a:cubicBezTo>
                    <a:pt x="276" y="26"/>
                    <a:pt x="251" y="1"/>
                    <a:pt x="226"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7" name="Google Shape;9507;p55"/>
            <p:cNvSpPr/>
            <p:nvPr/>
          </p:nvSpPr>
          <p:spPr>
            <a:xfrm>
              <a:off x="3142375" y="1592125"/>
              <a:ext cx="10050" cy="6150"/>
            </a:xfrm>
            <a:custGeom>
              <a:avLst/>
              <a:gdLst/>
              <a:ahLst/>
              <a:cxnLst/>
              <a:rect l="l" t="t" r="r" b="b"/>
              <a:pathLst>
                <a:path w="402" h="246" extrusionOk="0">
                  <a:moveTo>
                    <a:pt x="201" y="1"/>
                  </a:moveTo>
                  <a:cubicBezTo>
                    <a:pt x="201" y="1"/>
                    <a:pt x="176" y="1"/>
                    <a:pt x="151" y="26"/>
                  </a:cubicBezTo>
                  <a:lnTo>
                    <a:pt x="126" y="26"/>
                  </a:lnTo>
                  <a:cubicBezTo>
                    <a:pt x="101" y="26"/>
                    <a:pt x="76" y="51"/>
                    <a:pt x="51" y="76"/>
                  </a:cubicBezTo>
                  <a:cubicBezTo>
                    <a:pt x="1" y="101"/>
                    <a:pt x="1" y="151"/>
                    <a:pt x="26" y="176"/>
                  </a:cubicBezTo>
                  <a:cubicBezTo>
                    <a:pt x="44" y="213"/>
                    <a:pt x="76" y="236"/>
                    <a:pt x="101" y="236"/>
                  </a:cubicBezTo>
                  <a:cubicBezTo>
                    <a:pt x="111" y="236"/>
                    <a:pt x="119" y="233"/>
                    <a:pt x="126" y="226"/>
                  </a:cubicBezTo>
                  <a:cubicBezTo>
                    <a:pt x="151" y="201"/>
                    <a:pt x="176" y="176"/>
                    <a:pt x="201" y="176"/>
                  </a:cubicBezTo>
                  <a:lnTo>
                    <a:pt x="226" y="176"/>
                  </a:lnTo>
                  <a:cubicBezTo>
                    <a:pt x="226" y="176"/>
                    <a:pt x="226" y="176"/>
                    <a:pt x="226" y="201"/>
                  </a:cubicBezTo>
                  <a:cubicBezTo>
                    <a:pt x="226" y="201"/>
                    <a:pt x="251" y="201"/>
                    <a:pt x="251" y="226"/>
                  </a:cubicBezTo>
                  <a:cubicBezTo>
                    <a:pt x="264" y="239"/>
                    <a:pt x="289" y="245"/>
                    <a:pt x="314" y="245"/>
                  </a:cubicBezTo>
                  <a:cubicBezTo>
                    <a:pt x="339" y="245"/>
                    <a:pt x="364" y="239"/>
                    <a:pt x="377" y="226"/>
                  </a:cubicBezTo>
                  <a:cubicBezTo>
                    <a:pt x="402" y="176"/>
                    <a:pt x="402" y="126"/>
                    <a:pt x="377" y="101"/>
                  </a:cubicBezTo>
                  <a:cubicBezTo>
                    <a:pt x="377" y="76"/>
                    <a:pt x="351" y="51"/>
                    <a:pt x="326" y="51"/>
                  </a:cubicBezTo>
                  <a:cubicBezTo>
                    <a:pt x="326" y="51"/>
                    <a:pt x="301" y="26"/>
                    <a:pt x="301" y="26"/>
                  </a:cubicBezTo>
                  <a:cubicBezTo>
                    <a:pt x="276" y="26"/>
                    <a:pt x="251" y="1"/>
                    <a:pt x="226"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8" name="Google Shape;9508;p55"/>
            <p:cNvSpPr/>
            <p:nvPr/>
          </p:nvSpPr>
          <p:spPr>
            <a:xfrm>
              <a:off x="3142375" y="1592125"/>
              <a:ext cx="9425" cy="5975"/>
            </a:xfrm>
            <a:custGeom>
              <a:avLst/>
              <a:gdLst/>
              <a:ahLst/>
              <a:cxnLst/>
              <a:rect l="l" t="t" r="r" b="b"/>
              <a:pathLst>
                <a:path w="377" h="239" extrusionOk="0">
                  <a:moveTo>
                    <a:pt x="151" y="1"/>
                  </a:moveTo>
                  <a:cubicBezTo>
                    <a:pt x="151" y="1"/>
                    <a:pt x="126" y="1"/>
                    <a:pt x="126" y="26"/>
                  </a:cubicBezTo>
                  <a:cubicBezTo>
                    <a:pt x="101" y="26"/>
                    <a:pt x="76" y="26"/>
                    <a:pt x="51" y="51"/>
                  </a:cubicBezTo>
                  <a:cubicBezTo>
                    <a:pt x="1" y="76"/>
                    <a:pt x="1" y="126"/>
                    <a:pt x="26" y="176"/>
                  </a:cubicBezTo>
                  <a:cubicBezTo>
                    <a:pt x="26" y="194"/>
                    <a:pt x="63" y="212"/>
                    <a:pt x="94" y="212"/>
                  </a:cubicBezTo>
                  <a:cubicBezTo>
                    <a:pt x="107" y="212"/>
                    <a:pt x="119" y="209"/>
                    <a:pt x="126" y="201"/>
                  </a:cubicBezTo>
                  <a:cubicBezTo>
                    <a:pt x="151" y="201"/>
                    <a:pt x="151" y="176"/>
                    <a:pt x="176" y="176"/>
                  </a:cubicBezTo>
                  <a:lnTo>
                    <a:pt x="201" y="176"/>
                  </a:lnTo>
                  <a:cubicBezTo>
                    <a:pt x="201" y="176"/>
                    <a:pt x="226" y="201"/>
                    <a:pt x="226" y="201"/>
                  </a:cubicBezTo>
                  <a:cubicBezTo>
                    <a:pt x="239" y="226"/>
                    <a:pt x="264" y="239"/>
                    <a:pt x="289" y="239"/>
                  </a:cubicBezTo>
                  <a:cubicBezTo>
                    <a:pt x="314" y="239"/>
                    <a:pt x="339" y="226"/>
                    <a:pt x="351" y="201"/>
                  </a:cubicBezTo>
                  <a:cubicBezTo>
                    <a:pt x="351" y="201"/>
                    <a:pt x="377" y="176"/>
                    <a:pt x="377" y="151"/>
                  </a:cubicBezTo>
                  <a:cubicBezTo>
                    <a:pt x="377" y="126"/>
                    <a:pt x="377" y="101"/>
                    <a:pt x="351" y="76"/>
                  </a:cubicBezTo>
                  <a:cubicBezTo>
                    <a:pt x="326" y="76"/>
                    <a:pt x="326" y="51"/>
                    <a:pt x="301" y="26"/>
                  </a:cubicBezTo>
                  <a:cubicBezTo>
                    <a:pt x="276" y="26"/>
                    <a:pt x="251" y="1"/>
                    <a:pt x="226"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9" name="Google Shape;9509;p55"/>
            <p:cNvSpPr/>
            <p:nvPr/>
          </p:nvSpPr>
          <p:spPr>
            <a:xfrm>
              <a:off x="3455650" y="1944900"/>
              <a:ext cx="953050" cy="518175"/>
            </a:xfrm>
            <a:custGeom>
              <a:avLst/>
              <a:gdLst/>
              <a:ahLst/>
              <a:cxnLst/>
              <a:rect l="l" t="t" r="r" b="b"/>
              <a:pathLst>
                <a:path w="38122" h="20727" extrusionOk="0">
                  <a:moveTo>
                    <a:pt x="37821" y="0"/>
                  </a:moveTo>
                  <a:cubicBezTo>
                    <a:pt x="37746" y="100"/>
                    <a:pt x="37645" y="201"/>
                    <a:pt x="37545" y="301"/>
                  </a:cubicBezTo>
                  <a:cubicBezTo>
                    <a:pt x="37244" y="602"/>
                    <a:pt x="36918" y="877"/>
                    <a:pt x="36593" y="1153"/>
                  </a:cubicBezTo>
                  <a:cubicBezTo>
                    <a:pt x="35941" y="1654"/>
                    <a:pt x="35264" y="2130"/>
                    <a:pt x="34563" y="2556"/>
                  </a:cubicBezTo>
                  <a:cubicBezTo>
                    <a:pt x="33886" y="3008"/>
                    <a:pt x="33184" y="3409"/>
                    <a:pt x="32482" y="3810"/>
                  </a:cubicBezTo>
                  <a:cubicBezTo>
                    <a:pt x="31756" y="4186"/>
                    <a:pt x="31029" y="4561"/>
                    <a:pt x="30277" y="4887"/>
                  </a:cubicBezTo>
                  <a:cubicBezTo>
                    <a:pt x="28297" y="5764"/>
                    <a:pt x="26217" y="6416"/>
                    <a:pt x="24086" y="6767"/>
                  </a:cubicBezTo>
                  <a:cubicBezTo>
                    <a:pt x="23059" y="6942"/>
                    <a:pt x="21981" y="7068"/>
                    <a:pt x="20928" y="7093"/>
                  </a:cubicBezTo>
                  <a:cubicBezTo>
                    <a:pt x="19876" y="7093"/>
                    <a:pt x="18823" y="7043"/>
                    <a:pt x="17796" y="6867"/>
                  </a:cubicBezTo>
                  <a:cubicBezTo>
                    <a:pt x="16743" y="6717"/>
                    <a:pt x="15690" y="6466"/>
                    <a:pt x="14688" y="6090"/>
                  </a:cubicBezTo>
                  <a:cubicBezTo>
                    <a:pt x="14187" y="5915"/>
                    <a:pt x="13710" y="5714"/>
                    <a:pt x="13234" y="5464"/>
                  </a:cubicBezTo>
                  <a:cubicBezTo>
                    <a:pt x="12758" y="5263"/>
                    <a:pt x="12307" y="5013"/>
                    <a:pt x="11881" y="4737"/>
                  </a:cubicBezTo>
                  <a:cubicBezTo>
                    <a:pt x="11079" y="4236"/>
                    <a:pt x="10352" y="3684"/>
                    <a:pt x="9575" y="3158"/>
                  </a:cubicBezTo>
                  <a:cubicBezTo>
                    <a:pt x="8798" y="2632"/>
                    <a:pt x="8021" y="2130"/>
                    <a:pt x="7144" y="1754"/>
                  </a:cubicBezTo>
                  <a:cubicBezTo>
                    <a:pt x="6918" y="1654"/>
                    <a:pt x="6693" y="1579"/>
                    <a:pt x="6467" y="1504"/>
                  </a:cubicBezTo>
                  <a:cubicBezTo>
                    <a:pt x="6242" y="1454"/>
                    <a:pt x="6016" y="1404"/>
                    <a:pt x="5791" y="1353"/>
                  </a:cubicBezTo>
                  <a:cubicBezTo>
                    <a:pt x="5640" y="1353"/>
                    <a:pt x="5490" y="1328"/>
                    <a:pt x="5314" y="1328"/>
                  </a:cubicBezTo>
                  <a:cubicBezTo>
                    <a:pt x="5189" y="1328"/>
                    <a:pt x="5039" y="1353"/>
                    <a:pt x="4913" y="1353"/>
                  </a:cubicBezTo>
                  <a:cubicBezTo>
                    <a:pt x="4763" y="1379"/>
                    <a:pt x="4613" y="1404"/>
                    <a:pt x="4487" y="1454"/>
                  </a:cubicBezTo>
                  <a:cubicBezTo>
                    <a:pt x="4362" y="1479"/>
                    <a:pt x="4237" y="1529"/>
                    <a:pt x="4111" y="1579"/>
                  </a:cubicBezTo>
                  <a:cubicBezTo>
                    <a:pt x="3961" y="1629"/>
                    <a:pt x="3836" y="1704"/>
                    <a:pt x="3685" y="1805"/>
                  </a:cubicBezTo>
                  <a:cubicBezTo>
                    <a:pt x="3560" y="1880"/>
                    <a:pt x="3435" y="1955"/>
                    <a:pt x="3309" y="2055"/>
                  </a:cubicBezTo>
                  <a:cubicBezTo>
                    <a:pt x="3134" y="2206"/>
                    <a:pt x="2933" y="2356"/>
                    <a:pt x="2783" y="2531"/>
                  </a:cubicBezTo>
                  <a:cubicBezTo>
                    <a:pt x="2608" y="2707"/>
                    <a:pt x="2457" y="2907"/>
                    <a:pt x="2307" y="3108"/>
                  </a:cubicBezTo>
                  <a:cubicBezTo>
                    <a:pt x="2307" y="3083"/>
                    <a:pt x="2307" y="3083"/>
                    <a:pt x="2307" y="3083"/>
                  </a:cubicBezTo>
                  <a:cubicBezTo>
                    <a:pt x="2056" y="3434"/>
                    <a:pt x="1806" y="3810"/>
                    <a:pt x="1580" y="4186"/>
                  </a:cubicBezTo>
                  <a:cubicBezTo>
                    <a:pt x="1379" y="4561"/>
                    <a:pt x="1179" y="4937"/>
                    <a:pt x="1029" y="5313"/>
                  </a:cubicBezTo>
                  <a:cubicBezTo>
                    <a:pt x="1029" y="5313"/>
                    <a:pt x="1029" y="5313"/>
                    <a:pt x="1029" y="5288"/>
                  </a:cubicBezTo>
                  <a:cubicBezTo>
                    <a:pt x="828" y="5815"/>
                    <a:pt x="653" y="6341"/>
                    <a:pt x="502" y="6867"/>
                  </a:cubicBezTo>
                  <a:cubicBezTo>
                    <a:pt x="377" y="7394"/>
                    <a:pt x="277" y="7920"/>
                    <a:pt x="202" y="8471"/>
                  </a:cubicBezTo>
                  <a:cubicBezTo>
                    <a:pt x="202" y="8447"/>
                    <a:pt x="202" y="8446"/>
                    <a:pt x="202" y="8446"/>
                  </a:cubicBezTo>
                  <a:lnTo>
                    <a:pt x="202" y="8446"/>
                  </a:lnTo>
                  <a:cubicBezTo>
                    <a:pt x="1" y="9925"/>
                    <a:pt x="26" y="11429"/>
                    <a:pt x="227" y="12907"/>
                  </a:cubicBezTo>
                  <a:cubicBezTo>
                    <a:pt x="227" y="12882"/>
                    <a:pt x="227" y="12882"/>
                    <a:pt x="227" y="12882"/>
                  </a:cubicBezTo>
                  <a:cubicBezTo>
                    <a:pt x="477" y="14762"/>
                    <a:pt x="1004" y="16617"/>
                    <a:pt x="1730" y="18371"/>
                  </a:cubicBezTo>
                  <a:cubicBezTo>
                    <a:pt x="1856" y="18672"/>
                    <a:pt x="1981" y="18973"/>
                    <a:pt x="2131" y="19248"/>
                  </a:cubicBezTo>
                  <a:cubicBezTo>
                    <a:pt x="2532" y="19549"/>
                    <a:pt x="2983" y="19825"/>
                    <a:pt x="3460" y="20050"/>
                  </a:cubicBezTo>
                  <a:cubicBezTo>
                    <a:pt x="4036" y="20301"/>
                    <a:pt x="4638" y="20501"/>
                    <a:pt x="5239" y="20627"/>
                  </a:cubicBezTo>
                  <a:cubicBezTo>
                    <a:pt x="5665" y="20702"/>
                    <a:pt x="6091" y="20727"/>
                    <a:pt x="6492" y="20727"/>
                  </a:cubicBezTo>
                  <a:cubicBezTo>
                    <a:pt x="6693" y="20727"/>
                    <a:pt x="6868" y="20727"/>
                    <a:pt x="7044" y="20702"/>
                  </a:cubicBezTo>
                  <a:cubicBezTo>
                    <a:pt x="7094" y="20702"/>
                    <a:pt x="7119" y="20702"/>
                    <a:pt x="7169" y="20652"/>
                  </a:cubicBezTo>
                  <a:cubicBezTo>
                    <a:pt x="7169" y="20652"/>
                    <a:pt x="7194" y="20627"/>
                    <a:pt x="7194" y="20627"/>
                  </a:cubicBezTo>
                  <a:cubicBezTo>
                    <a:pt x="7269" y="20602"/>
                    <a:pt x="7319" y="20552"/>
                    <a:pt x="7344" y="20501"/>
                  </a:cubicBezTo>
                  <a:cubicBezTo>
                    <a:pt x="7420" y="20100"/>
                    <a:pt x="7495" y="19699"/>
                    <a:pt x="7520" y="19298"/>
                  </a:cubicBezTo>
                  <a:cubicBezTo>
                    <a:pt x="7545" y="18922"/>
                    <a:pt x="7545" y="18496"/>
                    <a:pt x="7495" y="18045"/>
                  </a:cubicBezTo>
                  <a:cubicBezTo>
                    <a:pt x="7445" y="17343"/>
                    <a:pt x="7294" y="16617"/>
                    <a:pt x="7019" y="15739"/>
                  </a:cubicBezTo>
                  <a:cubicBezTo>
                    <a:pt x="6918" y="15389"/>
                    <a:pt x="6793" y="15013"/>
                    <a:pt x="6618" y="14612"/>
                  </a:cubicBezTo>
                  <a:cubicBezTo>
                    <a:pt x="6593" y="14486"/>
                    <a:pt x="6542" y="14361"/>
                    <a:pt x="6492" y="14236"/>
                  </a:cubicBezTo>
                  <a:lnTo>
                    <a:pt x="6442" y="14135"/>
                  </a:lnTo>
                  <a:cubicBezTo>
                    <a:pt x="6367" y="13885"/>
                    <a:pt x="6267" y="13634"/>
                    <a:pt x="6166" y="13384"/>
                  </a:cubicBezTo>
                  <a:cubicBezTo>
                    <a:pt x="5916" y="12607"/>
                    <a:pt x="5715" y="11830"/>
                    <a:pt x="5615" y="11053"/>
                  </a:cubicBezTo>
                  <a:cubicBezTo>
                    <a:pt x="5540" y="10551"/>
                    <a:pt x="5515" y="10025"/>
                    <a:pt x="5515" y="9499"/>
                  </a:cubicBezTo>
                  <a:cubicBezTo>
                    <a:pt x="5515" y="8998"/>
                    <a:pt x="5540" y="8496"/>
                    <a:pt x="5615" y="7945"/>
                  </a:cubicBezTo>
                  <a:cubicBezTo>
                    <a:pt x="5841" y="6316"/>
                    <a:pt x="6342" y="4762"/>
                    <a:pt x="6843" y="3308"/>
                  </a:cubicBezTo>
                  <a:cubicBezTo>
                    <a:pt x="7745" y="4110"/>
                    <a:pt x="8673" y="4837"/>
                    <a:pt x="9625" y="5489"/>
                  </a:cubicBezTo>
                  <a:cubicBezTo>
                    <a:pt x="11179" y="6566"/>
                    <a:pt x="12758" y="7394"/>
                    <a:pt x="14312" y="7945"/>
                  </a:cubicBezTo>
                  <a:cubicBezTo>
                    <a:pt x="15139" y="8246"/>
                    <a:pt x="15991" y="8471"/>
                    <a:pt x="16843" y="8622"/>
                  </a:cubicBezTo>
                  <a:cubicBezTo>
                    <a:pt x="17670" y="8772"/>
                    <a:pt x="18547" y="8847"/>
                    <a:pt x="19425" y="8847"/>
                  </a:cubicBezTo>
                  <a:lnTo>
                    <a:pt x="19475" y="8847"/>
                  </a:lnTo>
                  <a:cubicBezTo>
                    <a:pt x="20377" y="8847"/>
                    <a:pt x="21329" y="8747"/>
                    <a:pt x="22257" y="8572"/>
                  </a:cubicBezTo>
                  <a:cubicBezTo>
                    <a:pt x="22658" y="8471"/>
                    <a:pt x="23059" y="8371"/>
                    <a:pt x="23460" y="8296"/>
                  </a:cubicBezTo>
                  <a:cubicBezTo>
                    <a:pt x="23911" y="8171"/>
                    <a:pt x="24337" y="8070"/>
                    <a:pt x="24713" y="7970"/>
                  </a:cubicBezTo>
                  <a:cubicBezTo>
                    <a:pt x="26568" y="7469"/>
                    <a:pt x="28247" y="6917"/>
                    <a:pt x="29801" y="6341"/>
                  </a:cubicBezTo>
                  <a:cubicBezTo>
                    <a:pt x="31655" y="5639"/>
                    <a:pt x="33259" y="4887"/>
                    <a:pt x="34713" y="4035"/>
                  </a:cubicBezTo>
                  <a:cubicBezTo>
                    <a:pt x="35941" y="3308"/>
                    <a:pt x="36994" y="2531"/>
                    <a:pt x="37946" y="1679"/>
                  </a:cubicBezTo>
                  <a:cubicBezTo>
                    <a:pt x="37996" y="1654"/>
                    <a:pt x="38021" y="1629"/>
                    <a:pt x="38046" y="1579"/>
                  </a:cubicBezTo>
                  <a:cubicBezTo>
                    <a:pt x="38122" y="1278"/>
                    <a:pt x="38096" y="952"/>
                    <a:pt x="38021" y="551"/>
                  </a:cubicBezTo>
                  <a:cubicBezTo>
                    <a:pt x="37971" y="376"/>
                    <a:pt x="37921" y="201"/>
                    <a:pt x="37821" y="0"/>
                  </a:cubicBezTo>
                  <a:close/>
                </a:path>
              </a:pathLst>
            </a:custGeom>
            <a:solidFill>
              <a:srgbClr val="8864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0" name="Google Shape;9510;p55"/>
            <p:cNvSpPr/>
            <p:nvPr/>
          </p:nvSpPr>
          <p:spPr>
            <a:xfrm>
              <a:off x="4290250" y="1520075"/>
              <a:ext cx="1134750" cy="483725"/>
            </a:xfrm>
            <a:custGeom>
              <a:avLst/>
              <a:gdLst/>
              <a:ahLst/>
              <a:cxnLst/>
              <a:rect l="l" t="t" r="r" b="b"/>
              <a:pathLst>
                <a:path w="45390" h="19349" extrusionOk="0">
                  <a:moveTo>
                    <a:pt x="2382" y="18346"/>
                  </a:moveTo>
                  <a:lnTo>
                    <a:pt x="803" y="18973"/>
                  </a:lnTo>
                  <a:lnTo>
                    <a:pt x="778" y="18973"/>
                  </a:lnTo>
                  <a:lnTo>
                    <a:pt x="2382" y="18346"/>
                  </a:lnTo>
                  <a:close/>
                  <a:moveTo>
                    <a:pt x="44813" y="0"/>
                  </a:moveTo>
                  <a:cubicBezTo>
                    <a:pt x="44788" y="0"/>
                    <a:pt x="44763" y="26"/>
                    <a:pt x="44738" y="26"/>
                  </a:cubicBezTo>
                  <a:cubicBezTo>
                    <a:pt x="44111" y="276"/>
                    <a:pt x="43510" y="527"/>
                    <a:pt x="42883" y="777"/>
                  </a:cubicBezTo>
                  <a:lnTo>
                    <a:pt x="36367" y="3384"/>
                  </a:lnTo>
                  <a:lnTo>
                    <a:pt x="31705" y="5264"/>
                  </a:lnTo>
                  <a:lnTo>
                    <a:pt x="24512" y="8146"/>
                  </a:lnTo>
                  <a:lnTo>
                    <a:pt x="17269" y="11053"/>
                  </a:lnTo>
                  <a:lnTo>
                    <a:pt x="10728" y="13685"/>
                  </a:lnTo>
                  <a:lnTo>
                    <a:pt x="4186" y="16316"/>
                  </a:lnTo>
                  <a:lnTo>
                    <a:pt x="101" y="17945"/>
                  </a:lnTo>
                  <a:cubicBezTo>
                    <a:pt x="51" y="17970"/>
                    <a:pt x="26" y="18021"/>
                    <a:pt x="1" y="18046"/>
                  </a:cubicBezTo>
                  <a:cubicBezTo>
                    <a:pt x="1" y="18071"/>
                    <a:pt x="1" y="18071"/>
                    <a:pt x="1" y="18096"/>
                  </a:cubicBezTo>
                  <a:cubicBezTo>
                    <a:pt x="1" y="18121"/>
                    <a:pt x="1" y="18146"/>
                    <a:pt x="1" y="18171"/>
                  </a:cubicBezTo>
                  <a:cubicBezTo>
                    <a:pt x="51" y="18572"/>
                    <a:pt x="276" y="18998"/>
                    <a:pt x="627" y="19299"/>
                  </a:cubicBezTo>
                  <a:cubicBezTo>
                    <a:pt x="652" y="19324"/>
                    <a:pt x="677" y="19324"/>
                    <a:pt x="702" y="19349"/>
                  </a:cubicBezTo>
                  <a:lnTo>
                    <a:pt x="778" y="19349"/>
                  </a:lnTo>
                  <a:cubicBezTo>
                    <a:pt x="803" y="19349"/>
                    <a:pt x="828" y="19349"/>
                    <a:pt x="853" y="19324"/>
                  </a:cubicBezTo>
                  <a:lnTo>
                    <a:pt x="3710" y="18171"/>
                  </a:lnTo>
                  <a:lnTo>
                    <a:pt x="6542" y="16993"/>
                  </a:lnTo>
                  <a:lnTo>
                    <a:pt x="16943" y="12732"/>
                  </a:lnTo>
                  <a:lnTo>
                    <a:pt x="19951" y="11479"/>
                  </a:lnTo>
                  <a:cubicBezTo>
                    <a:pt x="24312" y="9700"/>
                    <a:pt x="28672" y="7920"/>
                    <a:pt x="33033" y="6116"/>
                  </a:cubicBezTo>
                  <a:lnTo>
                    <a:pt x="39149" y="3610"/>
                  </a:lnTo>
                  <a:lnTo>
                    <a:pt x="45289" y="1103"/>
                  </a:lnTo>
                  <a:cubicBezTo>
                    <a:pt x="45314" y="1078"/>
                    <a:pt x="45364" y="1028"/>
                    <a:pt x="45364" y="953"/>
                  </a:cubicBezTo>
                  <a:cubicBezTo>
                    <a:pt x="45389" y="953"/>
                    <a:pt x="45389" y="903"/>
                    <a:pt x="45389" y="878"/>
                  </a:cubicBezTo>
                  <a:cubicBezTo>
                    <a:pt x="45364" y="802"/>
                    <a:pt x="45364" y="727"/>
                    <a:pt x="45339" y="652"/>
                  </a:cubicBezTo>
                  <a:cubicBezTo>
                    <a:pt x="45314" y="577"/>
                    <a:pt x="45289" y="502"/>
                    <a:pt x="45264" y="427"/>
                  </a:cubicBezTo>
                  <a:cubicBezTo>
                    <a:pt x="45239" y="351"/>
                    <a:pt x="45189" y="301"/>
                    <a:pt x="45139" y="251"/>
                  </a:cubicBezTo>
                  <a:cubicBezTo>
                    <a:pt x="45089" y="176"/>
                    <a:pt x="45038" y="126"/>
                    <a:pt x="44963" y="76"/>
                  </a:cubicBezTo>
                  <a:cubicBezTo>
                    <a:pt x="44913" y="51"/>
                    <a:pt x="44888" y="26"/>
                    <a:pt x="44863" y="26"/>
                  </a:cubicBezTo>
                  <a:cubicBezTo>
                    <a:pt x="44838" y="26"/>
                    <a:pt x="44838" y="0"/>
                    <a:pt x="44813" y="0"/>
                  </a:cubicBezTo>
                  <a:close/>
                </a:path>
              </a:pathLst>
            </a:custGeom>
            <a:solidFill>
              <a:srgbClr val="E1A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1" name="Google Shape;9511;p55"/>
            <p:cNvSpPr/>
            <p:nvPr/>
          </p:nvSpPr>
          <p:spPr>
            <a:xfrm>
              <a:off x="4304050" y="1975600"/>
              <a:ext cx="45750" cy="24575"/>
            </a:xfrm>
            <a:custGeom>
              <a:avLst/>
              <a:gdLst/>
              <a:ahLst/>
              <a:cxnLst/>
              <a:rect l="l" t="t" r="r" b="b"/>
              <a:pathLst>
                <a:path w="1830" h="983" extrusionOk="0">
                  <a:moveTo>
                    <a:pt x="1629" y="0"/>
                  </a:moveTo>
                  <a:cubicBezTo>
                    <a:pt x="1604" y="0"/>
                    <a:pt x="1579" y="25"/>
                    <a:pt x="1554" y="25"/>
                  </a:cubicBezTo>
                  <a:cubicBezTo>
                    <a:pt x="1303" y="125"/>
                    <a:pt x="1078" y="226"/>
                    <a:pt x="827" y="326"/>
                  </a:cubicBezTo>
                  <a:cubicBezTo>
                    <a:pt x="727" y="376"/>
                    <a:pt x="602" y="426"/>
                    <a:pt x="501" y="476"/>
                  </a:cubicBezTo>
                  <a:cubicBezTo>
                    <a:pt x="401" y="526"/>
                    <a:pt x="301" y="577"/>
                    <a:pt x="201" y="627"/>
                  </a:cubicBezTo>
                  <a:lnTo>
                    <a:pt x="175" y="627"/>
                  </a:lnTo>
                  <a:cubicBezTo>
                    <a:pt x="75" y="652"/>
                    <a:pt x="0" y="727"/>
                    <a:pt x="25" y="827"/>
                  </a:cubicBezTo>
                  <a:cubicBezTo>
                    <a:pt x="47" y="914"/>
                    <a:pt x="106" y="982"/>
                    <a:pt x="187" y="982"/>
                  </a:cubicBezTo>
                  <a:cubicBezTo>
                    <a:pt x="200" y="982"/>
                    <a:pt x="212" y="981"/>
                    <a:pt x="226" y="978"/>
                  </a:cubicBezTo>
                  <a:cubicBezTo>
                    <a:pt x="276" y="953"/>
                    <a:pt x="326" y="953"/>
                    <a:pt x="376" y="927"/>
                  </a:cubicBezTo>
                  <a:cubicBezTo>
                    <a:pt x="426" y="902"/>
                    <a:pt x="476" y="877"/>
                    <a:pt x="526" y="852"/>
                  </a:cubicBezTo>
                  <a:cubicBezTo>
                    <a:pt x="576" y="827"/>
                    <a:pt x="627" y="802"/>
                    <a:pt x="677" y="777"/>
                  </a:cubicBezTo>
                  <a:cubicBezTo>
                    <a:pt x="752" y="727"/>
                    <a:pt x="827" y="702"/>
                    <a:pt x="902" y="677"/>
                  </a:cubicBezTo>
                  <a:cubicBezTo>
                    <a:pt x="1178" y="552"/>
                    <a:pt x="1429" y="451"/>
                    <a:pt x="1704" y="351"/>
                  </a:cubicBezTo>
                  <a:cubicBezTo>
                    <a:pt x="1779" y="301"/>
                    <a:pt x="1830" y="201"/>
                    <a:pt x="1779" y="100"/>
                  </a:cubicBezTo>
                  <a:cubicBezTo>
                    <a:pt x="1754" y="50"/>
                    <a:pt x="1679" y="0"/>
                    <a:pt x="1629" y="0"/>
                  </a:cubicBezTo>
                  <a:close/>
                </a:path>
              </a:pathLst>
            </a:custGeom>
            <a:solidFill>
              <a:srgbClr val="E1A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2" name="Google Shape;9512;p55"/>
            <p:cNvSpPr/>
            <p:nvPr/>
          </p:nvSpPr>
          <p:spPr>
            <a:xfrm>
              <a:off x="4431225" y="1855925"/>
              <a:ext cx="149150" cy="129725"/>
            </a:xfrm>
            <a:custGeom>
              <a:avLst/>
              <a:gdLst/>
              <a:ahLst/>
              <a:cxnLst/>
              <a:rect l="l" t="t" r="r" b="b"/>
              <a:pathLst>
                <a:path w="5966" h="5189" extrusionOk="0">
                  <a:moveTo>
                    <a:pt x="2708" y="0"/>
                  </a:moveTo>
                  <a:cubicBezTo>
                    <a:pt x="2582" y="0"/>
                    <a:pt x="2407" y="0"/>
                    <a:pt x="2256" y="25"/>
                  </a:cubicBezTo>
                  <a:cubicBezTo>
                    <a:pt x="1880" y="50"/>
                    <a:pt x="1479" y="176"/>
                    <a:pt x="1104" y="351"/>
                  </a:cubicBezTo>
                  <a:cubicBezTo>
                    <a:pt x="928" y="451"/>
                    <a:pt x="753" y="552"/>
                    <a:pt x="602" y="677"/>
                  </a:cubicBezTo>
                  <a:cubicBezTo>
                    <a:pt x="527" y="727"/>
                    <a:pt x="452" y="802"/>
                    <a:pt x="377" y="902"/>
                  </a:cubicBezTo>
                  <a:cubicBezTo>
                    <a:pt x="302" y="1003"/>
                    <a:pt x="226" y="1103"/>
                    <a:pt x="176" y="1203"/>
                  </a:cubicBezTo>
                  <a:cubicBezTo>
                    <a:pt x="176" y="1253"/>
                    <a:pt x="151" y="1303"/>
                    <a:pt x="126" y="1328"/>
                  </a:cubicBezTo>
                  <a:cubicBezTo>
                    <a:pt x="101" y="1379"/>
                    <a:pt x="76" y="1404"/>
                    <a:pt x="76" y="1454"/>
                  </a:cubicBezTo>
                  <a:cubicBezTo>
                    <a:pt x="1" y="1880"/>
                    <a:pt x="1" y="2331"/>
                    <a:pt x="76" y="2807"/>
                  </a:cubicBezTo>
                  <a:cubicBezTo>
                    <a:pt x="101" y="3033"/>
                    <a:pt x="151" y="3283"/>
                    <a:pt x="251" y="3534"/>
                  </a:cubicBezTo>
                  <a:cubicBezTo>
                    <a:pt x="302" y="3734"/>
                    <a:pt x="402" y="3935"/>
                    <a:pt x="527" y="4135"/>
                  </a:cubicBezTo>
                  <a:cubicBezTo>
                    <a:pt x="502" y="4161"/>
                    <a:pt x="477" y="4186"/>
                    <a:pt x="477" y="4236"/>
                  </a:cubicBezTo>
                  <a:cubicBezTo>
                    <a:pt x="477" y="4286"/>
                    <a:pt x="502" y="4311"/>
                    <a:pt x="527" y="4361"/>
                  </a:cubicBezTo>
                  <a:cubicBezTo>
                    <a:pt x="577" y="4436"/>
                    <a:pt x="627" y="4486"/>
                    <a:pt x="703" y="4562"/>
                  </a:cubicBezTo>
                  <a:cubicBezTo>
                    <a:pt x="753" y="4612"/>
                    <a:pt x="803" y="4637"/>
                    <a:pt x="853" y="4687"/>
                  </a:cubicBezTo>
                  <a:cubicBezTo>
                    <a:pt x="878" y="4712"/>
                    <a:pt x="903" y="4737"/>
                    <a:pt x="903" y="4737"/>
                  </a:cubicBezTo>
                  <a:lnTo>
                    <a:pt x="928" y="4762"/>
                  </a:lnTo>
                  <a:cubicBezTo>
                    <a:pt x="1028" y="4837"/>
                    <a:pt x="1104" y="4887"/>
                    <a:pt x="1179" y="4938"/>
                  </a:cubicBezTo>
                  <a:cubicBezTo>
                    <a:pt x="1204" y="4963"/>
                    <a:pt x="1229" y="4963"/>
                    <a:pt x="1254" y="4988"/>
                  </a:cubicBezTo>
                  <a:cubicBezTo>
                    <a:pt x="1329" y="5038"/>
                    <a:pt x="1429" y="5063"/>
                    <a:pt x="1530" y="5113"/>
                  </a:cubicBezTo>
                  <a:cubicBezTo>
                    <a:pt x="1680" y="5163"/>
                    <a:pt x="1830" y="5188"/>
                    <a:pt x="1981" y="5188"/>
                  </a:cubicBezTo>
                  <a:lnTo>
                    <a:pt x="2131" y="5188"/>
                  </a:lnTo>
                  <a:cubicBezTo>
                    <a:pt x="2281" y="5163"/>
                    <a:pt x="2382" y="5138"/>
                    <a:pt x="2482" y="5113"/>
                  </a:cubicBezTo>
                  <a:cubicBezTo>
                    <a:pt x="2582" y="5063"/>
                    <a:pt x="2682" y="4988"/>
                    <a:pt x="2758" y="4862"/>
                  </a:cubicBezTo>
                  <a:cubicBezTo>
                    <a:pt x="2833" y="4787"/>
                    <a:pt x="2858" y="4662"/>
                    <a:pt x="2883" y="4536"/>
                  </a:cubicBezTo>
                  <a:lnTo>
                    <a:pt x="2933" y="4562"/>
                  </a:lnTo>
                  <a:cubicBezTo>
                    <a:pt x="3058" y="4587"/>
                    <a:pt x="3209" y="4612"/>
                    <a:pt x="3359" y="4612"/>
                  </a:cubicBezTo>
                  <a:cubicBezTo>
                    <a:pt x="3510" y="4612"/>
                    <a:pt x="3635" y="4612"/>
                    <a:pt x="3760" y="4562"/>
                  </a:cubicBezTo>
                  <a:cubicBezTo>
                    <a:pt x="4036" y="4486"/>
                    <a:pt x="4287" y="4336"/>
                    <a:pt x="4487" y="4135"/>
                  </a:cubicBezTo>
                  <a:cubicBezTo>
                    <a:pt x="4537" y="4085"/>
                    <a:pt x="4562" y="4035"/>
                    <a:pt x="4612" y="3985"/>
                  </a:cubicBezTo>
                  <a:cubicBezTo>
                    <a:pt x="4662" y="3910"/>
                    <a:pt x="4688" y="3835"/>
                    <a:pt x="4713" y="3760"/>
                  </a:cubicBezTo>
                  <a:cubicBezTo>
                    <a:pt x="4788" y="3609"/>
                    <a:pt x="4813" y="3434"/>
                    <a:pt x="4813" y="3258"/>
                  </a:cubicBezTo>
                  <a:lnTo>
                    <a:pt x="4938" y="3258"/>
                  </a:lnTo>
                  <a:cubicBezTo>
                    <a:pt x="5063" y="3258"/>
                    <a:pt x="5189" y="3233"/>
                    <a:pt x="5314" y="3208"/>
                  </a:cubicBezTo>
                  <a:cubicBezTo>
                    <a:pt x="5490" y="3133"/>
                    <a:pt x="5640" y="3058"/>
                    <a:pt x="5740" y="2932"/>
                  </a:cubicBezTo>
                  <a:cubicBezTo>
                    <a:pt x="5815" y="2832"/>
                    <a:pt x="5865" y="2757"/>
                    <a:pt x="5891" y="2682"/>
                  </a:cubicBezTo>
                  <a:cubicBezTo>
                    <a:pt x="5941" y="2607"/>
                    <a:pt x="5966" y="2506"/>
                    <a:pt x="5966" y="2356"/>
                  </a:cubicBezTo>
                  <a:cubicBezTo>
                    <a:pt x="5966" y="2206"/>
                    <a:pt x="5916" y="2005"/>
                    <a:pt x="5815" y="1805"/>
                  </a:cubicBezTo>
                  <a:cubicBezTo>
                    <a:pt x="5765" y="1704"/>
                    <a:pt x="5715" y="1604"/>
                    <a:pt x="5665" y="1529"/>
                  </a:cubicBezTo>
                  <a:cubicBezTo>
                    <a:pt x="5615" y="1429"/>
                    <a:pt x="5540" y="1354"/>
                    <a:pt x="5464" y="1253"/>
                  </a:cubicBezTo>
                  <a:cubicBezTo>
                    <a:pt x="5214" y="953"/>
                    <a:pt x="4913" y="677"/>
                    <a:pt x="4562" y="476"/>
                  </a:cubicBezTo>
                  <a:cubicBezTo>
                    <a:pt x="4412" y="401"/>
                    <a:pt x="4236" y="301"/>
                    <a:pt x="4061" y="251"/>
                  </a:cubicBezTo>
                  <a:cubicBezTo>
                    <a:pt x="3885" y="176"/>
                    <a:pt x="3685" y="125"/>
                    <a:pt x="3459" y="75"/>
                  </a:cubicBezTo>
                  <a:cubicBezTo>
                    <a:pt x="3209" y="25"/>
                    <a:pt x="2958" y="0"/>
                    <a:pt x="2708"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3" name="Google Shape;9513;p55"/>
            <p:cNvSpPr/>
            <p:nvPr/>
          </p:nvSpPr>
          <p:spPr>
            <a:xfrm>
              <a:off x="4425600" y="1886625"/>
              <a:ext cx="41375" cy="92625"/>
            </a:xfrm>
            <a:custGeom>
              <a:avLst/>
              <a:gdLst/>
              <a:ahLst/>
              <a:cxnLst/>
              <a:rect l="l" t="t" r="r" b="b"/>
              <a:pathLst>
                <a:path w="1655" h="3705" extrusionOk="0">
                  <a:moveTo>
                    <a:pt x="351" y="0"/>
                  </a:moveTo>
                  <a:cubicBezTo>
                    <a:pt x="276" y="0"/>
                    <a:pt x="201" y="50"/>
                    <a:pt x="176" y="100"/>
                  </a:cubicBezTo>
                  <a:cubicBezTo>
                    <a:pt x="126" y="251"/>
                    <a:pt x="75" y="401"/>
                    <a:pt x="50" y="552"/>
                  </a:cubicBezTo>
                  <a:cubicBezTo>
                    <a:pt x="25" y="702"/>
                    <a:pt x="25" y="877"/>
                    <a:pt x="25" y="1028"/>
                  </a:cubicBezTo>
                  <a:cubicBezTo>
                    <a:pt x="0" y="1404"/>
                    <a:pt x="75" y="1780"/>
                    <a:pt x="176" y="2105"/>
                  </a:cubicBezTo>
                  <a:cubicBezTo>
                    <a:pt x="276" y="2456"/>
                    <a:pt x="426" y="2757"/>
                    <a:pt x="627" y="3058"/>
                  </a:cubicBezTo>
                  <a:cubicBezTo>
                    <a:pt x="827" y="3308"/>
                    <a:pt x="1078" y="3534"/>
                    <a:pt x="1379" y="3684"/>
                  </a:cubicBezTo>
                  <a:cubicBezTo>
                    <a:pt x="1400" y="3698"/>
                    <a:pt x="1425" y="3705"/>
                    <a:pt x="1450" y="3705"/>
                  </a:cubicBezTo>
                  <a:cubicBezTo>
                    <a:pt x="1516" y="3705"/>
                    <a:pt x="1586" y="3663"/>
                    <a:pt x="1604" y="3609"/>
                  </a:cubicBezTo>
                  <a:cubicBezTo>
                    <a:pt x="1654" y="3509"/>
                    <a:pt x="1604" y="3409"/>
                    <a:pt x="1504" y="3384"/>
                  </a:cubicBezTo>
                  <a:cubicBezTo>
                    <a:pt x="1479" y="3359"/>
                    <a:pt x="1454" y="3334"/>
                    <a:pt x="1429" y="3334"/>
                  </a:cubicBezTo>
                  <a:cubicBezTo>
                    <a:pt x="1303" y="3258"/>
                    <a:pt x="1203" y="3183"/>
                    <a:pt x="1103" y="3083"/>
                  </a:cubicBezTo>
                  <a:cubicBezTo>
                    <a:pt x="978" y="2933"/>
                    <a:pt x="877" y="2782"/>
                    <a:pt x="777" y="2607"/>
                  </a:cubicBezTo>
                  <a:cubicBezTo>
                    <a:pt x="752" y="2607"/>
                    <a:pt x="752" y="2607"/>
                    <a:pt x="752" y="2582"/>
                  </a:cubicBezTo>
                  <a:cubicBezTo>
                    <a:pt x="752" y="2607"/>
                    <a:pt x="752" y="2607"/>
                    <a:pt x="752" y="2607"/>
                  </a:cubicBezTo>
                  <a:cubicBezTo>
                    <a:pt x="627" y="2356"/>
                    <a:pt x="527" y="2080"/>
                    <a:pt x="451" y="1780"/>
                  </a:cubicBezTo>
                  <a:cubicBezTo>
                    <a:pt x="376" y="1529"/>
                    <a:pt x="351" y="1253"/>
                    <a:pt x="351" y="978"/>
                  </a:cubicBezTo>
                  <a:cubicBezTo>
                    <a:pt x="376" y="777"/>
                    <a:pt x="401" y="602"/>
                    <a:pt x="451" y="426"/>
                  </a:cubicBezTo>
                  <a:cubicBezTo>
                    <a:pt x="451" y="351"/>
                    <a:pt x="476" y="301"/>
                    <a:pt x="501" y="251"/>
                  </a:cubicBezTo>
                  <a:cubicBezTo>
                    <a:pt x="527" y="151"/>
                    <a:pt x="501" y="50"/>
                    <a:pt x="401" y="25"/>
                  </a:cubicBezTo>
                  <a:cubicBezTo>
                    <a:pt x="401" y="0"/>
                    <a:pt x="376" y="0"/>
                    <a:pt x="351" y="0"/>
                  </a:cubicBezTo>
                  <a:close/>
                </a:path>
              </a:pathLst>
            </a:custGeom>
            <a:solidFill>
              <a:srgbClr val="F998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4" name="Google Shape;9514;p55"/>
            <p:cNvSpPr/>
            <p:nvPr/>
          </p:nvSpPr>
          <p:spPr>
            <a:xfrm>
              <a:off x="4463825" y="1884750"/>
              <a:ext cx="38850" cy="81725"/>
            </a:xfrm>
            <a:custGeom>
              <a:avLst/>
              <a:gdLst/>
              <a:ahLst/>
              <a:cxnLst/>
              <a:rect l="l" t="t" r="r" b="b"/>
              <a:pathLst>
                <a:path w="1554" h="3269" extrusionOk="0">
                  <a:moveTo>
                    <a:pt x="301" y="0"/>
                  </a:moveTo>
                  <a:cubicBezTo>
                    <a:pt x="226" y="0"/>
                    <a:pt x="150" y="75"/>
                    <a:pt x="125" y="150"/>
                  </a:cubicBezTo>
                  <a:cubicBezTo>
                    <a:pt x="0" y="702"/>
                    <a:pt x="75" y="1303"/>
                    <a:pt x="251" y="1830"/>
                  </a:cubicBezTo>
                  <a:cubicBezTo>
                    <a:pt x="351" y="2130"/>
                    <a:pt x="476" y="2381"/>
                    <a:pt x="652" y="2632"/>
                  </a:cubicBezTo>
                  <a:cubicBezTo>
                    <a:pt x="802" y="2882"/>
                    <a:pt x="1028" y="3083"/>
                    <a:pt x="1253" y="3233"/>
                  </a:cubicBezTo>
                  <a:cubicBezTo>
                    <a:pt x="1287" y="3256"/>
                    <a:pt x="1326" y="3268"/>
                    <a:pt x="1365" y="3268"/>
                  </a:cubicBezTo>
                  <a:cubicBezTo>
                    <a:pt x="1413" y="3268"/>
                    <a:pt x="1462" y="3249"/>
                    <a:pt x="1504" y="3208"/>
                  </a:cubicBezTo>
                  <a:cubicBezTo>
                    <a:pt x="1554" y="3133"/>
                    <a:pt x="1554" y="3008"/>
                    <a:pt x="1479" y="2957"/>
                  </a:cubicBezTo>
                  <a:cubicBezTo>
                    <a:pt x="1353" y="2882"/>
                    <a:pt x="1253" y="2807"/>
                    <a:pt x="1153" y="2707"/>
                  </a:cubicBezTo>
                  <a:cubicBezTo>
                    <a:pt x="1028" y="2556"/>
                    <a:pt x="902" y="2406"/>
                    <a:pt x="802" y="2206"/>
                  </a:cubicBezTo>
                  <a:cubicBezTo>
                    <a:pt x="652" y="1980"/>
                    <a:pt x="576" y="1729"/>
                    <a:pt x="501" y="1454"/>
                  </a:cubicBezTo>
                  <a:cubicBezTo>
                    <a:pt x="451" y="1203"/>
                    <a:pt x="401" y="977"/>
                    <a:pt x="401" y="727"/>
                  </a:cubicBezTo>
                  <a:cubicBezTo>
                    <a:pt x="426" y="551"/>
                    <a:pt x="426" y="376"/>
                    <a:pt x="476" y="201"/>
                  </a:cubicBezTo>
                  <a:cubicBezTo>
                    <a:pt x="501" y="100"/>
                    <a:pt x="426" y="25"/>
                    <a:pt x="326" y="0"/>
                  </a:cubicBezTo>
                  <a:close/>
                </a:path>
              </a:pathLst>
            </a:custGeom>
            <a:solidFill>
              <a:srgbClr val="F998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5" name="Google Shape;9515;p55"/>
            <p:cNvSpPr/>
            <p:nvPr/>
          </p:nvSpPr>
          <p:spPr>
            <a:xfrm>
              <a:off x="4503275" y="1876600"/>
              <a:ext cx="48900" cy="60000"/>
            </a:xfrm>
            <a:custGeom>
              <a:avLst/>
              <a:gdLst/>
              <a:ahLst/>
              <a:cxnLst/>
              <a:rect l="l" t="t" r="r" b="b"/>
              <a:pathLst>
                <a:path w="1956" h="2400" extrusionOk="0">
                  <a:moveTo>
                    <a:pt x="176" y="0"/>
                  </a:moveTo>
                  <a:cubicBezTo>
                    <a:pt x="76" y="25"/>
                    <a:pt x="1" y="100"/>
                    <a:pt x="26" y="201"/>
                  </a:cubicBezTo>
                  <a:cubicBezTo>
                    <a:pt x="101" y="677"/>
                    <a:pt x="277" y="1128"/>
                    <a:pt x="552" y="1504"/>
                  </a:cubicBezTo>
                  <a:cubicBezTo>
                    <a:pt x="703" y="1704"/>
                    <a:pt x="878" y="1880"/>
                    <a:pt x="1079" y="2030"/>
                  </a:cubicBezTo>
                  <a:cubicBezTo>
                    <a:pt x="1254" y="2206"/>
                    <a:pt x="1480" y="2306"/>
                    <a:pt x="1705" y="2381"/>
                  </a:cubicBezTo>
                  <a:cubicBezTo>
                    <a:pt x="1730" y="2394"/>
                    <a:pt x="1749" y="2400"/>
                    <a:pt x="1768" y="2400"/>
                  </a:cubicBezTo>
                  <a:cubicBezTo>
                    <a:pt x="1787" y="2400"/>
                    <a:pt x="1806" y="2394"/>
                    <a:pt x="1831" y="2381"/>
                  </a:cubicBezTo>
                  <a:cubicBezTo>
                    <a:pt x="1881" y="2381"/>
                    <a:pt x="1906" y="2331"/>
                    <a:pt x="1931" y="2306"/>
                  </a:cubicBezTo>
                  <a:cubicBezTo>
                    <a:pt x="1956" y="2206"/>
                    <a:pt x="1931" y="2105"/>
                    <a:pt x="1831" y="2080"/>
                  </a:cubicBezTo>
                  <a:cubicBezTo>
                    <a:pt x="1705" y="2030"/>
                    <a:pt x="1580" y="1980"/>
                    <a:pt x="1455" y="1905"/>
                  </a:cubicBezTo>
                  <a:cubicBezTo>
                    <a:pt x="1329" y="1805"/>
                    <a:pt x="1179" y="1704"/>
                    <a:pt x="1054" y="1579"/>
                  </a:cubicBezTo>
                  <a:cubicBezTo>
                    <a:pt x="1079" y="1579"/>
                    <a:pt x="1079" y="1604"/>
                    <a:pt x="1104" y="1604"/>
                  </a:cubicBezTo>
                  <a:cubicBezTo>
                    <a:pt x="928" y="1429"/>
                    <a:pt x="778" y="1253"/>
                    <a:pt x="653" y="1028"/>
                  </a:cubicBezTo>
                  <a:cubicBezTo>
                    <a:pt x="552" y="827"/>
                    <a:pt x="452" y="602"/>
                    <a:pt x="402" y="376"/>
                  </a:cubicBezTo>
                  <a:cubicBezTo>
                    <a:pt x="377" y="301"/>
                    <a:pt x="377" y="226"/>
                    <a:pt x="352" y="151"/>
                  </a:cubicBezTo>
                  <a:cubicBezTo>
                    <a:pt x="352" y="75"/>
                    <a:pt x="277" y="0"/>
                    <a:pt x="201" y="0"/>
                  </a:cubicBezTo>
                  <a:close/>
                </a:path>
              </a:pathLst>
            </a:custGeom>
            <a:solidFill>
              <a:srgbClr val="F998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6" name="Google Shape;9516;p55"/>
            <p:cNvSpPr/>
            <p:nvPr/>
          </p:nvSpPr>
          <p:spPr>
            <a:xfrm>
              <a:off x="4362300" y="1825225"/>
              <a:ext cx="169825" cy="95875"/>
            </a:xfrm>
            <a:custGeom>
              <a:avLst/>
              <a:gdLst/>
              <a:ahLst/>
              <a:cxnLst/>
              <a:rect l="l" t="t" r="r" b="b"/>
              <a:pathLst>
                <a:path w="6793" h="3835" extrusionOk="0">
                  <a:moveTo>
                    <a:pt x="3961" y="0"/>
                  </a:moveTo>
                  <a:cubicBezTo>
                    <a:pt x="3710" y="0"/>
                    <a:pt x="3460" y="25"/>
                    <a:pt x="3234" y="75"/>
                  </a:cubicBezTo>
                  <a:cubicBezTo>
                    <a:pt x="2883" y="125"/>
                    <a:pt x="2557" y="226"/>
                    <a:pt x="2257" y="401"/>
                  </a:cubicBezTo>
                  <a:cubicBezTo>
                    <a:pt x="1931" y="576"/>
                    <a:pt x="1605" y="852"/>
                    <a:pt x="1279" y="1228"/>
                  </a:cubicBezTo>
                  <a:cubicBezTo>
                    <a:pt x="1104" y="1454"/>
                    <a:pt x="928" y="1679"/>
                    <a:pt x="753" y="1930"/>
                  </a:cubicBezTo>
                  <a:cubicBezTo>
                    <a:pt x="652" y="2055"/>
                    <a:pt x="577" y="2155"/>
                    <a:pt x="477" y="2281"/>
                  </a:cubicBezTo>
                  <a:cubicBezTo>
                    <a:pt x="302" y="2506"/>
                    <a:pt x="151" y="2707"/>
                    <a:pt x="1" y="2857"/>
                  </a:cubicBezTo>
                  <a:cubicBezTo>
                    <a:pt x="151" y="2932"/>
                    <a:pt x="327" y="3058"/>
                    <a:pt x="452" y="3183"/>
                  </a:cubicBezTo>
                  <a:cubicBezTo>
                    <a:pt x="552" y="3258"/>
                    <a:pt x="627" y="3333"/>
                    <a:pt x="703" y="3409"/>
                  </a:cubicBezTo>
                  <a:cubicBezTo>
                    <a:pt x="703" y="3434"/>
                    <a:pt x="728" y="3434"/>
                    <a:pt x="728" y="3459"/>
                  </a:cubicBezTo>
                  <a:cubicBezTo>
                    <a:pt x="778" y="3509"/>
                    <a:pt x="828" y="3559"/>
                    <a:pt x="878" y="3609"/>
                  </a:cubicBezTo>
                  <a:cubicBezTo>
                    <a:pt x="878" y="3634"/>
                    <a:pt x="903" y="3634"/>
                    <a:pt x="928" y="3659"/>
                  </a:cubicBezTo>
                  <a:cubicBezTo>
                    <a:pt x="978" y="3709"/>
                    <a:pt x="1003" y="3785"/>
                    <a:pt x="1053" y="3835"/>
                  </a:cubicBezTo>
                  <a:cubicBezTo>
                    <a:pt x="1229" y="3734"/>
                    <a:pt x="1379" y="3659"/>
                    <a:pt x="1530" y="3559"/>
                  </a:cubicBezTo>
                  <a:cubicBezTo>
                    <a:pt x="1605" y="3509"/>
                    <a:pt x="1680" y="3459"/>
                    <a:pt x="1755" y="3409"/>
                  </a:cubicBezTo>
                  <a:lnTo>
                    <a:pt x="1956" y="3308"/>
                  </a:lnTo>
                  <a:cubicBezTo>
                    <a:pt x="2257" y="3108"/>
                    <a:pt x="2532" y="2957"/>
                    <a:pt x="2783" y="2857"/>
                  </a:cubicBezTo>
                  <a:cubicBezTo>
                    <a:pt x="3033" y="2757"/>
                    <a:pt x="3234" y="2707"/>
                    <a:pt x="3434" y="2682"/>
                  </a:cubicBezTo>
                  <a:lnTo>
                    <a:pt x="3861" y="2682"/>
                  </a:lnTo>
                  <a:cubicBezTo>
                    <a:pt x="4011" y="2707"/>
                    <a:pt x="4161" y="2732"/>
                    <a:pt x="4312" y="2757"/>
                  </a:cubicBezTo>
                  <a:lnTo>
                    <a:pt x="4512" y="2807"/>
                  </a:lnTo>
                  <a:cubicBezTo>
                    <a:pt x="4688" y="2832"/>
                    <a:pt x="4838" y="2857"/>
                    <a:pt x="4988" y="2857"/>
                  </a:cubicBezTo>
                  <a:lnTo>
                    <a:pt x="5214" y="2857"/>
                  </a:lnTo>
                  <a:cubicBezTo>
                    <a:pt x="5389" y="2832"/>
                    <a:pt x="5590" y="2782"/>
                    <a:pt x="5790" y="2682"/>
                  </a:cubicBezTo>
                  <a:cubicBezTo>
                    <a:pt x="5991" y="2607"/>
                    <a:pt x="6166" y="2506"/>
                    <a:pt x="6317" y="2406"/>
                  </a:cubicBezTo>
                  <a:cubicBezTo>
                    <a:pt x="6467" y="2281"/>
                    <a:pt x="6567" y="2155"/>
                    <a:pt x="6668" y="2005"/>
                  </a:cubicBezTo>
                  <a:cubicBezTo>
                    <a:pt x="6743" y="1880"/>
                    <a:pt x="6793" y="1679"/>
                    <a:pt x="6793" y="1504"/>
                  </a:cubicBezTo>
                  <a:cubicBezTo>
                    <a:pt x="6793" y="1328"/>
                    <a:pt x="6718" y="1153"/>
                    <a:pt x="6617" y="978"/>
                  </a:cubicBezTo>
                  <a:cubicBezTo>
                    <a:pt x="6542" y="852"/>
                    <a:pt x="6417" y="727"/>
                    <a:pt x="6267" y="602"/>
                  </a:cubicBezTo>
                  <a:cubicBezTo>
                    <a:pt x="6041" y="426"/>
                    <a:pt x="5740" y="276"/>
                    <a:pt x="5339" y="175"/>
                  </a:cubicBezTo>
                  <a:cubicBezTo>
                    <a:pt x="5038" y="100"/>
                    <a:pt x="4688" y="50"/>
                    <a:pt x="4262" y="25"/>
                  </a:cubicBezTo>
                  <a:cubicBezTo>
                    <a:pt x="4161" y="0"/>
                    <a:pt x="4061" y="0"/>
                    <a:pt x="3961"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7" name="Google Shape;9517;p55"/>
            <p:cNvSpPr/>
            <p:nvPr/>
          </p:nvSpPr>
          <p:spPr>
            <a:xfrm>
              <a:off x="4427475" y="1880975"/>
              <a:ext cx="95875" cy="19700"/>
            </a:xfrm>
            <a:custGeom>
              <a:avLst/>
              <a:gdLst/>
              <a:ahLst/>
              <a:cxnLst/>
              <a:rect l="l" t="t" r="r" b="b"/>
              <a:pathLst>
                <a:path w="3835" h="788" extrusionOk="0">
                  <a:moveTo>
                    <a:pt x="3309" y="301"/>
                  </a:moveTo>
                  <a:cubicBezTo>
                    <a:pt x="3309" y="301"/>
                    <a:pt x="3291" y="301"/>
                    <a:pt x="3285" y="317"/>
                  </a:cubicBezTo>
                  <a:lnTo>
                    <a:pt x="3285" y="317"/>
                  </a:lnTo>
                  <a:cubicBezTo>
                    <a:pt x="3293" y="312"/>
                    <a:pt x="3301" y="307"/>
                    <a:pt x="3309" y="301"/>
                  </a:cubicBezTo>
                  <a:close/>
                  <a:moveTo>
                    <a:pt x="3735" y="1"/>
                  </a:moveTo>
                  <a:cubicBezTo>
                    <a:pt x="3710" y="1"/>
                    <a:pt x="3685" y="1"/>
                    <a:pt x="3685" y="26"/>
                  </a:cubicBezTo>
                  <a:cubicBezTo>
                    <a:pt x="3660" y="51"/>
                    <a:pt x="3634" y="76"/>
                    <a:pt x="3609" y="101"/>
                  </a:cubicBezTo>
                  <a:cubicBezTo>
                    <a:pt x="3559" y="126"/>
                    <a:pt x="3534" y="176"/>
                    <a:pt x="3484" y="201"/>
                  </a:cubicBezTo>
                  <a:cubicBezTo>
                    <a:pt x="3434" y="251"/>
                    <a:pt x="3359" y="276"/>
                    <a:pt x="3284" y="326"/>
                  </a:cubicBezTo>
                  <a:cubicBezTo>
                    <a:pt x="3284" y="323"/>
                    <a:pt x="3284" y="320"/>
                    <a:pt x="3285" y="317"/>
                  </a:cubicBezTo>
                  <a:lnTo>
                    <a:pt x="3285" y="317"/>
                  </a:lnTo>
                  <a:cubicBezTo>
                    <a:pt x="3222" y="357"/>
                    <a:pt x="3175" y="379"/>
                    <a:pt x="3108" y="402"/>
                  </a:cubicBezTo>
                  <a:cubicBezTo>
                    <a:pt x="3058" y="427"/>
                    <a:pt x="2983" y="452"/>
                    <a:pt x="2908" y="452"/>
                  </a:cubicBezTo>
                  <a:cubicBezTo>
                    <a:pt x="2807" y="477"/>
                    <a:pt x="2682" y="502"/>
                    <a:pt x="2557" y="502"/>
                  </a:cubicBezTo>
                  <a:cubicBezTo>
                    <a:pt x="2440" y="525"/>
                    <a:pt x="2323" y="527"/>
                    <a:pt x="2206" y="527"/>
                  </a:cubicBezTo>
                  <a:lnTo>
                    <a:pt x="2206" y="527"/>
                  </a:lnTo>
                  <a:cubicBezTo>
                    <a:pt x="1855" y="502"/>
                    <a:pt x="1504" y="477"/>
                    <a:pt x="1153" y="452"/>
                  </a:cubicBezTo>
                  <a:cubicBezTo>
                    <a:pt x="953" y="452"/>
                    <a:pt x="777" y="452"/>
                    <a:pt x="602" y="477"/>
                  </a:cubicBezTo>
                  <a:cubicBezTo>
                    <a:pt x="426" y="502"/>
                    <a:pt x="226" y="552"/>
                    <a:pt x="51" y="627"/>
                  </a:cubicBezTo>
                  <a:cubicBezTo>
                    <a:pt x="25" y="652"/>
                    <a:pt x="0" y="702"/>
                    <a:pt x="0" y="727"/>
                  </a:cubicBezTo>
                  <a:cubicBezTo>
                    <a:pt x="19" y="764"/>
                    <a:pt x="51" y="787"/>
                    <a:pt x="86" y="787"/>
                  </a:cubicBezTo>
                  <a:cubicBezTo>
                    <a:pt x="99" y="787"/>
                    <a:pt x="112" y="784"/>
                    <a:pt x="126" y="778"/>
                  </a:cubicBezTo>
                  <a:cubicBezTo>
                    <a:pt x="226" y="753"/>
                    <a:pt x="301" y="727"/>
                    <a:pt x="426" y="702"/>
                  </a:cubicBezTo>
                  <a:cubicBezTo>
                    <a:pt x="527" y="677"/>
                    <a:pt x="652" y="652"/>
                    <a:pt x="777" y="627"/>
                  </a:cubicBezTo>
                  <a:lnTo>
                    <a:pt x="1128" y="627"/>
                  </a:lnTo>
                  <a:cubicBezTo>
                    <a:pt x="1509" y="646"/>
                    <a:pt x="1875" y="694"/>
                    <a:pt x="2238" y="694"/>
                  </a:cubicBezTo>
                  <a:cubicBezTo>
                    <a:pt x="2353" y="694"/>
                    <a:pt x="2467" y="689"/>
                    <a:pt x="2582" y="677"/>
                  </a:cubicBezTo>
                  <a:cubicBezTo>
                    <a:pt x="2807" y="677"/>
                    <a:pt x="3008" y="627"/>
                    <a:pt x="3208" y="527"/>
                  </a:cubicBezTo>
                  <a:cubicBezTo>
                    <a:pt x="3334" y="502"/>
                    <a:pt x="3434" y="427"/>
                    <a:pt x="3534" y="377"/>
                  </a:cubicBezTo>
                  <a:cubicBezTo>
                    <a:pt x="3634" y="301"/>
                    <a:pt x="3735" y="226"/>
                    <a:pt x="3810" y="126"/>
                  </a:cubicBezTo>
                  <a:cubicBezTo>
                    <a:pt x="3835" y="101"/>
                    <a:pt x="3835" y="51"/>
                    <a:pt x="3810" y="26"/>
                  </a:cubicBezTo>
                  <a:cubicBezTo>
                    <a:pt x="3785" y="1"/>
                    <a:pt x="3760" y="1"/>
                    <a:pt x="3735" y="1"/>
                  </a:cubicBezTo>
                  <a:close/>
                </a:path>
              </a:pathLst>
            </a:custGeom>
            <a:solidFill>
              <a:srgbClr val="F998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8" name="Google Shape;9518;p55"/>
            <p:cNvSpPr/>
            <p:nvPr/>
          </p:nvSpPr>
          <p:spPr>
            <a:xfrm>
              <a:off x="3458175" y="2400400"/>
              <a:ext cx="897275" cy="1156050"/>
            </a:xfrm>
            <a:custGeom>
              <a:avLst/>
              <a:gdLst/>
              <a:ahLst/>
              <a:cxnLst/>
              <a:rect l="l" t="t" r="r" b="b"/>
              <a:pathLst>
                <a:path w="35891" h="46242" extrusionOk="0">
                  <a:moveTo>
                    <a:pt x="3634" y="1"/>
                  </a:moveTo>
                  <a:cubicBezTo>
                    <a:pt x="3584" y="1"/>
                    <a:pt x="3559" y="26"/>
                    <a:pt x="3534" y="51"/>
                  </a:cubicBezTo>
                  <a:cubicBezTo>
                    <a:pt x="3484" y="76"/>
                    <a:pt x="3459" y="126"/>
                    <a:pt x="3459" y="176"/>
                  </a:cubicBezTo>
                  <a:cubicBezTo>
                    <a:pt x="3459" y="226"/>
                    <a:pt x="3484" y="276"/>
                    <a:pt x="3509" y="301"/>
                  </a:cubicBezTo>
                  <a:cubicBezTo>
                    <a:pt x="3534" y="352"/>
                    <a:pt x="3584" y="352"/>
                    <a:pt x="3634" y="352"/>
                  </a:cubicBezTo>
                  <a:lnTo>
                    <a:pt x="3760" y="377"/>
                  </a:lnTo>
                  <a:lnTo>
                    <a:pt x="3860" y="402"/>
                  </a:lnTo>
                  <a:lnTo>
                    <a:pt x="4436" y="527"/>
                  </a:lnTo>
                  <a:cubicBezTo>
                    <a:pt x="3584" y="928"/>
                    <a:pt x="2832" y="1404"/>
                    <a:pt x="2156" y="1931"/>
                  </a:cubicBezTo>
                  <a:cubicBezTo>
                    <a:pt x="1730" y="2281"/>
                    <a:pt x="1329" y="2657"/>
                    <a:pt x="1003" y="3058"/>
                  </a:cubicBezTo>
                  <a:cubicBezTo>
                    <a:pt x="652" y="3459"/>
                    <a:pt x="401" y="3885"/>
                    <a:pt x="226" y="4362"/>
                  </a:cubicBezTo>
                  <a:cubicBezTo>
                    <a:pt x="75" y="4788"/>
                    <a:pt x="0" y="5264"/>
                    <a:pt x="25" y="5765"/>
                  </a:cubicBezTo>
                  <a:cubicBezTo>
                    <a:pt x="50" y="6191"/>
                    <a:pt x="151" y="6617"/>
                    <a:pt x="351" y="7093"/>
                  </a:cubicBezTo>
                  <a:cubicBezTo>
                    <a:pt x="502" y="7469"/>
                    <a:pt x="727" y="7895"/>
                    <a:pt x="1053" y="8347"/>
                  </a:cubicBezTo>
                  <a:cubicBezTo>
                    <a:pt x="1329" y="8723"/>
                    <a:pt x="1654" y="9098"/>
                    <a:pt x="2055" y="9499"/>
                  </a:cubicBezTo>
                  <a:cubicBezTo>
                    <a:pt x="2707" y="10126"/>
                    <a:pt x="3459" y="10753"/>
                    <a:pt x="4361" y="11404"/>
                  </a:cubicBezTo>
                  <a:cubicBezTo>
                    <a:pt x="4712" y="11630"/>
                    <a:pt x="5038" y="11855"/>
                    <a:pt x="5389" y="12081"/>
                  </a:cubicBezTo>
                  <a:lnTo>
                    <a:pt x="5589" y="12206"/>
                  </a:lnTo>
                  <a:cubicBezTo>
                    <a:pt x="6015" y="12482"/>
                    <a:pt x="6441" y="12758"/>
                    <a:pt x="6842" y="13033"/>
                  </a:cubicBezTo>
                  <a:lnTo>
                    <a:pt x="7193" y="13234"/>
                  </a:lnTo>
                  <a:cubicBezTo>
                    <a:pt x="8722" y="14211"/>
                    <a:pt x="10301" y="15239"/>
                    <a:pt x="11780" y="16317"/>
                  </a:cubicBezTo>
                  <a:cubicBezTo>
                    <a:pt x="12582" y="16918"/>
                    <a:pt x="13334" y="17520"/>
                    <a:pt x="14035" y="18121"/>
                  </a:cubicBezTo>
                  <a:lnTo>
                    <a:pt x="14010" y="18071"/>
                  </a:lnTo>
                  <a:lnTo>
                    <a:pt x="14010" y="18071"/>
                  </a:lnTo>
                  <a:cubicBezTo>
                    <a:pt x="14637" y="18647"/>
                    <a:pt x="15213" y="19224"/>
                    <a:pt x="15740" y="19775"/>
                  </a:cubicBezTo>
                  <a:cubicBezTo>
                    <a:pt x="16291" y="20402"/>
                    <a:pt x="16817" y="21053"/>
                    <a:pt x="17269" y="21705"/>
                  </a:cubicBezTo>
                  <a:lnTo>
                    <a:pt x="17243" y="21680"/>
                  </a:lnTo>
                  <a:lnTo>
                    <a:pt x="17243" y="21680"/>
                  </a:lnTo>
                  <a:cubicBezTo>
                    <a:pt x="17594" y="22206"/>
                    <a:pt x="17920" y="22758"/>
                    <a:pt x="18196" y="23309"/>
                  </a:cubicBezTo>
                  <a:cubicBezTo>
                    <a:pt x="18497" y="23886"/>
                    <a:pt x="18747" y="24487"/>
                    <a:pt x="18998" y="25139"/>
                  </a:cubicBezTo>
                  <a:lnTo>
                    <a:pt x="18973" y="25139"/>
                  </a:lnTo>
                  <a:cubicBezTo>
                    <a:pt x="19198" y="25790"/>
                    <a:pt x="19399" y="26467"/>
                    <a:pt x="19524" y="27144"/>
                  </a:cubicBezTo>
                  <a:cubicBezTo>
                    <a:pt x="19675" y="27845"/>
                    <a:pt x="19775" y="28572"/>
                    <a:pt x="19825" y="29374"/>
                  </a:cubicBezTo>
                  <a:cubicBezTo>
                    <a:pt x="19850" y="29876"/>
                    <a:pt x="19875" y="30427"/>
                    <a:pt x="19900" y="31104"/>
                  </a:cubicBezTo>
                  <a:cubicBezTo>
                    <a:pt x="19900" y="31655"/>
                    <a:pt x="19900" y="32231"/>
                    <a:pt x="19875" y="32958"/>
                  </a:cubicBezTo>
                  <a:cubicBezTo>
                    <a:pt x="19850" y="34287"/>
                    <a:pt x="19775" y="35640"/>
                    <a:pt x="19700" y="36643"/>
                  </a:cubicBezTo>
                  <a:cubicBezTo>
                    <a:pt x="19649" y="37319"/>
                    <a:pt x="19599" y="37971"/>
                    <a:pt x="19549" y="38622"/>
                  </a:cubicBezTo>
                  <a:cubicBezTo>
                    <a:pt x="19424" y="40252"/>
                    <a:pt x="19299" y="41931"/>
                    <a:pt x="19248" y="43585"/>
                  </a:cubicBezTo>
                  <a:cubicBezTo>
                    <a:pt x="18497" y="44437"/>
                    <a:pt x="17820" y="45039"/>
                    <a:pt x="17143" y="45515"/>
                  </a:cubicBezTo>
                  <a:cubicBezTo>
                    <a:pt x="16918" y="45665"/>
                    <a:pt x="16692" y="45790"/>
                    <a:pt x="16492" y="45891"/>
                  </a:cubicBezTo>
                  <a:cubicBezTo>
                    <a:pt x="16416" y="45941"/>
                    <a:pt x="16366" y="46041"/>
                    <a:pt x="16416" y="46141"/>
                  </a:cubicBezTo>
                  <a:cubicBezTo>
                    <a:pt x="16441" y="46191"/>
                    <a:pt x="16517" y="46242"/>
                    <a:pt x="16567" y="46242"/>
                  </a:cubicBezTo>
                  <a:cubicBezTo>
                    <a:pt x="16592" y="46242"/>
                    <a:pt x="16617" y="46216"/>
                    <a:pt x="16642" y="46216"/>
                  </a:cubicBezTo>
                  <a:cubicBezTo>
                    <a:pt x="17444" y="45790"/>
                    <a:pt x="18196" y="45214"/>
                    <a:pt x="19098" y="44287"/>
                  </a:cubicBezTo>
                  <a:cubicBezTo>
                    <a:pt x="19148" y="44211"/>
                    <a:pt x="19223" y="44136"/>
                    <a:pt x="19274" y="44086"/>
                  </a:cubicBezTo>
                  <a:cubicBezTo>
                    <a:pt x="19299" y="44111"/>
                    <a:pt x="19349" y="44136"/>
                    <a:pt x="19399" y="44136"/>
                  </a:cubicBezTo>
                  <a:cubicBezTo>
                    <a:pt x="19499" y="44136"/>
                    <a:pt x="19599" y="44061"/>
                    <a:pt x="19599" y="43986"/>
                  </a:cubicBezTo>
                  <a:lnTo>
                    <a:pt x="19599" y="43861"/>
                  </a:lnTo>
                  <a:lnTo>
                    <a:pt x="19599" y="43735"/>
                  </a:lnTo>
                  <a:cubicBezTo>
                    <a:pt x="20226" y="43059"/>
                    <a:pt x="20802" y="42307"/>
                    <a:pt x="21329" y="41605"/>
                  </a:cubicBezTo>
                  <a:cubicBezTo>
                    <a:pt x="21554" y="41329"/>
                    <a:pt x="21755" y="41054"/>
                    <a:pt x="21955" y="40778"/>
                  </a:cubicBezTo>
                  <a:cubicBezTo>
                    <a:pt x="22431" y="40176"/>
                    <a:pt x="22883" y="39550"/>
                    <a:pt x="23384" y="38973"/>
                  </a:cubicBezTo>
                  <a:cubicBezTo>
                    <a:pt x="23534" y="38748"/>
                    <a:pt x="23710" y="38572"/>
                    <a:pt x="23885" y="38372"/>
                  </a:cubicBezTo>
                  <a:lnTo>
                    <a:pt x="24662" y="37470"/>
                  </a:lnTo>
                  <a:cubicBezTo>
                    <a:pt x="25138" y="36918"/>
                    <a:pt x="25614" y="36367"/>
                    <a:pt x="26091" y="35790"/>
                  </a:cubicBezTo>
                  <a:cubicBezTo>
                    <a:pt x="28071" y="33460"/>
                    <a:pt x="29524" y="31630"/>
                    <a:pt x="30827" y="29825"/>
                  </a:cubicBezTo>
                  <a:cubicBezTo>
                    <a:pt x="32281" y="27795"/>
                    <a:pt x="33384" y="25941"/>
                    <a:pt x="34236" y="24136"/>
                  </a:cubicBezTo>
                  <a:cubicBezTo>
                    <a:pt x="34737" y="23058"/>
                    <a:pt x="35138" y="22006"/>
                    <a:pt x="35414" y="21003"/>
                  </a:cubicBezTo>
                  <a:cubicBezTo>
                    <a:pt x="35715" y="19926"/>
                    <a:pt x="35865" y="18873"/>
                    <a:pt x="35865" y="17870"/>
                  </a:cubicBezTo>
                  <a:cubicBezTo>
                    <a:pt x="35890" y="16818"/>
                    <a:pt x="35740" y="15815"/>
                    <a:pt x="35389" y="14888"/>
                  </a:cubicBezTo>
                  <a:cubicBezTo>
                    <a:pt x="35239" y="14412"/>
                    <a:pt x="35013" y="13936"/>
                    <a:pt x="34737" y="13484"/>
                  </a:cubicBezTo>
                  <a:cubicBezTo>
                    <a:pt x="34487" y="13058"/>
                    <a:pt x="34211" y="12657"/>
                    <a:pt x="33860" y="12256"/>
                  </a:cubicBezTo>
                  <a:cubicBezTo>
                    <a:pt x="33259" y="11530"/>
                    <a:pt x="32507" y="10828"/>
                    <a:pt x="31579" y="10126"/>
                  </a:cubicBezTo>
                  <a:cubicBezTo>
                    <a:pt x="30802" y="9550"/>
                    <a:pt x="29875" y="8973"/>
                    <a:pt x="28797" y="8397"/>
                  </a:cubicBezTo>
                  <a:cubicBezTo>
                    <a:pt x="27018" y="7444"/>
                    <a:pt x="25113" y="6667"/>
                    <a:pt x="23284" y="5890"/>
                  </a:cubicBezTo>
                  <a:lnTo>
                    <a:pt x="22908" y="5740"/>
                  </a:lnTo>
                  <a:cubicBezTo>
                    <a:pt x="22431" y="5540"/>
                    <a:pt x="21980" y="5339"/>
                    <a:pt x="21504" y="5139"/>
                  </a:cubicBezTo>
                  <a:cubicBezTo>
                    <a:pt x="20878" y="4888"/>
                    <a:pt x="20251" y="4637"/>
                    <a:pt x="19524" y="4362"/>
                  </a:cubicBezTo>
                  <a:cubicBezTo>
                    <a:pt x="18271" y="3860"/>
                    <a:pt x="16968" y="3409"/>
                    <a:pt x="15489" y="2958"/>
                  </a:cubicBezTo>
                  <a:cubicBezTo>
                    <a:pt x="12983" y="2156"/>
                    <a:pt x="10276" y="1429"/>
                    <a:pt x="7193" y="753"/>
                  </a:cubicBezTo>
                  <a:cubicBezTo>
                    <a:pt x="6517" y="602"/>
                    <a:pt x="5840" y="452"/>
                    <a:pt x="5163" y="301"/>
                  </a:cubicBezTo>
                  <a:cubicBezTo>
                    <a:pt x="5113" y="276"/>
                    <a:pt x="5063" y="251"/>
                    <a:pt x="5013" y="251"/>
                  </a:cubicBezTo>
                  <a:cubicBezTo>
                    <a:pt x="4988" y="251"/>
                    <a:pt x="4963" y="251"/>
                    <a:pt x="4963" y="276"/>
                  </a:cubicBezTo>
                  <a:cubicBezTo>
                    <a:pt x="4512" y="176"/>
                    <a:pt x="4085" y="101"/>
                    <a:pt x="3659" y="1"/>
                  </a:cubicBezTo>
                  <a:close/>
                </a:path>
              </a:pathLst>
            </a:custGeom>
            <a:solidFill>
              <a:srgbClr val="762D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9" name="Google Shape;9519;p55"/>
            <p:cNvSpPr/>
            <p:nvPr/>
          </p:nvSpPr>
          <p:spPr>
            <a:xfrm>
              <a:off x="3639875" y="3872850"/>
              <a:ext cx="246275" cy="335850"/>
            </a:xfrm>
            <a:custGeom>
              <a:avLst/>
              <a:gdLst/>
              <a:ahLst/>
              <a:cxnLst/>
              <a:rect l="l" t="t" r="r" b="b"/>
              <a:pathLst>
                <a:path w="9851" h="13434" extrusionOk="0">
                  <a:moveTo>
                    <a:pt x="1103" y="0"/>
                  </a:moveTo>
                  <a:cubicBezTo>
                    <a:pt x="1078" y="0"/>
                    <a:pt x="1028" y="0"/>
                    <a:pt x="1003" y="25"/>
                  </a:cubicBezTo>
                  <a:cubicBezTo>
                    <a:pt x="978" y="50"/>
                    <a:pt x="928" y="101"/>
                    <a:pt x="928" y="151"/>
                  </a:cubicBezTo>
                  <a:cubicBezTo>
                    <a:pt x="828" y="727"/>
                    <a:pt x="652" y="1329"/>
                    <a:pt x="502" y="1905"/>
                  </a:cubicBezTo>
                  <a:lnTo>
                    <a:pt x="477" y="1930"/>
                  </a:lnTo>
                  <a:lnTo>
                    <a:pt x="477" y="1980"/>
                  </a:lnTo>
                  <a:cubicBezTo>
                    <a:pt x="351" y="2406"/>
                    <a:pt x="226" y="2832"/>
                    <a:pt x="151" y="3258"/>
                  </a:cubicBezTo>
                  <a:cubicBezTo>
                    <a:pt x="101" y="3509"/>
                    <a:pt x="51" y="3760"/>
                    <a:pt x="26" y="4010"/>
                  </a:cubicBezTo>
                  <a:cubicBezTo>
                    <a:pt x="0" y="4236"/>
                    <a:pt x="0" y="4487"/>
                    <a:pt x="26" y="4737"/>
                  </a:cubicBezTo>
                  <a:cubicBezTo>
                    <a:pt x="76" y="5163"/>
                    <a:pt x="201" y="5589"/>
                    <a:pt x="427" y="6040"/>
                  </a:cubicBezTo>
                  <a:cubicBezTo>
                    <a:pt x="577" y="6391"/>
                    <a:pt x="802" y="6767"/>
                    <a:pt x="1153" y="7218"/>
                  </a:cubicBezTo>
                  <a:cubicBezTo>
                    <a:pt x="1404" y="7594"/>
                    <a:pt x="1705" y="7945"/>
                    <a:pt x="2031" y="8321"/>
                  </a:cubicBezTo>
                  <a:cubicBezTo>
                    <a:pt x="2732" y="9173"/>
                    <a:pt x="3409" y="9900"/>
                    <a:pt x="4086" y="10527"/>
                  </a:cubicBezTo>
                  <a:cubicBezTo>
                    <a:pt x="4888" y="11279"/>
                    <a:pt x="5640" y="11905"/>
                    <a:pt x="6417" y="12406"/>
                  </a:cubicBezTo>
                  <a:cubicBezTo>
                    <a:pt x="7018" y="12807"/>
                    <a:pt x="7569" y="13083"/>
                    <a:pt x="8096" y="13284"/>
                  </a:cubicBezTo>
                  <a:cubicBezTo>
                    <a:pt x="8396" y="13384"/>
                    <a:pt x="8647" y="13434"/>
                    <a:pt x="8898" y="13434"/>
                  </a:cubicBezTo>
                  <a:cubicBezTo>
                    <a:pt x="9023" y="13434"/>
                    <a:pt x="9148" y="13409"/>
                    <a:pt x="9249" y="13384"/>
                  </a:cubicBezTo>
                  <a:cubicBezTo>
                    <a:pt x="9349" y="13334"/>
                    <a:pt x="9449" y="13284"/>
                    <a:pt x="9549" y="13183"/>
                  </a:cubicBezTo>
                  <a:cubicBezTo>
                    <a:pt x="9650" y="13133"/>
                    <a:pt x="9700" y="13008"/>
                    <a:pt x="9750" y="12883"/>
                  </a:cubicBezTo>
                  <a:cubicBezTo>
                    <a:pt x="9800" y="12782"/>
                    <a:pt x="9825" y="12632"/>
                    <a:pt x="9850" y="12431"/>
                  </a:cubicBezTo>
                  <a:cubicBezTo>
                    <a:pt x="9850" y="12281"/>
                    <a:pt x="9850" y="12106"/>
                    <a:pt x="9825" y="11905"/>
                  </a:cubicBezTo>
                  <a:cubicBezTo>
                    <a:pt x="9800" y="11680"/>
                    <a:pt x="9750" y="11479"/>
                    <a:pt x="9700" y="11279"/>
                  </a:cubicBezTo>
                  <a:cubicBezTo>
                    <a:pt x="9549" y="10677"/>
                    <a:pt x="9299" y="10050"/>
                    <a:pt x="8898" y="9349"/>
                  </a:cubicBezTo>
                  <a:cubicBezTo>
                    <a:pt x="8522" y="8722"/>
                    <a:pt x="8121" y="8171"/>
                    <a:pt x="7645" y="7494"/>
                  </a:cubicBezTo>
                  <a:cubicBezTo>
                    <a:pt x="7519" y="7319"/>
                    <a:pt x="7369" y="7168"/>
                    <a:pt x="7244" y="6993"/>
                  </a:cubicBezTo>
                  <a:lnTo>
                    <a:pt x="7193" y="6918"/>
                  </a:lnTo>
                  <a:cubicBezTo>
                    <a:pt x="6893" y="6517"/>
                    <a:pt x="6592" y="6116"/>
                    <a:pt x="6316" y="5715"/>
                  </a:cubicBezTo>
                  <a:cubicBezTo>
                    <a:pt x="5815" y="5038"/>
                    <a:pt x="5489" y="4487"/>
                    <a:pt x="5264" y="3935"/>
                  </a:cubicBezTo>
                  <a:cubicBezTo>
                    <a:pt x="5113" y="3584"/>
                    <a:pt x="5013" y="3183"/>
                    <a:pt x="4938" y="2682"/>
                  </a:cubicBezTo>
                  <a:cubicBezTo>
                    <a:pt x="4863" y="2181"/>
                    <a:pt x="4863" y="1679"/>
                    <a:pt x="4888" y="1153"/>
                  </a:cubicBezTo>
                  <a:cubicBezTo>
                    <a:pt x="4888" y="1103"/>
                    <a:pt x="4863" y="1078"/>
                    <a:pt x="4838" y="1028"/>
                  </a:cubicBezTo>
                  <a:cubicBezTo>
                    <a:pt x="4787" y="1003"/>
                    <a:pt x="4737" y="978"/>
                    <a:pt x="4687" y="978"/>
                  </a:cubicBezTo>
                  <a:cubicBezTo>
                    <a:pt x="4587" y="978"/>
                    <a:pt x="4512" y="1053"/>
                    <a:pt x="4512" y="1153"/>
                  </a:cubicBezTo>
                  <a:cubicBezTo>
                    <a:pt x="4512" y="1304"/>
                    <a:pt x="4512" y="1429"/>
                    <a:pt x="4512" y="1579"/>
                  </a:cubicBezTo>
                  <a:cubicBezTo>
                    <a:pt x="4086" y="1304"/>
                    <a:pt x="3559" y="1078"/>
                    <a:pt x="2933" y="903"/>
                  </a:cubicBezTo>
                  <a:cubicBezTo>
                    <a:pt x="2381" y="727"/>
                    <a:pt x="1780" y="577"/>
                    <a:pt x="1254" y="476"/>
                  </a:cubicBezTo>
                  <a:cubicBezTo>
                    <a:pt x="1254" y="401"/>
                    <a:pt x="1254" y="326"/>
                    <a:pt x="1279" y="251"/>
                  </a:cubicBezTo>
                  <a:cubicBezTo>
                    <a:pt x="1279" y="201"/>
                    <a:pt x="1279" y="151"/>
                    <a:pt x="1254" y="101"/>
                  </a:cubicBezTo>
                  <a:cubicBezTo>
                    <a:pt x="1229" y="50"/>
                    <a:pt x="1203" y="25"/>
                    <a:pt x="1153" y="0"/>
                  </a:cubicBezTo>
                  <a:close/>
                </a:path>
              </a:pathLst>
            </a:custGeom>
            <a:solidFill>
              <a:srgbClr val="705F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0" name="Google Shape;9520;p55"/>
            <p:cNvSpPr/>
            <p:nvPr/>
          </p:nvSpPr>
          <p:spPr>
            <a:xfrm>
              <a:off x="3640500" y="3872850"/>
              <a:ext cx="245650" cy="330225"/>
            </a:xfrm>
            <a:custGeom>
              <a:avLst/>
              <a:gdLst/>
              <a:ahLst/>
              <a:cxnLst/>
              <a:rect l="l" t="t" r="r" b="b"/>
              <a:pathLst>
                <a:path w="9826" h="13209" extrusionOk="0">
                  <a:moveTo>
                    <a:pt x="1078" y="0"/>
                  </a:moveTo>
                  <a:cubicBezTo>
                    <a:pt x="1053" y="0"/>
                    <a:pt x="1003" y="25"/>
                    <a:pt x="978" y="25"/>
                  </a:cubicBezTo>
                  <a:cubicBezTo>
                    <a:pt x="953" y="50"/>
                    <a:pt x="903" y="101"/>
                    <a:pt x="903" y="151"/>
                  </a:cubicBezTo>
                  <a:cubicBezTo>
                    <a:pt x="803" y="727"/>
                    <a:pt x="652" y="1329"/>
                    <a:pt x="477" y="1905"/>
                  </a:cubicBezTo>
                  <a:cubicBezTo>
                    <a:pt x="351" y="2356"/>
                    <a:pt x="226" y="2807"/>
                    <a:pt x="126" y="3283"/>
                  </a:cubicBezTo>
                  <a:cubicBezTo>
                    <a:pt x="76" y="3509"/>
                    <a:pt x="26" y="3760"/>
                    <a:pt x="1" y="4010"/>
                  </a:cubicBezTo>
                  <a:cubicBezTo>
                    <a:pt x="1" y="4161"/>
                    <a:pt x="1" y="4286"/>
                    <a:pt x="1" y="4461"/>
                  </a:cubicBezTo>
                  <a:cubicBezTo>
                    <a:pt x="727" y="5815"/>
                    <a:pt x="1630" y="7093"/>
                    <a:pt x="2632" y="8246"/>
                  </a:cubicBezTo>
                  <a:cubicBezTo>
                    <a:pt x="2632" y="8271"/>
                    <a:pt x="2657" y="8271"/>
                    <a:pt x="2657" y="8271"/>
                  </a:cubicBezTo>
                  <a:cubicBezTo>
                    <a:pt x="3760" y="9549"/>
                    <a:pt x="5013" y="10727"/>
                    <a:pt x="6417" y="11705"/>
                  </a:cubicBezTo>
                  <a:cubicBezTo>
                    <a:pt x="6818" y="11980"/>
                    <a:pt x="7244" y="12231"/>
                    <a:pt x="7695" y="12456"/>
                  </a:cubicBezTo>
                  <a:cubicBezTo>
                    <a:pt x="8146" y="12707"/>
                    <a:pt x="8622" y="12933"/>
                    <a:pt x="9123" y="13108"/>
                  </a:cubicBezTo>
                  <a:lnTo>
                    <a:pt x="9098" y="13083"/>
                  </a:lnTo>
                  <a:lnTo>
                    <a:pt x="9098" y="13083"/>
                  </a:lnTo>
                  <a:cubicBezTo>
                    <a:pt x="9224" y="13133"/>
                    <a:pt x="9349" y="13183"/>
                    <a:pt x="9499" y="13208"/>
                  </a:cubicBezTo>
                  <a:cubicBezTo>
                    <a:pt x="9499" y="13208"/>
                    <a:pt x="9524" y="13183"/>
                    <a:pt x="9524" y="13183"/>
                  </a:cubicBezTo>
                  <a:cubicBezTo>
                    <a:pt x="9600" y="13108"/>
                    <a:pt x="9675" y="13008"/>
                    <a:pt x="9725" y="12883"/>
                  </a:cubicBezTo>
                  <a:cubicBezTo>
                    <a:pt x="9775" y="12757"/>
                    <a:pt x="9800" y="12632"/>
                    <a:pt x="9825" y="12431"/>
                  </a:cubicBezTo>
                  <a:cubicBezTo>
                    <a:pt x="9825" y="12256"/>
                    <a:pt x="9800" y="12081"/>
                    <a:pt x="9775" y="11905"/>
                  </a:cubicBezTo>
                  <a:cubicBezTo>
                    <a:pt x="9750" y="11680"/>
                    <a:pt x="9725" y="11479"/>
                    <a:pt x="9675" y="11279"/>
                  </a:cubicBezTo>
                  <a:cubicBezTo>
                    <a:pt x="9524" y="10677"/>
                    <a:pt x="9274" y="10050"/>
                    <a:pt x="8848" y="9349"/>
                  </a:cubicBezTo>
                  <a:cubicBezTo>
                    <a:pt x="8772" y="9173"/>
                    <a:pt x="8672" y="9023"/>
                    <a:pt x="8572" y="8872"/>
                  </a:cubicBezTo>
                  <a:lnTo>
                    <a:pt x="8522" y="8872"/>
                  </a:lnTo>
                  <a:cubicBezTo>
                    <a:pt x="8397" y="8847"/>
                    <a:pt x="8271" y="8822"/>
                    <a:pt x="8146" y="8822"/>
                  </a:cubicBezTo>
                  <a:cubicBezTo>
                    <a:pt x="7996" y="8847"/>
                    <a:pt x="7820" y="8872"/>
                    <a:pt x="7645" y="8898"/>
                  </a:cubicBezTo>
                  <a:cubicBezTo>
                    <a:pt x="7294" y="9023"/>
                    <a:pt x="6968" y="9173"/>
                    <a:pt x="6617" y="9349"/>
                  </a:cubicBezTo>
                  <a:cubicBezTo>
                    <a:pt x="6578" y="9368"/>
                    <a:pt x="6533" y="9378"/>
                    <a:pt x="6488" y="9378"/>
                  </a:cubicBezTo>
                  <a:cubicBezTo>
                    <a:pt x="6359" y="9378"/>
                    <a:pt x="6222" y="9303"/>
                    <a:pt x="6166" y="9173"/>
                  </a:cubicBezTo>
                  <a:cubicBezTo>
                    <a:pt x="6091" y="8998"/>
                    <a:pt x="6191" y="8797"/>
                    <a:pt x="6341" y="8722"/>
                  </a:cubicBezTo>
                  <a:cubicBezTo>
                    <a:pt x="6893" y="8446"/>
                    <a:pt x="7469" y="8171"/>
                    <a:pt x="8071" y="8146"/>
                  </a:cubicBezTo>
                  <a:cubicBezTo>
                    <a:pt x="7920" y="7945"/>
                    <a:pt x="7770" y="7720"/>
                    <a:pt x="7595" y="7519"/>
                  </a:cubicBezTo>
                  <a:cubicBezTo>
                    <a:pt x="7494" y="7344"/>
                    <a:pt x="7369" y="7193"/>
                    <a:pt x="7244" y="7043"/>
                  </a:cubicBezTo>
                  <a:lnTo>
                    <a:pt x="7143" y="7043"/>
                  </a:lnTo>
                  <a:cubicBezTo>
                    <a:pt x="6993" y="7018"/>
                    <a:pt x="6843" y="6993"/>
                    <a:pt x="6692" y="6993"/>
                  </a:cubicBezTo>
                  <a:cubicBezTo>
                    <a:pt x="6492" y="6993"/>
                    <a:pt x="6316" y="7018"/>
                    <a:pt x="6116" y="7093"/>
                  </a:cubicBezTo>
                  <a:cubicBezTo>
                    <a:pt x="5815" y="7168"/>
                    <a:pt x="5539" y="7294"/>
                    <a:pt x="5264" y="7444"/>
                  </a:cubicBezTo>
                  <a:cubicBezTo>
                    <a:pt x="5223" y="7461"/>
                    <a:pt x="5180" y="7469"/>
                    <a:pt x="5138" y="7469"/>
                  </a:cubicBezTo>
                  <a:cubicBezTo>
                    <a:pt x="5001" y="7469"/>
                    <a:pt x="4870" y="7384"/>
                    <a:pt x="4813" y="7268"/>
                  </a:cubicBezTo>
                  <a:cubicBezTo>
                    <a:pt x="4737" y="7093"/>
                    <a:pt x="4813" y="6893"/>
                    <a:pt x="4988" y="6817"/>
                  </a:cubicBezTo>
                  <a:cubicBezTo>
                    <a:pt x="5339" y="6642"/>
                    <a:pt x="5715" y="6466"/>
                    <a:pt x="6091" y="6366"/>
                  </a:cubicBezTo>
                  <a:cubicBezTo>
                    <a:pt x="6291" y="6316"/>
                    <a:pt x="6492" y="6291"/>
                    <a:pt x="6692" y="6291"/>
                  </a:cubicBezTo>
                  <a:cubicBezTo>
                    <a:pt x="6542" y="6116"/>
                    <a:pt x="6417" y="5915"/>
                    <a:pt x="6266" y="5715"/>
                  </a:cubicBezTo>
                  <a:cubicBezTo>
                    <a:pt x="6166" y="5564"/>
                    <a:pt x="6066" y="5439"/>
                    <a:pt x="5991" y="5289"/>
                  </a:cubicBezTo>
                  <a:cubicBezTo>
                    <a:pt x="5815" y="5263"/>
                    <a:pt x="5665" y="5238"/>
                    <a:pt x="5489" y="5238"/>
                  </a:cubicBezTo>
                  <a:cubicBezTo>
                    <a:pt x="5289" y="5238"/>
                    <a:pt x="5088" y="5289"/>
                    <a:pt x="4913" y="5339"/>
                  </a:cubicBezTo>
                  <a:cubicBezTo>
                    <a:pt x="4612" y="5439"/>
                    <a:pt x="4311" y="5564"/>
                    <a:pt x="4036" y="5690"/>
                  </a:cubicBezTo>
                  <a:cubicBezTo>
                    <a:pt x="3990" y="5709"/>
                    <a:pt x="3942" y="5719"/>
                    <a:pt x="3896" y="5719"/>
                  </a:cubicBezTo>
                  <a:cubicBezTo>
                    <a:pt x="3764" y="5719"/>
                    <a:pt x="3640" y="5644"/>
                    <a:pt x="3585" y="5514"/>
                  </a:cubicBezTo>
                  <a:cubicBezTo>
                    <a:pt x="3509" y="5339"/>
                    <a:pt x="3585" y="5138"/>
                    <a:pt x="3760" y="5063"/>
                  </a:cubicBezTo>
                  <a:cubicBezTo>
                    <a:pt x="4136" y="4862"/>
                    <a:pt x="4537" y="4687"/>
                    <a:pt x="4963" y="4612"/>
                  </a:cubicBezTo>
                  <a:cubicBezTo>
                    <a:pt x="5163" y="4562"/>
                    <a:pt x="5339" y="4537"/>
                    <a:pt x="5539" y="4537"/>
                  </a:cubicBezTo>
                  <a:cubicBezTo>
                    <a:pt x="5414" y="4336"/>
                    <a:pt x="5314" y="4136"/>
                    <a:pt x="5239" y="3935"/>
                  </a:cubicBezTo>
                  <a:cubicBezTo>
                    <a:pt x="5088" y="3584"/>
                    <a:pt x="4963" y="3183"/>
                    <a:pt x="4913" y="2682"/>
                  </a:cubicBezTo>
                  <a:cubicBezTo>
                    <a:pt x="4838" y="2181"/>
                    <a:pt x="4813" y="1679"/>
                    <a:pt x="4838" y="1153"/>
                  </a:cubicBezTo>
                  <a:cubicBezTo>
                    <a:pt x="4838" y="1128"/>
                    <a:pt x="4838" y="1078"/>
                    <a:pt x="4813" y="1028"/>
                  </a:cubicBezTo>
                  <a:cubicBezTo>
                    <a:pt x="4762" y="1003"/>
                    <a:pt x="4712" y="978"/>
                    <a:pt x="4662" y="978"/>
                  </a:cubicBezTo>
                  <a:cubicBezTo>
                    <a:pt x="4587" y="978"/>
                    <a:pt x="4512" y="1053"/>
                    <a:pt x="4487" y="1153"/>
                  </a:cubicBezTo>
                  <a:cubicBezTo>
                    <a:pt x="4487" y="1304"/>
                    <a:pt x="4487" y="1429"/>
                    <a:pt x="4487" y="1579"/>
                  </a:cubicBezTo>
                  <a:cubicBezTo>
                    <a:pt x="4036" y="1304"/>
                    <a:pt x="3534" y="1078"/>
                    <a:pt x="2908" y="903"/>
                  </a:cubicBezTo>
                  <a:cubicBezTo>
                    <a:pt x="2331" y="727"/>
                    <a:pt x="1730" y="602"/>
                    <a:pt x="1204" y="476"/>
                  </a:cubicBezTo>
                  <a:cubicBezTo>
                    <a:pt x="1229" y="401"/>
                    <a:pt x="1229" y="326"/>
                    <a:pt x="1254" y="226"/>
                  </a:cubicBezTo>
                  <a:cubicBezTo>
                    <a:pt x="1254" y="201"/>
                    <a:pt x="1254" y="151"/>
                    <a:pt x="1229" y="101"/>
                  </a:cubicBezTo>
                  <a:cubicBezTo>
                    <a:pt x="1204" y="50"/>
                    <a:pt x="1153" y="25"/>
                    <a:pt x="1128" y="25"/>
                  </a:cubicBezTo>
                  <a:cubicBezTo>
                    <a:pt x="1103" y="25"/>
                    <a:pt x="1078" y="0"/>
                    <a:pt x="1078"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1" name="Google Shape;9521;p55"/>
            <p:cNvSpPr/>
            <p:nvPr/>
          </p:nvSpPr>
          <p:spPr>
            <a:xfrm>
              <a:off x="3706300" y="4078975"/>
              <a:ext cx="25" cy="25"/>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2" name="Google Shape;9522;p55"/>
            <p:cNvSpPr/>
            <p:nvPr/>
          </p:nvSpPr>
          <p:spPr>
            <a:xfrm>
              <a:off x="3800900" y="4165450"/>
              <a:ext cx="25" cy="25"/>
            </a:xfrm>
            <a:custGeom>
              <a:avLst/>
              <a:gdLst/>
              <a:ahLst/>
              <a:cxnLst/>
              <a:rect l="l" t="t" r="r" b="b"/>
              <a:pathLst>
                <a:path w="1" h="1" extrusionOk="0">
                  <a:moveTo>
                    <a:pt x="1" y="1"/>
                  </a:moveTo>
                  <a:cubicBezTo>
                    <a:pt x="1" y="1"/>
                    <a:pt x="1" y="1"/>
                    <a:pt x="1" y="1"/>
                  </a:cubicBezTo>
                  <a:cubicBezTo>
                    <a:pt x="1" y="1"/>
                    <a:pt x="1" y="1"/>
                    <a:pt x="1" y="1"/>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3" name="Google Shape;9523;p55"/>
            <p:cNvSpPr/>
            <p:nvPr/>
          </p:nvSpPr>
          <p:spPr>
            <a:xfrm>
              <a:off x="2969450" y="2464325"/>
              <a:ext cx="1153525" cy="1460550"/>
            </a:xfrm>
            <a:custGeom>
              <a:avLst/>
              <a:gdLst/>
              <a:ahLst/>
              <a:cxnLst/>
              <a:rect l="l" t="t" r="r" b="b"/>
              <a:pathLst>
                <a:path w="46141" h="58422" extrusionOk="0">
                  <a:moveTo>
                    <a:pt x="19775" y="0"/>
                  </a:moveTo>
                  <a:cubicBezTo>
                    <a:pt x="19750" y="0"/>
                    <a:pt x="19725" y="25"/>
                    <a:pt x="19700" y="50"/>
                  </a:cubicBezTo>
                  <a:cubicBezTo>
                    <a:pt x="19349" y="75"/>
                    <a:pt x="18973" y="150"/>
                    <a:pt x="18547" y="301"/>
                  </a:cubicBezTo>
                  <a:cubicBezTo>
                    <a:pt x="18071" y="451"/>
                    <a:pt x="17619" y="627"/>
                    <a:pt x="17193" y="827"/>
                  </a:cubicBezTo>
                  <a:lnTo>
                    <a:pt x="16918" y="952"/>
                  </a:lnTo>
                  <a:cubicBezTo>
                    <a:pt x="16567" y="1103"/>
                    <a:pt x="16216" y="1253"/>
                    <a:pt x="15865" y="1379"/>
                  </a:cubicBezTo>
                  <a:cubicBezTo>
                    <a:pt x="15665" y="1454"/>
                    <a:pt x="15464" y="1529"/>
                    <a:pt x="15238" y="1604"/>
                  </a:cubicBezTo>
                  <a:lnTo>
                    <a:pt x="14812" y="1729"/>
                  </a:lnTo>
                  <a:lnTo>
                    <a:pt x="14386" y="1880"/>
                  </a:lnTo>
                  <a:cubicBezTo>
                    <a:pt x="11980" y="2657"/>
                    <a:pt x="9850" y="3283"/>
                    <a:pt x="7845" y="3835"/>
                  </a:cubicBezTo>
                  <a:cubicBezTo>
                    <a:pt x="7294" y="3985"/>
                    <a:pt x="6717" y="4135"/>
                    <a:pt x="6141" y="4261"/>
                  </a:cubicBezTo>
                  <a:cubicBezTo>
                    <a:pt x="5890" y="4336"/>
                    <a:pt x="5664" y="4386"/>
                    <a:pt x="5414" y="4436"/>
                  </a:cubicBezTo>
                  <a:cubicBezTo>
                    <a:pt x="5163" y="4486"/>
                    <a:pt x="4913" y="4536"/>
                    <a:pt x="4687" y="4587"/>
                  </a:cubicBezTo>
                  <a:lnTo>
                    <a:pt x="4637" y="4587"/>
                  </a:lnTo>
                  <a:cubicBezTo>
                    <a:pt x="4361" y="4637"/>
                    <a:pt x="4060" y="4687"/>
                    <a:pt x="3785" y="4737"/>
                  </a:cubicBezTo>
                  <a:cubicBezTo>
                    <a:pt x="3309" y="4812"/>
                    <a:pt x="2832" y="4887"/>
                    <a:pt x="2381" y="4963"/>
                  </a:cubicBezTo>
                  <a:cubicBezTo>
                    <a:pt x="1980" y="5038"/>
                    <a:pt x="1604" y="5138"/>
                    <a:pt x="1253" y="5213"/>
                  </a:cubicBezTo>
                  <a:cubicBezTo>
                    <a:pt x="1078" y="5263"/>
                    <a:pt x="903" y="5313"/>
                    <a:pt x="727" y="5364"/>
                  </a:cubicBezTo>
                  <a:cubicBezTo>
                    <a:pt x="502" y="5439"/>
                    <a:pt x="351" y="5489"/>
                    <a:pt x="176" y="5564"/>
                  </a:cubicBezTo>
                  <a:cubicBezTo>
                    <a:pt x="126" y="5589"/>
                    <a:pt x="101" y="5614"/>
                    <a:pt x="75" y="5639"/>
                  </a:cubicBezTo>
                  <a:cubicBezTo>
                    <a:pt x="25" y="5714"/>
                    <a:pt x="0" y="5790"/>
                    <a:pt x="25" y="5865"/>
                  </a:cubicBezTo>
                  <a:cubicBezTo>
                    <a:pt x="577" y="7218"/>
                    <a:pt x="1304" y="8521"/>
                    <a:pt x="2231" y="9775"/>
                  </a:cubicBezTo>
                  <a:cubicBezTo>
                    <a:pt x="3058" y="10902"/>
                    <a:pt x="4111" y="12005"/>
                    <a:pt x="5314" y="13058"/>
                  </a:cubicBezTo>
                  <a:cubicBezTo>
                    <a:pt x="6391" y="14035"/>
                    <a:pt x="7619" y="14938"/>
                    <a:pt x="9048" y="15815"/>
                  </a:cubicBezTo>
                  <a:cubicBezTo>
                    <a:pt x="10326" y="16617"/>
                    <a:pt x="11705" y="17344"/>
                    <a:pt x="13233" y="18070"/>
                  </a:cubicBezTo>
                  <a:cubicBezTo>
                    <a:pt x="15790" y="19273"/>
                    <a:pt x="18672" y="20326"/>
                    <a:pt x="22005" y="21303"/>
                  </a:cubicBezTo>
                  <a:cubicBezTo>
                    <a:pt x="22657" y="21504"/>
                    <a:pt x="23334" y="21704"/>
                    <a:pt x="24061" y="21905"/>
                  </a:cubicBezTo>
                  <a:cubicBezTo>
                    <a:pt x="24988" y="22156"/>
                    <a:pt x="25740" y="22331"/>
                    <a:pt x="26442" y="22506"/>
                  </a:cubicBezTo>
                  <a:cubicBezTo>
                    <a:pt x="27569" y="22757"/>
                    <a:pt x="28597" y="22958"/>
                    <a:pt x="29599" y="23108"/>
                  </a:cubicBezTo>
                  <a:cubicBezTo>
                    <a:pt x="30702" y="23258"/>
                    <a:pt x="31780" y="23359"/>
                    <a:pt x="32807" y="23359"/>
                  </a:cubicBezTo>
                  <a:cubicBezTo>
                    <a:pt x="32782" y="23509"/>
                    <a:pt x="32782" y="23634"/>
                    <a:pt x="32757" y="23785"/>
                  </a:cubicBezTo>
                  <a:lnTo>
                    <a:pt x="32757" y="23760"/>
                  </a:lnTo>
                  <a:cubicBezTo>
                    <a:pt x="32432" y="25664"/>
                    <a:pt x="31980" y="27594"/>
                    <a:pt x="31554" y="29449"/>
                  </a:cubicBezTo>
                  <a:lnTo>
                    <a:pt x="31354" y="30351"/>
                  </a:lnTo>
                  <a:cubicBezTo>
                    <a:pt x="31128" y="31404"/>
                    <a:pt x="30878" y="32507"/>
                    <a:pt x="30652" y="33634"/>
                  </a:cubicBezTo>
                  <a:cubicBezTo>
                    <a:pt x="30427" y="34737"/>
                    <a:pt x="30226" y="35865"/>
                    <a:pt x="30025" y="36968"/>
                  </a:cubicBezTo>
                  <a:cubicBezTo>
                    <a:pt x="29524" y="39549"/>
                    <a:pt x="29173" y="41654"/>
                    <a:pt x="28873" y="43634"/>
                  </a:cubicBezTo>
                  <a:cubicBezTo>
                    <a:pt x="28722" y="44762"/>
                    <a:pt x="28547" y="45890"/>
                    <a:pt x="28421" y="46993"/>
                  </a:cubicBezTo>
                  <a:cubicBezTo>
                    <a:pt x="28296" y="47995"/>
                    <a:pt x="28196" y="49073"/>
                    <a:pt x="28096" y="50376"/>
                  </a:cubicBezTo>
                  <a:cubicBezTo>
                    <a:pt x="27920" y="52206"/>
                    <a:pt x="27770" y="54035"/>
                    <a:pt x="27619" y="55865"/>
                  </a:cubicBezTo>
                  <a:lnTo>
                    <a:pt x="27544" y="56792"/>
                  </a:lnTo>
                  <a:cubicBezTo>
                    <a:pt x="27544" y="56843"/>
                    <a:pt x="27519" y="56868"/>
                    <a:pt x="27544" y="56868"/>
                  </a:cubicBezTo>
                  <a:cubicBezTo>
                    <a:pt x="27544" y="56918"/>
                    <a:pt x="27569" y="56968"/>
                    <a:pt x="27594" y="56993"/>
                  </a:cubicBezTo>
                  <a:cubicBezTo>
                    <a:pt x="27820" y="57193"/>
                    <a:pt x="28071" y="57369"/>
                    <a:pt x="28371" y="57544"/>
                  </a:cubicBezTo>
                  <a:cubicBezTo>
                    <a:pt x="28697" y="57720"/>
                    <a:pt x="29048" y="57895"/>
                    <a:pt x="29399" y="58020"/>
                  </a:cubicBezTo>
                  <a:cubicBezTo>
                    <a:pt x="29750" y="58171"/>
                    <a:pt x="30126" y="58271"/>
                    <a:pt x="30477" y="58346"/>
                  </a:cubicBezTo>
                  <a:cubicBezTo>
                    <a:pt x="30752" y="58396"/>
                    <a:pt x="31003" y="58421"/>
                    <a:pt x="31229" y="58421"/>
                  </a:cubicBezTo>
                  <a:lnTo>
                    <a:pt x="31479" y="58421"/>
                  </a:lnTo>
                  <a:cubicBezTo>
                    <a:pt x="31504" y="58421"/>
                    <a:pt x="31504" y="58421"/>
                    <a:pt x="31529" y="58396"/>
                  </a:cubicBezTo>
                  <a:cubicBezTo>
                    <a:pt x="31554" y="58396"/>
                    <a:pt x="31604" y="58371"/>
                    <a:pt x="31630" y="58346"/>
                  </a:cubicBezTo>
                  <a:cubicBezTo>
                    <a:pt x="31655" y="58296"/>
                    <a:pt x="31680" y="58271"/>
                    <a:pt x="31705" y="58246"/>
                  </a:cubicBezTo>
                  <a:lnTo>
                    <a:pt x="31780" y="58096"/>
                  </a:lnTo>
                  <a:lnTo>
                    <a:pt x="31855" y="57970"/>
                  </a:lnTo>
                  <a:lnTo>
                    <a:pt x="32181" y="57419"/>
                  </a:lnTo>
                  <a:cubicBezTo>
                    <a:pt x="32406" y="56993"/>
                    <a:pt x="32632" y="56592"/>
                    <a:pt x="32858" y="56191"/>
                  </a:cubicBezTo>
                  <a:cubicBezTo>
                    <a:pt x="33259" y="55464"/>
                    <a:pt x="33660" y="54687"/>
                    <a:pt x="34111" y="53810"/>
                  </a:cubicBezTo>
                  <a:cubicBezTo>
                    <a:pt x="34888" y="52331"/>
                    <a:pt x="35640" y="50727"/>
                    <a:pt x="36467" y="48973"/>
                  </a:cubicBezTo>
                  <a:cubicBezTo>
                    <a:pt x="37770" y="46116"/>
                    <a:pt x="39123" y="42933"/>
                    <a:pt x="40702" y="38998"/>
                  </a:cubicBezTo>
                  <a:cubicBezTo>
                    <a:pt x="41279" y="37569"/>
                    <a:pt x="41880" y="36015"/>
                    <a:pt x="42657" y="34010"/>
                  </a:cubicBezTo>
                  <a:lnTo>
                    <a:pt x="42682" y="33935"/>
                  </a:lnTo>
                  <a:cubicBezTo>
                    <a:pt x="43259" y="32456"/>
                    <a:pt x="43860" y="30903"/>
                    <a:pt x="44361" y="29374"/>
                  </a:cubicBezTo>
                  <a:cubicBezTo>
                    <a:pt x="45163" y="26993"/>
                    <a:pt x="46141" y="23434"/>
                    <a:pt x="45765" y="19850"/>
                  </a:cubicBezTo>
                  <a:cubicBezTo>
                    <a:pt x="45690" y="19073"/>
                    <a:pt x="45539" y="18296"/>
                    <a:pt x="45314" y="17544"/>
                  </a:cubicBezTo>
                  <a:cubicBezTo>
                    <a:pt x="45088" y="16817"/>
                    <a:pt x="44787" y="16065"/>
                    <a:pt x="44386" y="15288"/>
                  </a:cubicBezTo>
                  <a:cubicBezTo>
                    <a:pt x="44061" y="14662"/>
                    <a:pt x="43660" y="14035"/>
                    <a:pt x="43158" y="13384"/>
                  </a:cubicBezTo>
                  <a:cubicBezTo>
                    <a:pt x="42757" y="12832"/>
                    <a:pt x="42281" y="12281"/>
                    <a:pt x="41730" y="11704"/>
                  </a:cubicBezTo>
                  <a:cubicBezTo>
                    <a:pt x="40752" y="10702"/>
                    <a:pt x="39599" y="9724"/>
                    <a:pt x="38221" y="8722"/>
                  </a:cubicBezTo>
                  <a:cubicBezTo>
                    <a:pt x="37093" y="7920"/>
                    <a:pt x="35840" y="7118"/>
                    <a:pt x="34386" y="6316"/>
                  </a:cubicBezTo>
                  <a:cubicBezTo>
                    <a:pt x="33309" y="5714"/>
                    <a:pt x="32156" y="5138"/>
                    <a:pt x="31178" y="4637"/>
                  </a:cubicBezTo>
                  <a:cubicBezTo>
                    <a:pt x="29875" y="3985"/>
                    <a:pt x="28647" y="3409"/>
                    <a:pt x="27419" y="2857"/>
                  </a:cubicBezTo>
                  <a:cubicBezTo>
                    <a:pt x="26091" y="2256"/>
                    <a:pt x="24837" y="1754"/>
                    <a:pt x="23609" y="1278"/>
                  </a:cubicBezTo>
                  <a:cubicBezTo>
                    <a:pt x="22331" y="777"/>
                    <a:pt x="21128" y="376"/>
                    <a:pt x="19975" y="50"/>
                  </a:cubicBezTo>
                  <a:cubicBezTo>
                    <a:pt x="19950" y="25"/>
                    <a:pt x="19900" y="25"/>
                    <a:pt x="19875" y="25"/>
                  </a:cubicBezTo>
                  <a:lnTo>
                    <a:pt x="19825" y="25"/>
                  </a:lnTo>
                  <a:cubicBezTo>
                    <a:pt x="19800" y="25"/>
                    <a:pt x="19800" y="0"/>
                    <a:pt x="19775" y="0"/>
                  </a:cubicBezTo>
                  <a:close/>
                </a:path>
              </a:pathLst>
            </a:custGeom>
            <a:solidFill>
              <a:srgbClr val="8A37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4" name="Google Shape;9524;p55"/>
            <p:cNvSpPr/>
            <p:nvPr/>
          </p:nvSpPr>
          <p:spPr>
            <a:xfrm>
              <a:off x="2928725" y="1587125"/>
              <a:ext cx="717450" cy="1070200"/>
            </a:xfrm>
            <a:custGeom>
              <a:avLst/>
              <a:gdLst/>
              <a:ahLst/>
              <a:cxnLst/>
              <a:rect l="l" t="t" r="r" b="b"/>
              <a:pathLst>
                <a:path w="28698" h="42808" extrusionOk="0">
                  <a:moveTo>
                    <a:pt x="9800" y="0"/>
                  </a:moveTo>
                  <a:cubicBezTo>
                    <a:pt x="9649" y="50"/>
                    <a:pt x="9474" y="100"/>
                    <a:pt x="9324" y="151"/>
                  </a:cubicBezTo>
                  <a:cubicBezTo>
                    <a:pt x="9123" y="251"/>
                    <a:pt x="8948" y="326"/>
                    <a:pt x="8747" y="426"/>
                  </a:cubicBezTo>
                  <a:lnTo>
                    <a:pt x="8672" y="426"/>
                  </a:lnTo>
                  <a:cubicBezTo>
                    <a:pt x="8647" y="426"/>
                    <a:pt x="8622" y="451"/>
                    <a:pt x="8597" y="451"/>
                  </a:cubicBezTo>
                  <a:cubicBezTo>
                    <a:pt x="8496" y="527"/>
                    <a:pt x="8421" y="602"/>
                    <a:pt x="8321" y="677"/>
                  </a:cubicBezTo>
                  <a:cubicBezTo>
                    <a:pt x="7970" y="928"/>
                    <a:pt x="7644" y="1253"/>
                    <a:pt x="7319" y="1604"/>
                  </a:cubicBezTo>
                  <a:cubicBezTo>
                    <a:pt x="6717" y="2231"/>
                    <a:pt x="6191" y="2958"/>
                    <a:pt x="5689" y="3885"/>
                  </a:cubicBezTo>
                  <a:cubicBezTo>
                    <a:pt x="5263" y="4637"/>
                    <a:pt x="4862" y="5489"/>
                    <a:pt x="4486" y="6491"/>
                  </a:cubicBezTo>
                  <a:cubicBezTo>
                    <a:pt x="4186" y="7268"/>
                    <a:pt x="3910" y="8121"/>
                    <a:pt x="3584" y="9198"/>
                  </a:cubicBezTo>
                  <a:cubicBezTo>
                    <a:pt x="3308" y="10126"/>
                    <a:pt x="3033" y="11103"/>
                    <a:pt x="2732" y="12231"/>
                  </a:cubicBezTo>
                  <a:cubicBezTo>
                    <a:pt x="2406" y="13484"/>
                    <a:pt x="2080" y="14787"/>
                    <a:pt x="1780" y="16065"/>
                  </a:cubicBezTo>
                  <a:cubicBezTo>
                    <a:pt x="1203" y="18697"/>
                    <a:pt x="752" y="21329"/>
                    <a:pt x="451" y="23835"/>
                  </a:cubicBezTo>
                  <a:cubicBezTo>
                    <a:pt x="126" y="26492"/>
                    <a:pt x="0" y="29123"/>
                    <a:pt x="0" y="31680"/>
                  </a:cubicBezTo>
                  <a:cubicBezTo>
                    <a:pt x="25" y="32933"/>
                    <a:pt x="75" y="34161"/>
                    <a:pt x="176" y="35339"/>
                  </a:cubicBezTo>
                  <a:cubicBezTo>
                    <a:pt x="276" y="36642"/>
                    <a:pt x="426" y="37770"/>
                    <a:pt x="677" y="38822"/>
                  </a:cubicBezTo>
                  <a:cubicBezTo>
                    <a:pt x="877" y="39775"/>
                    <a:pt x="1153" y="40602"/>
                    <a:pt x="1504" y="41379"/>
                  </a:cubicBezTo>
                  <a:cubicBezTo>
                    <a:pt x="1529" y="41454"/>
                    <a:pt x="1554" y="41479"/>
                    <a:pt x="1579" y="41504"/>
                  </a:cubicBezTo>
                  <a:cubicBezTo>
                    <a:pt x="2256" y="41930"/>
                    <a:pt x="3058" y="42231"/>
                    <a:pt x="4060" y="42457"/>
                  </a:cubicBezTo>
                  <a:cubicBezTo>
                    <a:pt x="4837" y="42607"/>
                    <a:pt x="5689" y="42732"/>
                    <a:pt x="6792" y="42782"/>
                  </a:cubicBezTo>
                  <a:cubicBezTo>
                    <a:pt x="7168" y="42807"/>
                    <a:pt x="7619" y="42807"/>
                    <a:pt x="8095" y="42807"/>
                  </a:cubicBezTo>
                  <a:lnTo>
                    <a:pt x="8446" y="42807"/>
                  </a:lnTo>
                  <a:cubicBezTo>
                    <a:pt x="8847" y="42807"/>
                    <a:pt x="9198" y="42807"/>
                    <a:pt x="9524" y="42782"/>
                  </a:cubicBezTo>
                  <a:cubicBezTo>
                    <a:pt x="10476" y="42732"/>
                    <a:pt x="11454" y="42607"/>
                    <a:pt x="12507" y="42381"/>
                  </a:cubicBezTo>
                  <a:cubicBezTo>
                    <a:pt x="14361" y="41980"/>
                    <a:pt x="16266" y="41279"/>
                    <a:pt x="18196" y="40301"/>
                  </a:cubicBezTo>
                  <a:cubicBezTo>
                    <a:pt x="19048" y="39850"/>
                    <a:pt x="19925" y="39349"/>
                    <a:pt x="20802" y="38772"/>
                  </a:cubicBezTo>
                  <a:cubicBezTo>
                    <a:pt x="21078" y="38597"/>
                    <a:pt x="21354" y="38396"/>
                    <a:pt x="21629" y="38221"/>
                  </a:cubicBezTo>
                  <a:lnTo>
                    <a:pt x="21880" y="38046"/>
                  </a:lnTo>
                  <a:cubicBezTo>
                    <a:pt x="22206" y="37820"/>
                    <a:pt x="22532" y="37594"/>
                    <a:pt x="22857" y="37369"/>
                  </a:cubicBezTo>
                  <a:cubicBezTo>
                    <a:pt x="23835" y="36667"/>
                    <a:pt x="24562" y="36091"/>
                    <a:pt x="25188" y="35464"/>
                  </a:cubicBezTo>
                  <a:cubicBezTo>
                    <a:pt x="25539" y="35088"/>
                    <a:pt x="25865" y="34712"/>
                    <a:pt x="26116" y="34311"/>
                  </a:cubicBezTo>
                  <a:cubicBezTo>
                    <a:pt x="26391" y="33910"/>
                    <a:pt x="26592" y="33509"/>
                    <a:pt x="26742" y="33058"/>
                  </a:cubicBezTo>
                  <a:cubicBezTo>
                    <a:pt x="26767" y="33008"/>
                    <a:pt x="26792" y="32983"/>
                    <a:pt x="26792" y="32933"/>
                  </a:cubicBezTo>
                  <a:cubicBezTo>
                    <a:pt x="26792" y="32883"/>
                    <a:pt x="26767" y="32832"/>
                    <a:pt x="26742" y="32807"/>
                  </a:cubicBezTo>
                  <a:lnTo>
                    <a:pt x="26592" y="32657"/>
                  </a:lnTo>
                  <a:lnTo>
                    <a:pt x="26466" y="32507"/>
                  </a:lnTo>
                  <a:cubicBezTo>
                    <a:pt x="26366" y="32381"/>
                    <a:pt x="26291" y="32281"/>
                    <a:pt x="26191" y="32156"/>
                  </a:cubicBezTo>
                  <a:cubicBezTo>
                    <a:pt x="25614" y="31404"/>
                    <a:pt x="25138" y="30577"/>
                    <a:pt x="24762" y="29700"/>
                  </a:cubicBezTo>
                  <a:cubicBezTo>
                    <a:pt x="24762" y="29700"/>
                    <a:pt x="24737" y="29675"/>
                    <a:pt x="24737" y="29675"/>
                  </a:cubicBezTo>
                  <a:cubicBezTo>
                    <a:pt x="24737" y="29675"/>
                    <a:pt x="24737" y="29649"/>
                    <a:pt x="24737" y="29649"/>
                  </a:cubicBezTo>
                  <a:cubicBezTo>
                    <a:pt x="24587" y="29274"/>
                    <a:pt x="24461" y="28898"/>
                    <a:pt x="24336" y="28497"/>
                  </a:cubicBezTo>
                  <a:cubicBezTo>
                    <a:pt x="24211" y="28146"/>
                    <a:pt x="24136" y="27745"/>
                    <a:pt x="24035" y="27294"/>
                  </a:cubicBezTo>
                  <a:cubicBezTo>
                    <a:pt x="23860" y="26416"/>
                    <a:pt x="23735" y="25765"/>
                    <a:pt x="23659" y="25138"/>
                  </a:cubicBezTo>
                  <a:cubicBezTo>
                    <a:pt x="23509" y="23985"/>
                    <a:pt x="23484" y="23033"/>
                    <a:pt x="23584" y="22181"/>
                  </a:cubicBezTo>
                  <a:cubicBezTo>
                    <a:pt x="23659" y="21629"/>
                    <a:pt x="23785" y="21178"/>
                    <a:pt x="23935" y="20752"/>
                  </a:cubicBezTo>
                  <a:cubicBezTo>
                    <a:pt x="24010" y="20602"/>
                    <a:pt x="24111" y="20426"/>
                    <a:pt x="24186" y="20276"/>
                  </a:cubicBezTo>
                  <a:cubicBezTo>
                    <a:pt x="24361" y="20126"/>
                    <a:pt x="24537" y="19975"/>
                    <a:pt x="24737" y="19825"/>
                  </a:cubicBezTo>
                  <a:cubicBezTo>
                    <a:pt x="24888" y="19700"/>
                    <a:pt x="25063" y="19574"/>
                    <a:pt x="25238" y="19449"/>
                  </a:cubicBezTo>
                  <a:cubicBezTo>
                    <a:pt x="25414" y="19324"/>
                    <a:pt x="25589" y="19173"/>
                    <a:pt x="25765" y="19048"/>
                  </a:cubicBezTo>
                  <a:cubicBezTo>
                    <a:pt x="25965" y="18898"/>
                    <a:pt x="26116" y="18772"/>
                    <a:pt x="26266" y="18622"/>
                  </a:cubicBezTo>
                  <a:cubicBezTo>
                    <a:pt x="26441" y="18471"/>
                    <a:pt x="26592" y="18296"/>
                    <a:pt x="26742" y="18096"/>
                  </a:cubicBezTo>
                  <a:cubicBezTo>
                    <a:pt x="27018" y="17745"/>
                    <a:pt x="27269" y="17344"/>
                    <a:pt x="27494" y="16943"/>
                  </a:cubicBezTo>
                  <a:cubicBezTo>
                    <a:pt x="27720" y="16567"/>
                    <a:pt x="27895" y="16166"/>
                    <a:pt x="28071" y="15715"/>
                  </a:cubicBezTo>
                  <a:cubicBezTo>
                    <a:pt x="28371" y="14913"/>
                    <a:pt x="28547" y="14035"/>
                    <a:pt x="28622" y="13058"/>
                  </a:cubicBezTo>
                  <a:cubicBezTo>
                    <a:pt x="28697" y="12231"/>
                    <a:pt x="28672" y="11329"/>
                    <a:pt x="28547" y="10351"/>
                  </a:cubicBezTo>
                  <a:cubicBezTo>
                    <a:pt x="28472" y="9925"/>
                    <a:pt x="28396" y="9474"/>
                    <a:pt x="28271" y="8973"/>
                  </a:cubicBezTo>
                  <a:cubicBezTo>
                    <a:pt x="28171" y="8597"/>
                    <a:pt x="28071" y="8196"/>
                    <a:pt x="27920" y="7745"/>
                  </a:cubicBezTo>
                  <a:cubicBezTo>
                    <a:pt x="27670" y="6892"/>
                    <a:pt x="27419" y="6191"/>
                    <a:pt x="27168" y="5564"/>
                  </a:cubicBezTo>
                  <a:cubicBezTo>
                    <a:pt x="26842" y="4712"/>
                    <a:pt x="26517" y="3960"/>
                    <a:pt x="26141" y="3308"/>
                  </a:cubicBezTo>
                  <a:cubicBezTo>
                    <a:pt x="25865" y="2807"/>
                    <a:pt x="25564" y="2356"/>
                    <a:pt x="25263" y="1955"/>
                  </a:cubicBezTo>
                  <a:cubicBezTo>
                    <a:pt x="24712" y="1604"/>
                    <a:pt x="24211" y="1203"/>
                    <a:pt x="23685" y="827"/>
                  </a:cubicBezTo>
                  <a:cubicBezTo>
                    <a:pt x="23584" y="777"/>
                    <a:pt x="23509" y="727"/>
                    <a:pt x="23409" y="652"/>
                  </a:cubicBezTo>
                  <a:cubicBezTo>
                    <a:pt x="23384" y="702"/>
                    <a:pt x="23359" y="727"/>
                    <a:pt x="23359" y="777"/>
                  </a:cubicBezTo>
                  <a:lnTo>
                    <a:pt x="23359" y="877"/>
                  </a:lnTo>
                  <a:cubicBezTo>
                    <a:pt x="23359" y="1078"/>
                    <a:pt x="23359" y="1303"/>
                    <a:pt x="23359" y="1504"/>
                  </a:cubicBezTo>
                  <a:cubicBezTo>
                    <a:pt x="23359" y="1704"/>
                    <a:pt x="23334" y="1905"/>
                    <a:pt x="23309" y="2156"/>
                  </a:cubicBezTo>
                  <a:cubicBezTo>
                    <a:pt x="23233" y="2782"/>
                    <a:pt x="23058" y="3409"/>
                    <a:pt x="22832" y="3985"/>
                  </a:cubicBezTo>
                  <a:cubicBezTo>
                    <a:pt x="22607" y="4436"/>
                    <a:pt x="22356" y="4887"/>
                    <a:pt x="22055" y="5288"/>
                  </a:cubicBezTo>
                  <a:cubicBezTo>
                    <a:pt x="21755" y="5689"/>
                    <a:pt x="21404" y="6015"/>
                    <a:pt x="21053" y="6291"/>
                  </a:cubicBezTo>
                  <a:cubicBezTo>
                    <a:pt x="20702" y="6567"/>
                    <a:pt x="20301" y="6792"/>
                    <a:pt x="19900" y="6968"/>
                  </a:cubicBezTo>
                  <a:cubicBezTo>
                    <a:pt x="19474" y="7143"/>
                    <a:pt x="19023" y="7268"/>
                    <a:pt x="18572" y="7344"/>
                  </a:cubicBezTo>
                  <a:cubicBezTo>
                    <a:pt x="18321" y="7369"/>
                    <a:pt x="18070" y="7394"/>
                    <a:pt x="17795" y="7394"/>
                  </a:cubicBezTo>
                  <a:cubicBezTo>
                    <a:pt x="17544" y="7394"/>
                    <a:pt x="17268" y="7369"/>
                    <a:pt x="16993" y="7344"/>
                  </a:cubicBezTo>
                  <a:cubicBezTo>
                    <a:pt x="16391" y="7243"/>
                    <a:pt x="15765" y="7068"/>
                    <a:pt x="15138" y="6817"/>
                  </a:cubicBezTo>
                  <a:cubicBezTo>
                    <a:pt x="14411" y="6517"/>
                    <a:pt x="13735" y="6090"/>
                    <a:pt x="13083" y="5614"/>
                  </a:cubicBezTo>
                  <a:cubicBezTo>
                    <a:pt x="12431" y="5088"/>
                    <a:pt x="11880" y="4537"/>
                    <a:pt x="11404" y="3935"/>
                  </a:cubicBezTo>
                  <a:cubicBezTo>
                    <a:pt x="10978" y="3384"/>
                    <a:pt x="10627" y="2782"/>
                    <a:pt x="10351" y="2181"/>
                  </a:cubicBezTo>
                  <a:lnTo>
                    <a:pt x="10326" y="2156"/>
                  </a:lnTo>
                  <a:cubicBezTo>
                    <a:pt x="10126" y="1629"/>
                    <a:pt x="9975" y="1103"/>
                    <a:pt x="9900" y="552"/>
                  </a:cubicBezTo>
                  <a:cubicBezTo>
                    <a:pt x="9875" y="426"/>
                    <a:pt x="9850" y="276"/>
                    <a:pt x="9850" y="126"/>
                  </a:cubicBezTo>
                  <a:cubicBezTo>
                    <a:pt x="9850" y="75"/>
                    <a:pt x="9825" y="25"/>
                    <a:pt x="9800" y="0"/>
                  </a:cubicBezTo>
                  <a:close/>
                </a:path>
              </a:pathLst>
            </a:custGeom>
            <a:solidFill>
              <a:srgbClr val="EBD4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5" name="Google Shape;9525;p55"/>
            <p:cNvSpPr/>
            <p:nvPr/>
          </p:nvSpPr>
          <p:spPr>
            <a:xfrm>
              <a:off x="2928100" y="1605925"/>
              <a:ext cx="718075" cy="1021550"/>
            </a:xfrm>
            <a:custGeom>
              <a:avLst/>
              <a:gdLst/>
              <a:ahLst/>
              <a:cxnLst/>
              <a:rect l="l" t="t" r="r" b="b"/>
              <a:pathLst>
                <a:path w="28723" h="40862" extrusionOk="0">
                  <a:moveTo>
                    <a:pt x="8221" y="0"/>
                  </a:moveTo>
                  <a:cubicBezTo>
                    <a:pt x="7920" y="251"/>
                    <a:pt x="7619" y="526"/>
                    <a:pt x="7318" y="852"/>
                  </a:cubicBezTo>
                  <a:cubicBezTo>
                    <a:pt x="6742" y="1479"/>
                    <a:pt x="6216" y="2206"/>
                    <a:pt x="5689" y="3108"/>
                  </a:cubicBezTo>
                  <a:cubicBezTo>
                    <a:pt x="5288" y="3860"/>
                    <a:pt x="4887" y="4737"/>
                    <a:pt x="4486" y="5739"/>
                  </a:cubicBezTo>
                  <a:cubicBezTo>
                    <a:pt x="4211" y="6516"/>
                    <a:pt x="3910" y="7369"/>
                    <a:pt x="3609" y="8446"/>
                  </a:cubicBezTo>
                  <a:cubicBezTo>
                    <a:pt x="3333" y="9399"/>
                    <a:pt x="3058" y="10376"/>
                    <a:pt x="2757" y="11454"/>
                  </a:cubicBezTo>
                  <a:cubicBezTo>
                    <a:pt x="2406" y="12732"/>
                    <a:pt x="2105" y="14035"/>
                    <a:pt x="1805" y="15313"/>
                  </a:cubicBezTo>
                  <a:cubicBezTo>
                    <a:pt x="1228" y="17945"/>
                    <a:pt x="777" y="20577"/>
                    <a:pt x="476" y="23083"/>
                  </a:cubicBezTo>
                  <a:cubicBezTo>
                    <a:pt x="151" y="25740"/>
                    <a:pt x="0" y="28396"/>
                    <a:pt x="25" y="30928"/>
                  </a:cubicBezTo>
                  <a:cubicBezTo>
                    <a:pt x="50" y="32181"/>
                    <a:pt x="100" y="33409"/>
                    <a:pt x="176" y="34587"/>
                  </a:cubicBezTo>
                  <a:cubicBezTo>
                    <a:pt x="301" y="35890"/>
                    <a:pt x="451" y="37018"/>
                    <a:pt x="677" y="38070"/>
                  </a:cubicBezTo>
                  <a:cubicBezTo>
                    <a:pt x="877" y="38998"/>
                    <a:pt x="1153" y="39800"/>
                    <a:pt x="1479" y="40552"/>
                  </a:cubicBezTo>
                  <a:cubicBezTo>
                    <a:pt x="1704" y="40577"/>
                    <a:pt x="1955" y="40602"/>
                    <a:pt x="2206" y="40627"/>
                  </a:cubicBezTo>
                  <a:cubicBezTo>
                    <a:pt x="2682" y="40652"/>
                    <a:pt x="3183" y="40702"/>
                    <a:pt x="3659" y="40727"/>
                  </a:cubicBezTo>
                  <a:cubicBezTo>
                    <a:pt x="3910" y="40752"/>
                    <a:pt x="4161" y="40777"/>
                    <a:pt x="4436" y="40802"/>
                  </a:cubicBezTo>
                  <a:cubicBezTo>
                    <a:pt x="4712" y="40827"/>
                    <a:pt x="4988" y="40827"/>
                    <a:pt x="5263" y="40852"/>
                  </a:cubicBezTo>
                  <a:cubicBezTo>
                    <a:pt x="5489" y="40858"/>
                    <a:pt x="5713" y="40861"/>
                    <a:pt x="5936" y="40861"/>
                  </a:cubicBezTo>
                  <a:cubicBezTo>
                    <a:pt x="6706" y="40861"/>
                    <a:pt x="7469" y="40824"/>
                    <a:pt x="8246" y="40727"/>
                  </a:cubicBezTo>
                  <a:cubicBezTo>
                    <a:pt x="9248" y="40627"/>
                    <a:pt x="10226" y="40476"/>
                    <a:pt x="11203" y="40226"/>
                  </a:cubicBezTo>
                  <a:lnTo>
                    <a:pt x="11178" y="40226"/>
                  </a:lnTo>
                  <a:cubicBezTo>
                    <a:pt x="12055" y="40025"/>
                    <a:pt x="12907" y="39775"/>
                    <a:pt x="13760" y="39449"/>
                  </a:cubicBezTo>
                  <a:cubicBezTo>
                    <a:pt x="14311" y="39248"/>
                    <a:pt x="14862" y="39048"/>
                    <a:pt x="15414" y="38822"/>
                  </a:cubicBezTo>
                  <a:cubicBezTo>
                    <a:pt x="16642" y="38321"/>
                    <a:pt x="17820" y="37745"/>
                    <a:pt x="18973" y="37118"/>
                  </a:cubicBezTo>
                  <a:cubicBezTo>
                    <a:pt x="20802" y="36116"/>
                    <a:pt x="22557" y="34963"/>
                    <a:pt x="24060" y="33534"/>
                  </a:cubicBezTo>
                  <a:cubicBezTo>
                    <a:pt x="24812" y="32832"/>
                    <a:pt x="25489" y="32055"/>
                    <a:pt x="26065" y="31203"/>
                  </a:cubicBezTo>
                  <a:cubicBezTo>
                    <a:pt x="25564" y="30501"/>
                    <a:pt x="25138" y="29750"/>
                    <a:pt x="24787" y="28948"/>
                  </a:cubicBezTo>
                  <a:cubicBezTo>
                    <a:pt x="24787" y="28948"/>
                    <a:pt x="24762" y="28897"/>
                    <a:pt x="24762" y="28897"/>
                  </a:cubicBezTo>
                  <a:cubicBezTo>
                    <a:pt x="24612" y="28496"/>
                    <a:pt x="24486" y="28121"/>
                    <a:pt x="24361" y="27745"/>
                  </a:cubicBezTo>
                  <a:cubicBezTo>
                    <a:pt x="24261" y="27369"/>
                    <a:pt x="24161" y="26968"/>
                    <a:pt x="24060" y="26542"/>
                  </a:cubicBezTo>
                  <a:cubicBezTo>
                    <a:pt x="23885" y="25689"/>
                    <a:pt x="23785" y="25013"/>
                    <a:pt x="23684" y="24386"/>
                  </a:cubicBezTo>
                  <a:cubicBezTo>
                    <a:pt x="23534" y="23233"/>
                    <a:pt x="23509" y="22281"/>
                    <a:pt x="23609" y="21429"/>
                  </a:cubicBezTo>
                  <a:cubicBezTo>
                    <a:pt x="23684" y="20877"/>
                    <a:pt x="23810" y="20426"/>
                    <a:pt x="23985" y="20025"/>
                  </a:cubicBezTo>
                  <a:cubicBezTo>
                    <a:pt x="24035" y="19850"/>
                    <a:pt x="24136" y="19699"/>
                    <a:pt x="24236" y="19524"/>
                  </a:cubicBezTo>
                  <a:cubicBezTo>
                    <a:pt x="24386" y="19374"/>
                    <a:pt x="24562" y="19223"/>
                    <a:pt x="24762" y="19073"/>
                  </a:cubicBezTo>
                  <a:cubicBezTo>
                    <a:pt x="24913" y="18948"/>
                    <a:pt x="25088" y="18822"/>
                    <a:pt x="25263" y="18697"/>
                  </a:cubicBezTo>
                  <a:cubicBezTo>
                    <a:pt x="25439" y="18572"/>
                    <a:pt x="25614" y="18446"/>
                    <a:pt x="25790" y="18296"/>
                  </a:cubicBezTo>
                  <a:cubicBezTo>
                    <a:pt x="25990" y="18146"/>
                    <a:pt x="26141" y="18020"/>
                    <a:pt x="26291" y="17870"/>
                  </a:cubicBezTo>
                  <a:cubicBezTo>
                    <a:pt x="26466" y="17719"/>
                    <a:pt x="26617" y="17544"/>
                    <a:pt x="26767" y="17344"/>
                  </a:cubicBezTo>
                  <a:cubicBezTo>
                    <a:pt x="27043" y="16993"/>
                    <a:pt x="27319" y="16617"/>
                    <a:pt x="27544" y="16191"/>
                  </a:cubicBezTo>
                  <a:cubicBezTo>
                    <a:pt x="27745" y="15840"/>
                    <a:pt x="27920" y="15414"/>
                    <a:pt x="28096" y="14963"/>
                  </a:cubicBezTo>
                  <a:cubicBezTo>
                    <a:pt x="28396" y="14161"/>
                    <a:pt x="28572" y="13283"/>
                    <a:pt x="28672" y="12306"/>
                  </a:cubicBezTo>
                  <a:cubicBezTo>
                    <a:pt x="28722" y="11479"/>
                    <a:pt x="28697" y="10577"/>
                    <a:pt x="28572" y="9599"/>
                  </a:cubicBezTo>
                  <a:cubicBezTo>
                    <a:pt x="28497" y="9148"/>
                    <a:pt x="28421" y="8697"/>
                    <a:pt x="28296" y="8221"/>
                  </a:cubicBezTo>
                  <a:cubicBezTo>
                    <a:pt x="28221" y="7870"/>
                    <a:pt x="28121" y="7494"/>
                    <a:pt x="27970" y="6993"/>
                  </a:cubicBezTo>
                  <a:cubicBezTo>
                    <a:pt x="27695" y="6115"/>
                    <a:pt x="27444" y="5414"/>
                    <a:pt x="27218" y="4787"/>
                  </a:cubicBezTo>
                  <a:cubicBezTo>
                    <a:pt x="26893" y="3960"/>
                    <a:pt x="26542" y="3233"/>
                    <a:pt x="26191" y="2556"/>
                  </a:cubicBezTo>
                  <a:cubicBezTo>
                    <a:pt x="25890" y="2055"/>
                    <a:pt x="25614" y="1604"/>
                    <a:pt x="25288" y="1203"/>
                  </a:cubicBezTo>
                  <a:cubicBezTo>
                    <a:pt x="25038" y="1028"/>
                    <a:pt x="24787" y="852"/>
                    <a:pt x="24537" y="677"/>
                  </a:cubicBezTo>
                  <a:cubicBezTo>
                    <a:pt x="24537" y="702"/>
                    <a:pt x="24537" y="752"/>
                    <a:pt x="24537" y="777"/>
                  </a:cubicBezTo>
                  <a:cubicBezTo>
                    <a:pt x="24486" y="1454"/>
                    <a:pt x="24361" y="2130"/>
                    <a:pt x="24161" y="2782"/>
                  </a:cubicBezTo>
                  <a:cubicBezTo>
                    <a:pt x="23960" y="3384"/>
                    <a:pt x="23684" y="3985"/>
                    <a:pt x="23309" y="4536"/>
                  </a:cubicBezTo>
                  <a:cubicBezTo>
                    <a:pt x="22983" y="5063"/>
                    <a:pt x="22557" y="5564"/>
                    <a:pt x="22106" y="5965"/>
                  </a:cubicBezTo>
                  <a:cubicBezTo>
                    <a:pt x="21579" y="6416"/>
                    <a:pt x="21028" y="6817"/>
                    <a:pt x="20401" y="7093"/>
                  </a:cubicBezTo>
                  <a:cubicBezTo>
                    <a:pt x="19775" y="7394"/>
                    <a:pt x="19073" y="7619"/>
                    <a:pt x="18396" y="7719"/>
                  </a:cubicBezTo>
                  <a:cubicBezTo>
                    <a:pt x="17974" y="7776"/>
                    <a:pt x="17552" y="7808"/>
                    <a:pt x="17134" y="7808"/>
                  </a:cubicBezTo>
                  <a:cubicBezTo>
                    <a:pt x="16808" y="7808"/>
                    <a:pt x="16484" y="7788"/>
                    <a:pt x="16166" y="7744"/>
                  </a:cubicBezTo>
                  <a:cubicBezTo>
                    <a:pt x="15765" y="7694"/>
                    <a:pt x="15364" y="7619"/>
                    <a:pt x="14988" y="7519"/>
                  </a:cubicBezTo>
                  <a:cubicBezTo>
                    <a:pt x="14612" y="7419"/>
                    <a:pt x="14211" y="7268"/>
                    <a:pt x="13835" y="7093"/>
                  </a:cubicBezTo>
                  <a:cubicBezTo>
                    <a:pt x="13083" y="6742"/>
                    <a:pt x="12381" y="6291"/>
                    <a:pt x="11730" y="5739"/>
                  </a:cubicBezTo>
                  <a:cubicBezTo>
                    <a:pt x="11078" y="5188"/>
                    <a:pt x="10476" y="4536"/>
                    <a:pt x="9975" y="3860"/>
                  </a:cubicBezTo>
                  <a:cubicBezTo>
                    <a:pt x="9148" y="2707"/>
                    <a:pt x="8496" y="1404"/>
                    <a:pt x="8221" y="0"/>
                  </a:cubicBezTo>
                  <a:close/>
                </a:path>
              </a:pathLst>
            </a:custGeom>
            <a:solidFill>
              <a:srgbClr val="FF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6" name="Google Shape;9526;p55"/>
            <p:cNvSpPr/>
            <p:nvPr/>
          </p:nvSpPr>
          <p:spPr>
            <a:xfrm>
              <a:off x="2497000" y="2717450"/>
              <a:ext cx="328350" cy="194875"/>
            </a:xfrm>
            <a:custGeom>
              <a:avLst/>
              <a:gdLst/>
              <a:ahLst/>
              <a:cxnLst/>
              <a:rect l="l" t="t" r="r" b="b"/>
              <a:pathLst>
                <a:path w="13134" h="7795" extrusionOk="0">
                  <a:moveTo>
                    <a:pt x="6868" y="0"/>
                  </a:moveTo>
                  <a:cubicBezTo>
                    <a:pt x="6818" y="0"/>
                    <a:pt x="6793" y="26"/>
                    <a:pt x="6768" y="51"/>
                  </a:cubicBezTo>
                  <a:cubicBezTo>
                    <a:pt x="6292" y="452"/>
                    <a:pt x="5765" y="802"/>
                    <a:pt x="5214" y="1103"/>
                  </a:cubicBezTo>
                  <a:cubicBezTo>
                    <a:pt x="4437" y="1504"/>
                    <a:pt x="3585" y="1805"/>
                    <a:pt x="2557" y="2031"/>
                  </a:cubicBezTo>
                  <a:lnTo>
                    <a:pt x="2507" y="2056"/>
                  </a:lnTo>
                  <a:cubicBezTo>
                    <a:pt x="2081" y="2156"/>
                    <a:pt x="1630" y="2256"/>
                    <a:pt x="1229" y="2381"/>
                  </a:cubicBezTo>
                  <a:cubicBezTo>
                    <a:pt x="928" y="2482"/>
                    <a:pt x="703" y="2582"/>
                    <a:pt x="477" y="2707"/>
                  </a:cubicBezTo>
                  <a:cubicBezTo>
                    <a:pt x="252" y="2858"/>
                    <a:pt x="126" y="3008"/>
                    <a:pt x="51" y="3158"/>
                  </a:cubicBezTo>
                  <a:cubicBezTo>
                    <a:pt x="1" y="3234"/>
                    <a:pt x="1" y="3334"/>
                    <a:pt x="26" y="3434"/>
                  </a:cubicBezTo>
                  <a:cubicBezTo>
                    <a:pt x="26" y="3534"/>
                    <a:pt x="76" y="3635"/>
                    <a:pt x="151" y="3735"/>
                  </a:cubicBezTo>
                  <a:cubicBezTo>
                    <a:pt x="226" y="3835"/>
                    <a:pt x="327" y="3935"/>
                    <a:pt x="452" y="4011"/>
                  </a:cubicBezTo>
                  <a:cubicBezTo>
                    <a:pt x="552" y="4061"/>
                    <a:pt x="703" y="4136"/>
                    <a:pt x="853" y="4161"/>
                  </a:cubicBezTo>
                  <a:cubicBezTo>
                    <a:pt x="978" y="4186"/>
                    <a:pt x="1129" y="4211"/>
                    <a:pt x="1254" y="4211"/>
                  </a:cubicBezTo>
                  <a:lnTo>
                    <a:pt x="1304" y="4211"/>
                  </a:lnTo>
                  <a:cubicBezTo>
                    <a:pt x="1455" y="4211"/>
                    <a:pt x="1605" y="4186"/>
                    <a:pt x="1730" y="4161"/>
                  </a:cubicBezTo>
                  <a:cubicBezTo>
                    <a:pt x="1956" y="4136"/>
                    <a:pt x="2232" y="4086"/>
                    <a:pt x="2532" y="3985"/>
                  </a:cubicBezTo>
                  <a:lnTo>
                    <a:pt x="2532" y="3985"/>
                  </a:lnTo>
                  <a:cubicBezTo>
                    <a:pt x="2382" y="4086"/>
                    <a:pt x="2257" y="4186"/>
                    <a:pt x="2131" y="4286"/>
                  </a:cubicBezTo>
                  <a:cubicBezTo>
                    <a:pt x="1881" y="4487"/>
                    <a:pt x="1680" y="4662"/>
                    <a:pt x="1555" y="4863"/>
                  </a:cubicBezTo>
                  <a:cubicBezTo>
                    <a:pt x="1379" y="5063"/>
                    <a:pt x="1279" y="5239"/>
                    <a:pt x="1279" y="5439"/>
                  </a:cubicBezTo>
                  <a:cubicBezTo>
                    <a:pt x="1254" y="5539"/>
                    <a:pt x="1279" y="5640"/>
                    <a:pt x="1304" y="5715"/>
                  </a:cubicBezTo>
                  <a:cubicBezTo>
                    <a:pt x="1329" y="5840"/>
                    <a:pt x="1430" y="5940"/>
                    <a:pt x="1480" y="5990"/>
                  </a:cubicBezTo>
                  <a:cubicBezTo>
                    <a:pt x="1580" y="6066"/>
                    <a:pt x="1680" y="6141"/>
                    <a:pt x="1780" y="6191"/>
                  </a:cubicBezTo>
                  <a:cubicBezTo>
                    <a:pt x="1906" y="6241"/>
                    <a:pt x="2031" y="6266"/>
                    <a:pt x="2181" y="6266"/>
                  </a:cubicBezTo>
                  <a:lnTo>
                    <a:pt x="2257" y="6266"/>
                  </a:lnTo>
                  <a:cubicBezTo>
                    <a:pt x="2507" y="6266"/>
                    <a:pt x="2733" y="6216"/>
                    <a:pt x="3034" y="6116"/>
                  </a:cubicBezTo>
                  <a:cubicBezTo>
                    <a:pt x="3384" y="6016"/>
                    <a:pt x="3685" y="5840"/>
                    <a:pt x="3936" y="5715"/>
                  </a:cubicBezTo>
                  <a:cubicBezTo>
                    <a:pt x="4061" y="5640"/>
                    <a:pt x="4211" y="5539"/>
                    <a:pt x="4362" y="5464"/>
                  </a:cubicBezTo>
                  <a:lnTo>
                    <a:pt x="4362" y="5464"/>
                  </a:lnTo>
                  <a:cubicBezTo>
                    <a:pt x="4262" y="5539"/>
                    <a:pt x="4186" y="5640"/>
                    <a:pt x="4111" y="5740"/>
                  </a:cubicBezTo>
                  <a:cubicBezTo>
                    <a:pt x="3886" y="6016"/>
                    <a:pt x="3735" y="6241"/>
                    <a:pt x="3610" y="6467"/>
                  </a:cubicBezTo>
                  <a:cubicBezTo>
                    <a:pt x="3510" y="6717"/>
                    <a:pt x="3460" y="6943"/>
                    <a:pt x="3485" y="7143"/>
                  </a:cubicBezTo>
                  <a:cubicBezTo>
                    <a:pt x="3535" y="7369"/>
                    <a:pt x="3660" y="7544"/>
                    <a:pt x="3861" y="7670"/>
                  </a:cubicBezTo>
                  <a:cubicBezTo>
                    <a:pt x="3986" y="7745"/>
                    <a:pt x="4161" y="7795"/>
                    <a:pt x="4337" y="7795"/>
                  </a:cubicBezTo>
                  <a:lnTo>
                    <a:pt x="4437" y="7795"/>
                  </a:lnTo>
                  <a:cubicBezTo>
                    <a:pt x="4562" y="7795"/>
                    <a:pt x="4663" y="7770"/>
                    <a:pt x="4763" y="7745"/>
                  </a:cubicBezTo>
                  <a:cubicBezTo>
                    <a:pt x="4888" y="7695"/>
                    <a:pt x="4988" y="7670"/>
                    <a:pt x="5139" y="7620"/>
                  </a:cubicBezTo>
                  <a:cubicBezTo>
                    <a:pt x="5565" y="7419"/>
                    <a:pt x="5941" y="7168"/>
                    <a:pt x="6242" y="6968"/>
                  </a:cubicBezTo>
                  <a:cubicBezTo>
                    <a:pt x="6592" y="6717"/>
                    <a:pt x="6943" y="6442"/>
                    <a:pt x="7344" y="6091"/>
                  </a:cubicBezTo>
                  <a:cubicBezTo>
                    <a:pt x="7670" y="5815"/>
                    <a:pt x="7971" y="5539"/>
                    <a:pt x="8247" y="5264"/>
                  </a:cubicBezTo>
                  <a:cubicBezTo>
                    <a:pt x="8347" y="5138"/>
                    <a:pt x="8447" y="5038"/>
                    <a:pt x="8547" y="4938"/>
                  </a:cubicBezTo>
                  <a:cubicBezTo>
                    <a:pt x="8648" y="4813"/>
                    <a:pt x="8773" y="4662"/>
                    <a:pt x="8873" y="4487"/>
                  </a:cubicBezTo>
                  <a:cubicBezTo>
                    <a:pt x="9099" y="4637"/>
                    <a:pt x="9324" y="4787"/>
                    <a:pt x="9625" y="4963"/>
                  </a:cubicBezTo>
                  <a:cubicBezTo>
                    <a:pt x="9976" y="5138"/>
                    <a:pt x="10327" y="5314"/>
                    <a:pt x="10678" y="5414"/>
                  </a:cubicBezTo>
                  <a:cubicBezTo>
                    <a:pt x="11054" y="5539"/>
                    <a:pt x="11379" y="5589"/>
                    <a:pt x="11680" y="5589"/>
                  </a:cubicBezTo>
                  <a:lnTo>
                    <a:pt x="11780" y="5589"/>
                  </a:lnTo>
                  <a:cubicBezTo>
                    <a:pt x="11931" y="5564"/>
                    <a:pt x="12106" y="5539"/>
                    <a:pt x="12257" y="5489"/>
                  </a:cubicBezTo>
                  <a:cubicBezTo>
                    <a:pt x="12407" y="5439"/>
                    <a:pt x="12557" y="5364"/>
                    <a:pt x="12733" y="5214"/>
                  </a:cubicBezTo>
                  <a:cubicBezTo>
                    <a:pt x="12908" y="5063"/>
                    <a:pt x="13134" y="4813"/>
                    <a:pt x="13084" y="4512"/>
                  </a:cubicBezTo>
                  <a:cubicBezTo>
                    <a:pt x="13059" y="4211"/>
                    <a:pt x="12808" y="4011"/>
                    <a:pt x="12658" y="3860"/>
                  </a:cubicBezTo>
                  <a:cubicBezTo>
                    <a:pt x="12532" y="3785"/>
                    <a:pt x="12382" y="3685"/>
                    <a:pt x="12282" y="3635"/>
                  </a:cubicBezTo>
                  <a:cubicBezTo>
                    <a:pt x="12131" y="3534"/>
                    <a:pt x="12006" y="3459"/>
                    <a:pt x="11856" y="3409"/>
                  </a:cubicBezTo>
                  <a:lnTo>
                    <a:pt x="11680" y="3309"/>
                  </a:lnTo>
                  <a:lnTo>
                    <a:pt x="11480" y="3234"/>
                  </a:lnTo>
                  <a:cubicBezTo>
                    <a:pt x="11329" y="3158"/>
                    <a:pt x="11204" y="3058"/>
                    <a:pt x="11054" y="2983"/>
                  </a:cubicBezTo>
                  <a:lnTo>
                    <a:pt x="11003" y="2958"/>
                  </a:lnTo>
                  <a:cubicBezTo>
                    <a:pt x="10753" y="2782"/>
                    <a:pt x="10527" y="2582"/>
                    <a:pt x="10327" y="2381"/>
                  </a:cubicBezTo>
                  <a:cubicBezTo>
                    <a:pt x="10201" y="2256"/>
                    <a:pt x="10101" y="2106"/>
                    <a:pt x="10026" y="1955"/>
                  </a:cubicBezTo>
                  <a:cubicBezTo>
                    <a:pt x="9976" y="1830"/>
                    <a:pt x="9926" y="1730"/>
                    <a:pt x="9901" y="1630"/>
                  </a:cubicBezTo>
                  <a:cubicBezTo>
                    <a:pt x="9876" y="1554"/>
                    <a:pt x="9800" y="1504"/>
                    <a:pt x="9725" y="1504"/>
                  </a:cubicBezTo>
                  <a:cubicBezTo>
                    <a:pt x="9700" y="1504"/>
                    <a:pt x="9675" y="1504"/>
                    <a:pt x="9675" y="1529"/>
                  </a:cubicBezTo>
                  <a:cubicBezTo>
                    <a:pt x="9625" y="1529"/>
                    <a:pt x="9575" y="1579"/>
                    <a:pt x="9550" y="1630"/>
                  </a:cubicBezTo>
                  <a:lnTo>
                    <a:pt x="9525" y="1604"/>
                  </a:lnTo>
                  <a:cubicBezTo>
                    <a:pt x="9500" y="1604"/>
                    <a:pt x="9450" y="1579"/>
                    <a:pt x="9425" y="1579"/>
                  </a:cubicBezTo>
                  <a:cubicBezTo>
                    <a:pt x="9149" y="1479"/>
                    <a:pt x="8873" y="1354"/>
                    <a:pt x="8597" y="1229"/>
                  </a:cubicBezTo>
                  <a:cubicBezTo>
                    <a:pt x="8347" y="1128"/>
                    <a:pt x="8096" y="1003"/>
                    <a:pt x="7846" y="903"/>
                  </a:cubicBezTo>
                  <a:cubicBezTo>
                    <a:pt x="7369" y="727"/>
                    <a:pt x="6968" y="627"/>
                    <a:pt x="6618" y="627"/>
                  </a:cubicBezTo>
                  <a:cubicBezTo>
                    <a:pt x="6743" y="527"/>
                    <a:pt x="6843" y="427"/>
                    <a:pt x="6968" y="326"/>
                  </a:cubicBezTo>
                  <a:cubicBezTo>
                    <a:pt x="6993" y="301"/>
                    <a:pt x="7019" y="276"/>
                    <a:pt x="7044" y="226"/>
                  </a:cubicBezTo>
                  <a:cubicBezTo>
                    <a:pt x="7044" y="176"/>
                    <a:pt x="7044" y="126"/>
                    <a:pt x="7019" y="76"/>
                  </a:cubicBezTo>
                  <a:cubicBezTo>
                    <a:pt x="6968" y="51"/>
                    <a:pt x="6918" y="0"/>
                    <a:pt x="6868" y="0"/>
                  </a:cubicBezTo>
                  <a:close/>
                </a:path>
              </a:pathLst>
            </a:custGeom>
            <a:solidFill>
              <a:srgbClr val="FFC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7" name="Google Shape;9527;p55"/>
            <p:cNvSpPr/>
            <p:nvPr/>
          </p:nvSpPr>
          <p:spPr>
            <a:xfrm>
              <a:off x="3515175" y="1603400"/>
              <a:ext cx="144775" cy="363450"/>
            </a:xfrm>
            <a:custGeom>
              <a:avLst/>
              <a:gdLst/>
              <a:ahLst/>
              <a:cxnLst/>
              <a:rect l="l" t="t" r="r" b="b"/>
              <a:pathLst>
                <a:path w="5791" h="14538" extrusionOk="0">
                  <a:moveTo>
                    <a:pt x="76" y="1"/>
                  </a:moveTo>
                  <a:cubicBezTo>
                    <a:pt x="51" y="1"/>
                    <a:pt x="51" y="26"/>
                    <a:pt x="26" y="26"/>
                  </a:cubicBezTo>
                  <a:cubicBezTo>
                    <a:pt x="1" y="51"/>
                    <a:pt x="1" y="76"/>
                    <a:pt x="1" y="101"/>
                  </a:cubicBezTo>
                  <a:cubicBezTo>
                    <a:pt x="1" y="101"/>
                    <a:pt x="1" y="151"/>
                    <a:pt x="26" y="151"/>
                  </a:cubicBezTo>
                  <a:cubicBezTo>
                    <a:pt x="377" y="477"/>
                    <a:pt x="728" y="853"/>
                    <a:pt x="1054" y="1254"/>
                  </a:cubicBezTo>
                  <a:cubicBezTo>
                    <a:pt x="1354" y="1630"/>
                    <a:pt x="1655" y="2006"/>
                    <a:pt x="1956" y="2482"/>
                  </a:cubicBezTo>
                  <a:cubicBezTo>
                    <a:pt x="2382" y="3159"/>
                    <a:pt x="2808" y="3886"/>
                    <a:pt x="3159" y="4688"/>
                  </a:cubicBezTo>
                  <a:cubicBezTo>
                    <a:pt x="3309" y="5064"/>
                    <a:pt x="3485" y="5465"/>
                    <a:pt x="3660" y="5941"/>
                  </a:cubicBezTo>
                  <a:cubicBezTo>
                    <a:pt x="3836" y="6367"/>
                    <a:pt x="3986" y="6818"/>
                    <a:pt x="4136" y="7244"/>
                  </a:cubicBezTo>
                  <a:cubicBezTo>
                    <a:pt x="4663" y="8948"/>
                    <a:pt x="4963" y="10527"/>
                    <a:pt x="5064" y="12056"/>
                  </a:cubicBezTo>
                  <a:cubicBezTo>
                    <a:pt x="5089" y="12457"/>
                    <a:pt x="5089" y="12833"/>
                    <a:pt x="5064" y="13184"/>
                  </a:cubicBezTo>
                  <a:cubicBezTo>
                    <a:pt x="5064" y="13610"/>
                    <a:pt x="5014" y="14036"/>
                    <a:pt x="4963" y="14462"/>
                  </a:cubicBezTo>
                  <a:cubicBezTo>
                    <a:pt x="4963" y="14462"/>
                    <a:pt x="4963" y="14487"/>
                    <a:pt x="4988" y="14512"/>
                  </a:cubicBezTo>
                  <a:cubicBezTo>
                    <a:pt x="4988" y="14537"/>
                    <a:pt x="5014" y="14537"/>
                    <a:pt x="5039" y="14537"/>
                  </a:cubicBezTo>
                  <a:cubicBezTo>
                    <a:pt x="5089" y="14537"/>
                    <a:pt x="5139" y="14512"/>
                    <a:pt x="5139" y="14462"/>
                  </a:cubicBezTo>
                  <a:cubicBezTo>
                    <a:pt x="5214" y="14036"/>
                    <a:pt x="5239" y="13560"/>
                    <a:pt x="5264" y="13084"/>
                  </a:cubicBezTo>
                  <a:cubicBezTo>
                    <a:pt x="5289" y="13084"/>
                    <a:pt x="5314" y="13059"/>
                    <a:pt x="5339" y="13033"/>
                  </a:cubicBezTo>
                  <a:cubicBezTo>
                    <a:pt x="5339" y="12983"/>
                    <a:pt x="5364" y="12933"/>
                    <a:pt x="5389" y="12883"/>
                  </a:cubicBezTo>
                  <a:cubicBezTo>
                    <a:pt x="5415" y="12808"/>
                    <a:pt x="5415" y="12758"/>
                    <a:pt x="5440" y="12708"/>
                  </a:cubicBezTo>
                  <a:cubicBezTo>
                    <a:pt x="5490" y="12582"/>
                    <a:pt x="5515" y="12457"/>
                    <a:pt x="5565" y="12357"/>
                  </a:cubicBezTo>
                  <a:cubicBezTo>
                    <a:pt x="5615" y="12131"/>
                    <a:pt x="5665" y="11906"/>
                    <a:pt x="5715" y="11655"/>
                  </a:cubicBezTo>
                  <a:cubicBezTo>
                    <a:pt x="5740" y="11429"/>
                    <a:pt x="5765" y="11179"/>
                    <a:pt x="5790" y="10903"/>
                  </a:cubicBezTo>
                  <a:cubicBezTo>
                    <a:pt x="5790" y="10602"/>
                    <a:pt x="5765" y="10327"/>
                    <a:pt x="5740" y="10101"/>
                  </a:cubicBezTo>
                  <a:cubicBezTo>
                    <a:pt x="5665" y="9199"/>
                    <a:pt x="5465" y="8221"/>
                    <a:pt x="5064" y="7043"/>
                  </a:cubicBezTo>
                  <a:cubicBezTo>
                    <a:pt x="4913" y="6617"/>
                    <a:pt x="4738" y="6166"/>
                    <a:pt x="4512" y="5640"/>
                  </a:cubicBezTo>
                  <a:cubicBezTo>
                    <a:pt x="4387" y="5339"/>
                    <a:pt x="4262" y="5038"/>
                    <a:pt x="4136" y="4738"/>
                  </a:cubicBezTo>
                  <a:lnTo>
                    <a:pt x="4136" y="4738"/>
                  </a:lnTo>
                  <a:lnTo>
                    <a:pt x="4186" y="4838"/>
                  </a:lnTo>
                  <a:lnTo>
                    <a:pt x="4237" y="4913"/>
                  </a:lnTo>
                  <a:cubicBezTo>
                    <a:pt x="4287" y="5013"/>
                    <a:pt x="4362" y="5114"/>
                    <a:pt x="4412" y="5214"/>
                  </a:cubicBezTo>
                  <a:cubicBezTo>
                    <a:pt x="4462" y="5314"/>
                    <a:pt x="4537" y="5414"/>
                    <a:pt x="4587" y="5515"/>
                  </a:cubicBezTo>
                  <a:cubicBezTo>
                    <a:pt x="4613" y="5540"/>
                    <a:pt x="4638" y="5540"/>
                    <a:pt x="4663" y="5540"/>
                  </a:cubicBezTo>
                  <a:cubicBezTo>
                    <a:pt x="4688" y="5540"/>
                    <a:pt x="4713" y="5540"/>
                    <a:pt x="4713" y="5515"/>
                  </a:cubicBezTo>
                  <a:cubicBezTo>
                    <a:pt x="4738" y="5515"/>
                    <a:pt x="4763" y="5490"/>
                    <a:pt x="4763" y="5465"/>
                  </a:cubicBezTo>
                  <a:cubicBezTo>
                    <a:pt x="4763" y="5439"/>
                    <a:pt x="4738" y="5414"/>
                    <a:pt x="4738" y="5389"/>
                  </a:cubicBezTo>
                  <a:lnTo>
                    <a:pt x="4688" y="5339"/>
                  </a:lnTo>
                  <a:cubicBezTo>
                    <a:pt x="4663" y="5264"/>
                    <a:pt x="4613" y="5189"/>
                    <a:pt x="4537" y="5089"/>
                  </a:cubicBezTo>
                  <a:lnTo>
                    <a:pt x="4487" y="4988"/>
                  </a:lnTo>
                  <a:lnTo>
                    <a:pt x="4337" y="4738"/>
                  </a:lnTo>
                  <a:lnTo>
                    <a:pt x="4262" y="4637"/>
                  </a:lnTo>
                  <a:lnTo>
                    <a:pt x="4111" y="4362"/>
                  </a:lnTo>
                  <a:cubicBezTo>
                    <a:pt x="4036" y="4211"/>
                    <a:pt x="3936" y="4061"/>
                    <a:pt x="3861" y="3911"/>
                  </a:cubicBezTo>
                  <a:cubicBezTo>
                    <a:pt x="3535" y="3359"/>
                    <a:pt x="3259" y="2933"/>
                    <a:pt x="2983" y="2557"/>
                  </a:cubicBezTo>
                  <a:cubicBezTo>
                    <a:pt x="2908" y="2457"/>
                    <a:pt x="2833" y="2357"/>
                    <a:pt x="2758" y="2256"/>
                  </a:cubicBezTo>
                  <a:cubicBezTo>
                    <a:pt x="2633" y="2081"/>
                    <a:pt x="2532" y="1931"/>
                    <a:pt x="2407" y="1755"/>
                  </a:cubicBezTo>
                  <a:cubicBezTo>
                    <a:pt x="2382" y="1730"/>
                    <a:pt x="2357" y="1730"/>
                    <a:pt x="2332" y="1730"/>
                  </a:cubicBezTo>
                  <a:cubicBezTo>
                    <a:pt x="2181" y="1580"/>
                    <a:pt x="2056" y="1429"/>
                    <a:pt x="1906" y="1304"/>
                  </a:cubicBezTo>
                  <a:cubicBezTo>
                    <a:pt x="1555" y="978"/>
                    <a:pt x="1179" y="703"/>
                    <a:pt x="778" y="452"/>
                  </a:cubicBezTo>
                  <a:cubicBezTo>
                    <a:pt x="678" y="402"/>
                    <a:pt x="577" y="327"/>
                    <a:pt x="477" y="251"/>
                  </a:cubicBezTo>
                  <a:cubicBezTo>
                    <a:pt x="452" y="251"/>
                    <a:pt x="427" y="226"/>
                    <a:pt x="427" y="226"/>
                  </a:cubicBezTo>
                  <a:cubicBezTo>
                    <a:pt x="402" y="226"/>
                    <a:pt x="377" y="251"/>
                    <a:pt x="377" y="251"/>
                  </a:cubicBezTo>
                  <a:cubicBezTo>
                    <a:pt x="302" y="176"/>
                    <a:pt x="227" y="101"/>
                    <a:pt x="151" y="51"/>
                  </a:cubicBezTo>
                  <a:cubicBezTo>
                    <a:pt x="126" y="26"/>
                    <a:pt x="101" y="1"/>
                    <a:pt x="101"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8" name="Google Shape;9528;p55"/>
            <p:cNvSpPr/>
            <p:nvPr/>
          </p:nvSpPr>
          <p:spPr>
            <a:xfrm>
              <a:off x="2638000" y="1591500"/>
              <a:ext cx="592750" cy="1176725"/>
            </a:xfrm>
            <a:custGeom>
              <a:avLst/>
              <a:gdLst/>
              <a:ahLst/>
              <a:cxnLst/>
              <a:rect l="l" t="t" r="r" b="b"/>
              <a:pathLst>
                <a:path w="23710" h="47069" extrusionOk="0">
                  <a:moveTo>
                    <a:pt x="20351" y="1"/>
                  </a:moveTo>
                  <a:cubicBezTo>
                    <a:pt x="20326" y="1"/>
                    <a:pt x="20301" y="26"/>
                    <a:pt x="20276" y="26"/>
                  </a:cubicBezTo>
                  <a:cubicBezTo>
                    <a:pt x="19775" y="226"/>
                    <a:pt x="19273" y="452"/>
                    <a:pt x="18822" y="702"/>
                  </a:cubicBezTo>
                  <a:cubicBezTo>
                    <a:pt x="18396" y="953"/>
                    <a:pt x="17945" y="1229"/>
                    <a:pt x="17519" y="1555"/>
                  </a:cubicBezTo>
                  <a:cubicBezTo>
                    <a:pt x="16742" y="2131"/>
                    <a:pt x="15990" y="2858"/>
                    <a:pt x="15263" y="3710"/>
                  </a:cubicBezTo>
                  <a:cubicBezTo>
                    <a:pt x="14612" y="4462"/>
                    <a:pt x="14035" y="5314"/>
                    <a:pt x="13459" y="6291"/>
                  </a:cubicBezTo>
                  <a:cubicBezTo>
                    <a:pt x="12958" y="7144"/>
                    <a:pt x="12506" y="8096"/>
                    <a:pt x="12030" y="9149"/>
                  </a:cubicBezTo>
                  <a:cubicBezTo>
                    <a:pt x="11654" y="10051"/>
                    <a:pt x="11278" y="11003"/>
                    <a:pt x="10902" y="12106"/>
                  </a:cubicBezTo>
                  <a:cubicBezTo>
                    <a:pt x="10727" y="12607"/>
                    <a:pt x="10577" y="13108"/>
                    <a:pt x="10401" y="13660"/>
                  </a:cubicBezTo>
                  <a:lnTo>
                    <a:pt x="10401" y="13710"/>
                  </a:lnTo>
                  <a:cubicBezTo>
                    <a:pt x="10176" y="14412"/>
                    <a:pt x="9950" y="15139"/>
                    <a:pt x="9724" y="15840"/>
                  </a:cubicBezTo>
                  <a:cubicBezTo>
                    <a:pt x="8998" y="18322"/>
                    <a:pt x="8221" y="20903"/>
                    <a:pt x="7619" y="22983"/>
                  </a:cubicBezTo>
                  <a:lnTo>
                    <a:pt x="7218" y="24387"/>
                  </a:lnTo>
                  <a:cubicBezTo>
                    <a:pt x="6316" y="27545"/>
                    <a:pt x="5514" y="30201"/>
                    <a:pt x="4687" y="32908"/>
                  </a:cubicBezTo>
                  <a:cubicBezTo>
                    <a:pt x="4160" y="34512"/>
                    <a:pt x="3734" y="35840"/>
                    <a:pt x="3308" y="37043"/>
                  </a:cubicBezTo>
                  <a:cubicBezTo>
                    <a:pt x="2857" y="38372"/>
                    <a:pt x="2331" y="39750"/>
                    <a:pt x="1805" y="41079"/>
                  </a:cubicBezTo>
                  <a:cubicBezTo>
                    <a:pt x="1504" y="41805"/>
                    <a:pt x="1203" y="42532"/>
                    <a:pt x="902" y="43234"/>
                  </a:cubicBezTo>
                  <a:cubicBezTo>
                    <a:pt x="752" y="43610"/>
                    <a:pt x="576" y="43986"/>
                    <a:pt x="426" y="44362"/>
                  </a:cubicBezTo>
                  <a:cubicBezTo>
                    <a:pt x="351" y="44537"/>
                    <a:pt x="251" y="44713"/>
                    <a:pt x="175" y="44913"/>
                  </a:cubicBezTo>
                  <a:lnTo>
                    <a:pt x="125" y="44988"/>
                  </a:lnTo>
                  <a:lnTo>
                    <a:pt x="75" y="45139"/>
                  </a:lnTo>
                  <a:cubicBezTo>
                    <a:pt x="50" y="45164"/>
                    <a:pt x="25" y="45214"/>
                    <a:pt x="25" y="45264"/>
                  </a:cubicBezTo>
                  <a:lnTo>
                    <a:pt x="0" y="45314"/>
                  </a:lnTo>
                  <a:cubicBezTo>
                    <a:pt x="0" y="45364"/>
                    <a:pt x="0" y="45389"/>
                    <a:pt x="25" y="45414"/>
                  </a:cubicBezTo>
                  <a:cubicBezTo>
                    <a:pt x="25" y="45465"/>
                    <a:pt x="50" y="45515"/>
                    <a:pt x="75" y="45540"/>
                  </a:cubicBezTo>
                  <a:cubicBezTo>
                    <a:pt x="351" y="45866"/>
                    <a:pt x="677" y="46116"/>
                    <a:pt x="1103" y="46367"/>
                  </a:cubicBezTo>
                  <a:cubicBezTo>
                    <a:pt x="1479" y="46592"/>
                    <a:pt x="1930" y="46793"/>
                    <a:pt x="2406" y="46918"/>
                  </a:cubicBezTo>
                  <a:cubicBezTo>
                    <a:pt x="2807" y="47018"/>
                    <a:pt x="3183" y="47069"/>
                    <a:pt x="3559" y="47069"/>
                  </a:cubicBezTo>
                  <a:lnTo>
                    <a:pt x="3810" y="47069"/>
                  </a:lnTo>
                  <a:cubicBezTo>
                    <a:pt x="4286" y="47043"/>
                    <a:pt x="4737" y="46893"/>
                    <a:pt x="5113" y="46668"/>
                  </a:cubicBezTo>
                  <a:cubicBezTo>
                    <a:pt x="5163" y="46642"/>
                    <a:pt x="5188" y="46592"/>
                    <a:pt x="5188" y="46542"/>
                  </a:cubicBezTo>
                  <a:cubicBezTo>
                    <a:pt x="5338" y="46367"/>
                    <a:pt x="5464" y="46191"/>
                    <a:pt x="5614" y="46016"/>
                  </a:cubicBezTo>
                  <a:cubicBezTo>
                    <a:pt x="5764" y="45815"/>
                    <a:pt x="5915" y="45590"/>
                    <a:pt x="6040" y="45389"/>
                  </a:cubicBezTo>
                  <a:cubicBezTo>
                    <a:pt x="6316" y="44988"/>
                    <a:pt x="6592" y="44587"/>
                    <a:pt x="6867" y="44136"/>
                  </a:cubicBezTo>
                  <a:cubicBezTo>
                    <a:pt x="7318" y="43384"/>
                    <a:pt x="7795" y="42532"/>
                    <a:pt x="8371" y="41480"/>
                  </a:cubicBezTo>
                  <a:cubicBezTo>
                    <a:pt x="8572" y="41079"/>
                    <a:pt x="8797" y="40652"/>
                    <a:pt x="8998" y="40251"/>
                  </a:cubicBezTo>
                  <a:cubicBezTo>
                    <a:pt x="9123" y="40527"/>
                    <a:pt x="9323" y="40803"/>
                    <a:pt x="9624" y="41129"/>
                  </a:cubicBezTo>
                  <a:cubicBezTo>
                    <a:pt x="9900" y="41404"/>
                    <a:pt x="10201" y="41655"/>
                    <a:pt x="10476" y="41931"/>
                  </a:cubicBezTo>
                  <a:lnTo>
                    <a:pt x="10627" y="42056"/>
                  </a:lnTo>
                  <a:cubicBezTo>
                    <a:pt x="10902" y="42307"/>
                    <a:pt x="11153" y="42507"/>
                    <a:pt x="11404" y="42708"/>
                  </a:cubicBezTo>
                  <a:cubicBezTo>
                    <a:pt x="11704" y="42958"/>
                    <a:pt x="12005" y="43184"/>
                    <a:pt x="12281" y="43384"/>
                  </a:cubicBezTo>
                  <a:cubicBezTo>
                    <a:pt x="12932" y="43835"/>
                    <a:pt x="13609" y="44287"/>
                    <a:pt x="14336" y="44663"/>
                  </a:cubicBezTo>
                  <a:cubicBezTo>
                    <a:pt x="15113" y="45089"/>
                    <a:pt x="15865" y="45414"/>
                    <a:pt x="16592" y="45640"/>
                  </a:cubicBezTo>
                  <a:cubicBezTo>
                    <a:pt x="17419" y="45916"/>
                    <a:pt x="18196" y="46041"/>
                    <a:pt x="18922" y="46041"/>
                  </a:cubicBezTo>
                  <a:cubicBezTo>
                    <a:pt x="19724" y="46041"/>
                    <a:pt x="20426" y="45891"/>
                    <a:pt x="21053" y="45565"/>
                  </a:cubicBezTo>
                  <a:cubicBezTo>
                    <a:pt x="21103" y="45540"/>
                    <a:pt x="21128" y="45515"/>
                    <a:pt x="21153" y="45465"/>
                  </a:cubicBezTo>
                  <a:cubicBezTo>
                    <a:pt x="21203" y="45439"/>
                    <a:pt x="21228" y="45389"/>
                    <a:pt x="21253" y="45314"/>
                  </a:cubicBezTo>
                  <a:cubicBezTo>
                    <a:pt x="21253" y="45264"/>
                    <a:pt x="21228" y="45239"/>
                    <a:pt x="21203" y="45189"/>
                  </a:cubicBezTo>
                  <a:cubicBezTo>
                    <a:pt x="21028" y="44988"/>
                    <a:pt x="20852" y="44763"/>
                    <a:pt x="20652" y="44462"/>
                  </a:cubicBezTo>
                  <a:cubicBezTo>
                    <a:pt x="20326" y="43911"/>
                    <a:pt x="20050" y="43284"/>
                    <a:pt x="19850" y="42582"/>
                  </a:cubicBezTo>
                  <a:cubicBezTo>
                    <a:pt x="19649" y="41906"/>
                    <a:pt x="19524" y="41204"/>
                    <a:pt x="19424" y="40427"/>
                  </a:cubicBezTo>
                  <a:cubicBezTo>
                    <a:pt x="19298" y="39700"/>
                    <a:pt x="19248" y="38923"/>
                    <a:pt x="19248" y="38046"/>
                  </a:cubicBezTo>
                  <a:lnTo>
                    <a:pt x="19223" y="38096"/>
                  </a:lnTo>
                  <a:cubicBezTo>
                    <a:pt x="19198" y="34637"/>
                    <a:pt x="19950" y="31204"/>
                    <a:pt x="20677" y="28347"/>
                  </a:cubicBezTo>
                  <a:cubicBezTo>
                    <a:pt x="20978" y="27119"/>
                    <a:pt x="21328" y="25865"/>
                    <a:pt x="21679" y="24662"/>
                  </a:cubicBezTo>
                  <a:lnTo>
                    <a:pt x="21679" y="24612"/>
                  </a:lnTo>
                  <a:lnTo>
                    <a:pt x="21704" y="24537"/>
                  </a:lnTo>
                  <a:lnTo>
                    <a:pt x="21729" y="24487"/>
                  </a:lnTo>
                  <a:cubicBezTo>
                    <a:pt x="21905" y="23835"/>
                    <a:pt x="22080" y="23209"/>
                    <a:pt x="22231" y="22557"/>
                  </a:cubicBezTo>
                  <a:cubicBezTo>
                    <a:pt x="22406" y="21906"/>
                    <a:pt x="22582" y="21204"/>
                    <a:pt x="22732" y="20502"/>
                  </a:cubicBezTo>
                  <a:cubicBezTo>
                    <a:pt x="23058" y="19048"/>
                    <a:pt x="23308" y="17645"/>
                    <a:pt x="23459" y="16291"/>
                  </a:cubicBezTo>
                  <a:cubicBezTo>
                    <a:pt x="23634" y="14863"/>
                    <a:pt x="23709" y="13459"/>
                    <a:pt x="23709" y="12056"/>
                  </a:cubicBezTo>
                  <a:cubicBezTo>
                    <a:pt x="23684" y="11003"/>
                    <a:pt x="23609" y="9900"/>
                    <a:pt x="23484" y="8848"/>
                  </a:cubicBezTo>
                  <a:cubicBezTo>
                    <a:pt x="23359" y="7795"/>
                    <a:pt x="23158" y="6743"/>
                    <a:pt x="22907" y="5690"/>
                  </a:cubicBezTo>
                  <a:cubicBezTo>
                    <a:pt x="22657" y="4662"/>
                    <a:pt x="22356" y="3685"/>
                    <a:pt x="21980" y="2783"/>
                  </a:cubicBezTo>
                  <a:cubicBezTo>
                    <a:pt x="21604" y="1855"/>
                    <a:pt x="21128" y="928"/>
                    <a:pt x="20577" y="101"/>
                  </a:cubicBezTo>
                  <a:cubicBezTo>
                    <a:pt x="20552" y="51"/>
                    <a:pt x="20501" y="26"/>
                    <a:pt x="20426" y="26"/>
                  </a:cubicBezTo>
                  <a:cubicBezTo>
                    <a:pt x="20401" y="26"/>
                    <a:pt x="20376" y="1"/>
                    <a:pt x="20351" y="1"/>
                  </a:cubicBezTo>
                  <a:close/>
                </a:path>
              </a:pathLst>
            </a:custGeom>
            <a:solidFill>
              <a:srgbClr val="8864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9" name="Google Shape;9529;p55"/>
            <p:cNvSpPr/>
            <p:nvPr/>
          </p:nvSpPr>
          <p:spPr>
            <a:xfrm>
              <a:off x="3515175" y="1603400"/>
              <a:ext cx="144775" cy="363450"/>
            </a:xfrm>
            <a:custGeom>
              <a:avLst/>
              <a:gdLst/>
              <a:ahLst/>
              <a:cxnLst/>
              <a:rect l="l" t="t" r="r" b="b"/>
              <a:pathLst>
                <a:path w="5791" h="14538" extrusionOk="0">
                  <a:moveTo>
                    <a:pt x="76" y="1"/>
                  </a:moveTo>
                  <a:cubicBezTo>
                    <a:pt x="51" y="1"/>
                    <a:pt x="51" y="26"/>
                    <a:pt x="26" y="26"/>
                  </a:cubicBezTo>
                  <a:cubicBezTo>
                    <a:pt x="1" y="51"/>
                    <a:pt x="1" y="76"/>
                    <a:pt x="1" y="101"/>
                  </a:cubicBezTo>
                  <a:cubicBezTo>
                    <a:pt x="1" y="101"/>
                    <a:pt x="1" y="151"/>
                    <a:pt x="26" y="151"/>
                  </a:cubicBezTo>
                  <a:cubicBezTo>
                    <a:pt x="377" y="477"/>
                    <a:pt x="728" y="853"/>
                    <a:pt x="1054" y="1254"/>
                  </a:cubicBezTo>
                  <a:cubicBezTo>
                    <a:pt x="1354" y="1630"/>
                    <a:pt x="1655" y="2006"/>
                    <a:pt x="1956" y="2482"/>
                  </a:cubicBezTo>
                  <a:cubicBezTo>
                    <a:pt x="2382" y="3159"/>
                    <a:pt x="2808" y="3886"/>
                    <a:pt x="3159" y="4688"/>
                  </a:cubicBezTo>
                  <a:cubicBezTo>
                    <a:pt x="3309" y="5064"/>
                    <a:pt x="3485" y="5465"/>
                    <a:pt x="3660" y="5941"/>
                  </a:cubicBezTo>
                  <a:cubicBezTo>
                    <a:pt x="3836" y="6367"/>
                    <a:pt x="3986" y="6818"/>
                    <a:pt x="4136" y="7244"/>
                  </a:cubicBezTo>
                  <a:cubicBezTo>
                    <a:pt x="4663" y="8948"/>
                    <a:pt x="4963" y="10527"/>
                    <a:pt x="5064" y="12056"/>
                  </a:cubicBezTo>
                  <a:cubicBezTo>
                    <a:pt x="5089" y="12457"/>
                    <a:pt x="5089" y="12833"/>
                    <a:pt x="5064" y="13184"/>
                  </a:cubicBezTo>
                  <a:cubicBezTo>
                    <a:pt x="5064" y="13610"/>
                    <a:pt x="5014" y="14036"/>
                    <a:pt x="4963" y="14462"/>
                  </a:cubicBezTo>
                  <a:cubicBezTo>
                    <a:pt x="4963" y="14462"/>
                    <a:pt x="4963" y="14487"/>
                    <a:pt x="4988" y="14512"/>
                  </a:cubicBezTo>
                  <a:cubicBezTo>
                    <a:pt x="4988" y="14537"/>
                    <a:pt x="5014" y="14537"/>
                    <a:pt x="5039" y="14537"/>
                  </a:cubicBezTo>
                  <a:cubicBezTo>
                    <a:pt x="5089" y="14537"/>
                    <a:pt x="5139" y="14512"/>
                    <a:pt x="5139" y="14462"/>
                  </a:cubicBezTo>
                  <a:cubicBezTo>
                    <a:pt x="5214" y="14036"/>
                    <a:pt x="5239" y="13560"/>
                    <a:pt x="5264" y="13084"/>
                  </a:cubicBezTo>
                  <a:cubicBezTo>
                    <a:pt x="5289" y="13084"/>
                    <a:pt x="5314" y="13059"/>
                    <a:pt x="5339" y="13033"/>
                  </a:cubicBezTo>
                  <a:cubicBezTo>
                    <a:pt x="5339" y="12983"/>
                    <a:pt x="5364" y="12933"/>
                    <a:pt x="5389" y="12883"/>
                  </a:cubicBezTo>
                  <a:cubicBezTo>
                    <a:pt x="5415" y="12808"/>
                    <a:pt x="5415" y="12758"/>
                    <a:pt x="5440" y="12708"/>
                  </a:cubicBezTo>
                  <a:cubicBezTo>
                    <a:pt x="5490" y="12582"/>
                    <a:pt x="5515" y="12457"/>
                    <a:pt x="5565" y="12357"/>
                  </a:cubicBezTo>
                  <a:cubicBezTo>
                    <a:pt x="5615" y="12131"/>
                    <a:pt x="5665" y="11906"/>
                    <a:pt x="5715" y="11655"/>
                  </a:cubicBezTo>
                  <a:cubicBezTo>
                    <a:pt x="5740" y="11429"/>
                    <a:pt x="5765" y="11179"/>
                    <a:pt x="5790" y="10903"/>
                  </a:cubicBezTo>
                  <a:cubicBezTo>
                    <a:pt x="5790" y="10602"/>
                    <a:pt x="5765" y="10327"/>
                    <a:pt x="5740" y="10101"/>
                  </a:cubicBezTo>
                  <a:cubicBezTo>
                    <a:pt x="5665" y="9199"/>
                    <a:pt x="5465" y="8221"/>
                    <a:pt x="5064" y="7043"/>
                  </a:cubicBezTo>
                  <a:cubicBezTo>
                    <a:pt x="4913" y="6617"/>
                    <a:pt x="4738" y="6166"/>
                    <a:pt x="4512" y="5640"/>
                  </a:cubicBezTo>
                  <a:cubicBezTo>
                    <a:pt x="4387" y="5339"/>
                    <a:pt x="4262" y="5038"/>
                    <a:pt x="4136" y="4738"/>
                  </a:cubicBezTo>
                  <a:lnTo>
                    <a:pt x="4136" y="4738"/>
                  </a:lnTo>
                  <a:lnTo>
                    <a:pt x="4186" y="4838"/>
                  </a:lnTo>
                  <a:lnTo>
                    <a:pt x="4237" y="4913"/>
                  </a:lnTo>
                  <a:cubicBezTo>
                    <a:pt x="4287" y="5013"/>
                    <a:pt x="4362" y="5114"/>
                    <a:pt x="4412" y="5214"/>
                  </a:cubicBezTo>
                  <a:cubicBezTo>
                    <a:pt x="4462" y="5314"/>
                    <a:pt x="4537" y="5414"/>
                    <a:pt x="4587" y="5515"/>
                  </a:cubicBezTo>
                  <a:cubicBezTo>
                    <a:pt x="4613" y="5540"/>
                    <a:pt x="4638" y="5540"/>
                    <a:pt x="4663" y="5540"/>
                  </a:cubicBezTo>
                  <a:cubicBezTo>
                    <a:pt x="4688" y="5540"/>
                    <a:pt x="4713" y="5540"/>
                    <a:pt x="4713" y="5515"/>
                  </a:cubicBezTo>
                  <a:cubicBezTo>
                    <a:pt x="4738" y="5515"/>
                    <a:pt x="4763" y="5490"/>
                    <a:pt x="4763" y="5465"/>
                  </a:cubicBezTo>
                  <a:cubicBezTo>
                    <a:pt x="4763" y="5439"/>
                    <a:pt x="4738" y="5414"/>
                    <a:pt x="4738" y="5389"/>
                  </a:cubicBezTo>
                  <a:lnTo>
                    <a:pt x="4688" y="5339"/>
                  </a:lnTo>
                  <a:cubicBezTo>
                    <a:pt x="4663" y="5264"/>
                    <a:pt x="4613" y="5189"/>
                    <a:pt x="4537" y="5089"/>
                  </a:cubicBezTo>
                  <a:lnTo>
                    <a:pt x="4487" y="4988"/>
                  </a:lnTo>
                  <a:lnTo>
                    <a:pt x="4337" y="4738"/>
                  </a:lnTo>
                  <a:lnTo>
                    <a:pt x="4262" y="4637"/>
                  </a:lnTo>
                  <a:lnTo>
                    <a:pt x="4111" y="4362"/>
                  </a:lnTo>
                  <a:cubicBezTo>
                    <a:pt x="4036" y="4211"/>
                    <a:pt x="3936" y="4061"/>
                    <a:pt x="3861" y="3911"/>
                  </a:cubicBezTo>
                  <a:cubicBezTo>
                    <a:pt x="3535" y="3359"/>
                    <a:pt x="3259" y="2933"/>
                    <a:pt x="2983" y="2557"/>
                  </a:cubicBezTo>
                  <a:cubicBezTo>
                    <a:pt x="2908" y="2457"/>
                    <a:pt x="2833" y="2357"/>
                    <a:pt x="2758" y="2256"/>
                  </a:cubicBezTo>
                  <a:cubicBezTo>
                    <a:pt x="2633" y="2081"/>
                    <a:pt x="2532" y="1931"/>
                    <a:pt x="2407" y="1755"/>
                  </a:cubicBezTo>
                  <a:cubicBezTo>
                    <a:pt x="2382" y="1730"/>
                    <a:pt x="2357" y="1730"/>
                    <a:pt x="2332" y="1730"/>
                  </a:cubicBezTo>
                  <a:cubicBezTo>
                    <a:pt x="2181" y="1580"/>
                    <a:pt x="2056" y="1429"/>
                    <a:pt x="1906" y="1304"/>
                  </a:cubicBezTo>
                  <a:cubicBezTo>
                    <a:pt x="1555" y="978"/>
                    <a:pt x="1179" y="703"/>
                    <a:pt x="778" y="452"/>
                  </a:cubicBezTo>
                  <a:cubicBezTo>
                    <a:pt x="678" y="402"/>
                    <a:pt x="577" y="327"/>
                    <a:pt x="477" y="251"/>
                  </a:cubicBezTo>
                  <a:cubicBezTo>
                    <a:pt x="452" y="251"/>
                    <a:pt x="427" y="226"/>
                    <a:pt x="427" y="226"/>
                  </a:cubicBezTo>
                  <a:cubicBezTo>
                    <a:pt x="402" y="226"/>
                    <a:pt x="377" y="251"/>
                    <a:pt x="377" y="251"/>
                  </a:cubicBezTo>
                  <a:cubicBezTo>
                    <a:pt x="302" y="176"/>
                    <a:pt x="227" y="101"/>
                    <a:pt x="151" y="51"/>
                  </a:cubicBezTo>
                  <a:cubicBezTo>
                    <a:pt x="126" y="26"/>
                    <a:pt x="101" y="1"/>
                    <a:pt x="101"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0" name="Google Shape;9530;p55"/>
            <p:cNvSpPr/>
            <p:nvPr/>
          </p:nvSpPr>
          <p:spPr>
            <a:xfrm>
              <a:off x="2638000" y="1591500"/>
              <a:ext cx="593375" cy="1176100"/>
            </a:xfrm>
            <a:custGeom>
              <a:avLst/>
              <a:gdLst/>
              <a:ahLst/>
              <a:cxnLst/>
              <a:rect l="l" t="t" r="r" b="b"/>
              <a:pathLst>
                <a:path w="23735" h="47044" extrusionOk="0">
                  <a:moveTo>
                    <a:pt x="20351" y="1"/>
                  </a:moveTo>
                  <a:cubicBezTo>
                    <a:pt x="20326" y="1"/>
                    <a:pt x="20301" y="1"/>
                    <a:pt x="20276" y="26"/>
                  </a:cubicBezTo>
                  <a:cubicBezTo>
                    <a:pt x="19775" y="226"/>
                    <a:pt x="19273" y="452"/>
                    <a:pt x="18822" y="702"/>
                  </a:cubicBezTo>
                  <a:cubicBezTo>
                    <a:pt x="18396" y="928"/>
                    <a:pt x="17970" y="1229"/>
                    <a:pt x="17519" y="1555"/>
                  </a:cubicBezTo>
                  <a:cubicBezTo>
                    <a:pt x="16742" y="2131"/>
                    <a:pt x="15990" y="2858"/>
                    <a:pt x="15263" y="3710"/>
                  </a:cubicBezTo>
                  <a:cubicBezTo>
                    <a:pt x="14612" y="4462"/>
                    <a:pt x="14035" y="5314"/>
                    <a:pt x="13459" y="6291"/>
                  </a:cubicBezTo>
                  <a:cubicBezTo>
                    <a:pt x="12958" y="7144"/>
                    <a:pt x="12481" y="8071"/>
                    <a:pt x="12030" y="9149"/>
                  </a:cubicBezTo>
                  <a:cubicBezTo>
                    <a:pt x="11629" y="10051"/>
                    <a:pt x="11278" y="11028"/>
                    <a:pt x="10902" y="12106"/>
                  </a:cubicBezTo>
                  <a:cubicBezTo>
                    <a:pt x="10727" y="12607"/>
                    <a:pt x="10577" y="13108"/>
                    <a:pt x="10401" y="13660"/>
                  </a:cubicBezTo>
                  <a:lnTo>
                    <a:pt x="10376" y="13710"/>
                  </a:lnTo>
                  <a:cubicBezTo>
                    <a:pt x="10150" y="14412"/>
                    <a:pt x="9950" y="15139"/>
                    <a:pt x="9724" y="15840"/>
                  </a:cubicBezTo>
                  <a:cubicBezTo>
                    <a:pt x="9023" y="18171"/>
                    <a:pt x="8296" y="20677"/>
                    <a:pt x="7719" y="22657"/>
                  </a:cubicBezTo>
                  <a:lnTo>
                    <a:pt x="7694" y="22758"/>
                  </a:lnTo>
                  <a:lnTo>
                    <a:pt x="7619" y="22983"/>
                  </a:lnTo>
                  <a:lnTo>
                    <a:pt x="7218" y="24362"/>
                  </a:lnTo>
                  <a:cubicBezTo>
                    <a:pt x="6316" y="27495"/>
                    <a:pt x="5539" y="30151"/>
                    <a:pt x="4662" y="32908"/>
                  </a:cubicBezTo>
                  <a:cubicBezTo>
                    <a:pt x="4160" y="34512"/>
                    <a:pt x="3734" y="35840"/>
                    <a:pt x="3308" y="37043"/>
                  </a:cubicBezTo>
                  <a:cubicBezTo>
                    <a:pt x="2832" y="38372"/>
                    <a:pt x="2331" y="39725"/>
                    <a:pt x="1780" y="41079"/>
                  </a:cubicBezTo>
                  <a:cubicBezTo>
                    <a:pt x="1479" y="41830"/>
                    <a:pt x="1178" y="42557"/>
                    <a:pt x="902" y="43234"/>
                  </a:cubicBezTo>
                  <a:cubicBezTo>
                    <a:pt x="752" y="43610"/>
                    <a:pt x="576" y="43986"/>
                    <a:pt x="426" y="44337"/>
                  </a:cubicBezTo>
                  <a:cubicBezTo>
                    <a:pt x="326" y="44537"/>
                    <a:pt x="251" y="44713"/>
                    <a:pt x="175" y="44888"/>
                  </a:cubicBezTo>
                  <a:lnTo>
                    <a:pt x="125" y="44988"/>
                  </a:lnTo>
                  <a:lnTo>
                    <a:pt x="50" y="45139"/>
                  </a:lnTo>
                  <a:cubicBezTo>
                    <a:pt x="50" y="45164"/>
                    <a:pt x="25" y="45214"/>
                    <a:pt x="25" y="45264"/>
                  </a:cubicBezTo>
                  <a:lnTo>
                    <a:pt x="0" y="45314"/>
                  </a:lnTo>
                  <a:cubicBezTo>
                    <a:pt x="0" y="45364"/>
                    <a:pt x="0" y="45389"/>
                    <a:pt x="25" y="45414"/>
                  </a:cubicBezTo>
                  <a:cubicBezTo>
                    <a:pt x="25" y="45465"/>
                    <a:pt x="25" y="45515"/>
                    <a:pt x="75" y="45565"/>
                  </a:cubicBezTo>
                  <a:cubicBezTo>
                    <a:pt x="326" y="45866"/>
                    <a:pt x="677" y="46141"/>
                    <a:pt x="1078" y="46367"/>
                  </a:cubicBezTo>
                  <a:cubicBezTo>
                    <a:pt x="1479" y="46617"/>
                    <a:pt x="1930" y="46793"/>
                    <a:pt x="2406" y="46918"/>
                  </a:cubicBezTo>
                  <a:cubicBezTo>
                    <a:pt x="2582" y="46968"/>
                    <a:pt x="2782" y="47018"/>
                    <a:pt x="2983" y="47043"/>
                  </a:cubicBezTo>
                  <a:cubicBezTo>
                    <a:pt x="4135" y="45264"/>
                    <a:pt x="5138" y="43610"/>
                    <a:pt x="6090" y="41956"/>
                  </a:cubicBezTo>
                  <a:cubicBezTo>
                    <a:pt x="8396" y="38046"/>
                    <a:pt x="10476" y="34086"/>
                    <a:pt x="12281" y="30226"/>
                  </a:cubicBezTo>
                  <a:cubicBezTo>
                    <a:pt x="12707" y="29299"/>
                    <a:pt x="13158" y="28347"/>
                    <a:pt x="13584" y="27369"/>
                  </a:cubicBezTo>
                  <a:cubicBezTo>
                    <a:pt x="13785" y="26868"/>
                    <a:pt x="14010" y="26367"/>
                    <a:pt x="14211" y="25890"/>
                  </a:cubicBezTo>
                  <a:lnTo>
                    <a:pt x="14386" y="25464"/>
                  </a:lnTo>
                  <a:lnTo>
                    <a:pt x="14812" y="24462"/>
                  </a:lnTo>
                  <a:cubicBezTo>
                    <a:pt x="15664" y="22482"/>
                    <a:pt x="16541" y="20327"/>
                    <a:pt x="17293" y="18146"/>
                  </a:cubicBezTo>
                  <a:cubicBezTo>
                    <a:pt x="17669" y="16968"/>
                    <a:pt x="17995" y="15916"/>
                    <a:pt x="18246" y="14913"/>
                  </a:cubicBezTo>
                  <a:cubicBezTo>
                    <a:pt x="18371" y="14362"/>
                    <a:pt x="18496" y="13810"/>
                    <a:pt x="18597" y="13284"/>
                  </a:cubicBezTo>
                  <a:cubicBezTo>
                    <a:pt x="18697" y="12733"/>
                    <a:pt x="18797" y="12206"/>
                    <a:pt x="18897" y="11680"/>
                  </a:cubicBezTo>
                  <a:cubicBezTo>
                    <a:pt x="18897" y="11655"/>
                    <a:pt x="18922" y="11630"/>
                    <a:pt x="18948" y="11630"/>
                  </a:cubicBezTo>
                  <a:lnTo>
                    <a:pt x="18973" y="11630"/>
                  </a:lnTo>
                  <a:cubicBezTo>
                    <a:pt x="18998" y="11605"/>
                    <a:pt x="19023" y="11605"/>
                    <a:pt x="19023" y="11605"/>
                  </a:cubicBezTo>
                  <a:cubicBezTo>
                    <a:pt x="19048" y="11605"/>
                    <a:pt x="19073" y="11630"/>
                    <a:pt x="19098" y="11630"/>
                  </a:cubicBezTo>
                  <a:cubicBezTo>
                    <a:pt x="19098" y="11655"/>
                    <a:pt x="19123" y="11680"/>
                    <a:pt x="19098" y="11705"/>
                  </a:cubicBezTo>
                  <a:cubicBezTo>
                    <a:pt x="18973" y="13359"/>
                    <a:pt x="18672" y="15113"/>
                    <a:pt x="18271" y="16943"/>
                  </a:cubicBezTo>
                  <a:cubicBezTo>
                    <a:pt x="17820" y="18898"/>
                    <a:pt x="17218" y="20978"/>
                    <a:pt x="16416" y="23309"/>
                  </a:cubicBezTo>
                  <a:cubicBezTo>
                    <a:pt x="16065" y="24337"/>
                    <a:pt x="15689" y="25339"/>
                    <a:pt x="15288" y="26417"/>
                  </a:cubicBezTo>
                  <a:cubicBezTo>
                    <a:pt x="15113" y="26918"/>
                    <a:pt x="14912" y="27419"/>
                    <a:pt x="14712" y="27946"/>
                  </a:cubicBezTo>
                  <a:cubicBezTo>
                    <a:pt x="14511" y="28447"/>
                    <a:pt x="14311" y="28948"/>
                    <a:pt x="14110" y="29449"/>
                  </a:cubicBezTo>
                  <a:cubicBezTo>
                    <a:pt x="12932" y="32432"/>
                    <a:pt x="11529" y="35314"/>
                    <a:pt x="10201" y="38121"/>
                  </a:cubicBezTo>
                  <a:cubicBezTo>
                    <a:pt x="9825" y="38898"/>
                    <a:pt x="9449" y="39675"/>
                    <a:pt x="9098" y="40427"/>
                  </a:cubicBezTo>
                  <a:cubicBezTo>
                    <a:pt x="9223" y="40652"/>
                    <a:pt x="9399" y="40878"/>
                    <a:pt x="9624" y="41129"/>
                  </a:cubicBezTo>
                  <a:cubicBezTo>
                    <a:pt x="9900" y="41404"/>
                    <a:pt x="10176" y="41655"/>
                    <a:pt x="10476" y="41931"/>
                  </a:cubicBezTo>
                  <a:lnTo>
                    <a:pt x="10627" y="42056"/>
                  </a:lnTo>
                  <a:cubicBezTo>
                    <a:pt x="10877" y="42282"/>
                    <a:pt x="11128" y="42482"/>
                    <a:pt x="11404" y="42708"/>
                  </a:cubicBezTo>
                  <a:cubicBezTo>
                    <a:pt x="11704" y="42958"/>
                    <a:pt x="12005" y="43184"/>
                    <a:pt x="12281" y="43384"/>
                  </a:cubicBezTo>
                  <a:cubicBezTo>
                    <a:pt x="12907" y="43835"/>
                    <a:pt x="13609" y="44287"/>
                    <a:pt x="14336" y="44663"/>
                  </a:cubicBezTo>
                  <a:cubicBezTo>
                    <a:pt x="15113" y="45089"/>
                    <a:pt x="15840" y="45414"/>
                    <a:pt x="16592" y="45640"/>
                  </a:cubicBezTo>
                  <a:cubicBezTo>
                    <a:pt x="17419" y="45916"/>
                    <a:pt x="18196" y="46041"/>
                    <a:pt x="18922" y="46066"/>
                  </a:cubicBezTo>
                  <a:cubicBezTo>
                    <a:pt x="19724" y="46066"/>
                    <a:pt x="20426" y="45891"/>
                    <a:pt x="21053" y="45565"/>
                  </a:cubicBezTo>
                  <a:cubicBezTo>
                    <a:pt x="21103" y="45565"/>
                    <a:pt x="21128" y="45515"/>
                    <a:pt x="21153" y="45465"/>
                  </a:cubicBezTo>
                  <a:cubicBezTo>
                    <a:pt x="21203" y="45439"/>
                    <a:pt x="21253" y="45389"/>
                    <a:pt x="21253" y="45314"/>
                  </a:cubicBezTo>
                  <a:cubicBezTo>
                    <a:pt x="21253" y="45264"/>
                    <a:pt x="21253" y="45239"/>
                    <a:pt x="21203" y="45189"/>
                  </a:cubicBezTo>
                  <a:cubicBezTo>
                    <a:pt x="21028" y="44988"/>
                    <a:pt x="20852" y="44763"/>
                    <a:pt x="20677" y="44462"/>
                  </a:cubicBezTo>
                  <a:cubicBezTo>
                    <a:pt x="20326" y="43911"/>
                    <a:pt x="20075" y="43284"/>
                    <a:pt x="19850" y="42582"/>
                  </a:cubicBezTo>
                  <a:cubicBezTo>
                    <a:pt x="19674" y="41906"/>
                    <a:pt x="19524" y="41179"/>
                    <a:pt x="19424" y="40427"/>
                  </a:cubicBezTo>
                  <a:cubicBezTo>
                    <a:pt x="19323" y="39700"/>
                    <a:pt x="19248" y="38923"/>
                    <a:pt x="19248" y="38046"/>
                  </a:cubicBezTo>
                  <a:lnTo>
                    <a:pt x="19198" y="38096"/>
                  </a:lnTo>
                  <a:cubicBezTo>
                    <a:pt x="19198" y="34612"/>
                    <a:pt x="19950" y="31204"/>
                    <a:pt x="20677" y="28347"/>
                  </a:cubicBezTo>
                  <a:cubicBezTo>
                    <a:pt x="20978" y="27194"/>
                    <a:pt x="21303" y="26041"/>
                    <a:pt x="21604" y="24913"/>
                  </a:cubicBezTo>
                  <a:lnTo>
                    <a:pt x="21654" y="24738"/>
                  </a:lnTo>
                  <a:lnTo>
                    <a:pt x="21679" y="24662"/>
                  </a:lnTo>
                  <a:lnTo>
                    <a:pt x="21704" y="24612"/>
                  </a:lnTo>
                  <a:lnTo>
                    <a:pt x="21704" y="24537"/>
                  </a:lnTo>
                  <a:lnTo>
                    <a:pt x="21729" y="24487"/>
                  </a:lnTo>
                  <a:cubicBezTo>
                    <a:pt x="21905" y="23835"/>
                    <a:pt x="22080" y="23209"/>
                    <a:pt x="22256" y="22557"/>
                  </a:cubicBezTo>
                  <a:cubicBezTo>
                    <a:pt x="22406" y="21906"/>
                    <a:pt x="22582" y="21229"/>
                    <a:pt x="22757" y="20502"/>
                  </a:cubicBezTo>
                  <a:cubicBezTo>
                    <a:pt x="23058" y="19048"/>
                    <a:pt x="23308" y="17645"/>
                    <a:pt x="23484" y="16291"/>
                  </a:cubicBezTo>
                  <a:cubicBezTo>
                    <a:pt x="23634" y="14863"/>
                    <a:pt x="23735" y="13434"/>
                    <a:pt x="23709" y="12056"/>
                  </a:cubicBezTo>
                  <a:cubicBezTo>
                    <a:pt x="23709" y="11003"/>
                    <a:pt x="23634" y="9925"/>
                    <a:pt x="23484" y="8848"/>
                  </a:cubicBezTo>
                  <a:cubicBezTo>
                    <a:pt x="23359" y="7795"/>
                    <a:pt x="23158" y="6743"/>
                    <a:pt x="22907" y="5690"/>
                  </a:cubicBezTo>
                  <a:cubicBezTo>
                    <a:pt x="22657" y="4637"/>
                    <a:pt x="22356" y="3685"/>
                    <a:pt x="22005" y="2783"/>
                  </a:cubicBezTo>
                  <a:cubicBezTo>
                    <a:pt x="21604" y="1855"/>
                    <a:pt x="21128" y="953"/>
                    <a:pt x="20577" y="101"/>
                  </a:cubicBezTo>
                  <a:cubicBezTo>
                    <a:pt x="20552" y="51"/>
                    <a:pt x="20501" y="26"/>
                    <a:pt x="20426" y="26"/>
                  </a:cubicBezTo>
                  <a:cubicBezTo>
                    <a:pt x="20401" y="1"/>
                    <a:pt x="20376" y="1"/>
                    <a:pt x="20351" y="1"/>
                  </a:cubicBezTo>
                  <a:close/>
                </a:path>
              </a:pathLst>
            </a:custGeom>
            <a:solidFill>
              <a:srgbClr val="A67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1" name="Google Shape;9531;p55"/>
            <p:cNvSpPr/>
            <p:nvPr/>
          </p:nvSpPr>
          <p:spPr>
            <a:xfrm>
              <a:off x="2758300" y="2741875"/>
              <a:ext cx="14425" cy="16950"/>
            </a:xfrm>
            <a:custGeom>
              <a:avLst/>
              <a:gdLst/>
              <a:ahLst/>
              <a:cxnLst/>
              <a:rect l="l" t="t" r="r" b="b"/>
              <a:pathLst>
                <a:path w="577" h="678" extrusionOk="0">
                  <a:moveTo>
                    <a:pt x="100" y="327"/>
                  </a:moveTo>
                  <a:lnTo>
                    <a:pt x="100" y="327"/>
                  </a:lnTo>
                  <a:cubicBezTo>
                    <a:pt x="81" y="347"/>
                    <a:pt x="76" y="351"/>
                    <a:pt x="76" y="364"/>
                  </a:cubicBezTo>
                  <a:lnTo>
                    <a:pt x="76" y="364"/>
                  </a:lnTo>
                  <a:cubicBezTo>
                    <a:pt x="82" y="351"/>
                    <a:pt x="88" y="339"/>
                    <a:pt x="100" y="327"/>
                  </a:cubicBezTo>
                  <a:close/>
                  <a:moveTo>
                    <a:pt x="401" y="1"/>
                  </a:moveTo>
                  <a:cubicBezTo>
                    <a:pt x="376" y="1"/>
                    <a:pt x="376" y="1"/>
                    <a:pt x="351" y="26"/>
                  </a:cubicBezTo>
                  <a:cubicBezTo>
                    <a:pt x="301" y="26"/>
                    <a:pt x="276" y="51"/>
                    <a:pt x="251" y="101"/>
                  </a:cubicBezTo>
                  <a:cubicBezTo>
                    <a:pt x="201" y="201"/>
                    <a:pt x="125" y="277"/>
                    <a:pt x="75" y="377"/>
                  </a:cubicBezTo>
                  <a:cubicBezTo>
                    <a:pt x="75" y="372"/>
                    <a:pt x="75" y="367"/>
                    <a:pt x="76" y="364"/>
                  </a:cubicBezTo>
                  <a:lnTo>
                    <a:pt x="76" y="364"/>
                  </a:lnTo>
                  <a:cubicBezTo>
                    <a:pt x="69" y="377"/>
                    <a:pt x="63" y="389"/>
                    <a:pt x="50" y="402"/>
                  </a:cubicBezTo>
                  <a:cubicBezTo>
                    <a:pt x="25" y="427"/>
                    <a:pt x="0" y="477"/>
                    <a:pt x="0" y="527"/>
                  </a:cubicBezTo>
                  <a:cubicBezTo>
                    <a:pt x="0" y="552"/>
                    <a:pt x="25" y="602"/>
                    <a:pt x="75" y="627"/>
                  </a:cubicBezTo>
                  <a:cubicBezTo>
                    <a:pt x="100" y="678"/>
                    <a:pt x="150" y="678"/>
                    <a:pt x="201" y="678"/>
                  </a:cubicBezTo>
                  <a:cubicBezTo>
                    <a:pt x="226" y="678"/>
                    <a:pt x="276" y="653"/>
                    <a:pt x="301" y="627"/>
                  </a:cubicBezTo>
                  <a:cubicBezTo>
                    <a:pt x="401" y="502"/>
                    <a:pt x="476" y="377"/>
                    <a:pt x="551" y="252"/>
                  </a:cubicBezTo>
                  <a:cubicBezTo>
                    <a:pt x="577" y="226"/>
                    <a:pt x="577" y="176"/>
                    <a:pt x="577" y="126"/>
                  </a:cubicBezTo>
                  <a:cubicBezTo>
                    <a:pt x="551" y="76"/>
                    <a:pt x="526" y="51"/>
                    <a:pt x="476" y="26"/>
                  </a:cubicBezTo>
                  <a:cubicBezTo>
                    <a:pt x="451" y="1"/>
                    <a:pt x="426" y="1"/>
                    <a:pt x="401" y="1"/>
                  </a:cubicBezTo>
                  <a:close/>
                </a:path>
              </a:pathLst>
            </a:custGeom>
            <a:solidFill>
              <a:srgbClr val="8864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2" name="Google Shape;9532;p55"/>
            <p:cNvSpPr/>
            <p:nvPr/>
          </p:nvSpPr>
          <p:spPr>
            <a:xfrm>
              <a:off x="2757675" y="2743150"/>
              <a:ext cx="15675" cy="16550"/>
            </a:xfrm>
            <a:custGeom>
              <a:avLst/>
              <a:gdLst/>
              <a:ahLst/>
              <a:cxnLst/>
              <a:rect l="l" t="t" r="r" b="b"/>
              <a:pathLst>
                <a:path w="627" h="662" extrusionOk="0">
                  <a:moveTo>
                    <a:pt x="426" y="0"/>
                  </a:moveTo>
                  <a:cubicBezTo>
                    <a:pt x="376" y="0"/>
                    <a:pt x="301" y="25"/>
                    <a:pt x="276" y="75"/>
                  </a:cubicBezTo>
                  <a:cubicBezTo>
                    <a:pt x="251" y="125"/>
                    <a:pt x="251" y="150"/>
                    <a:pt x="226" y="175"/>
                  </a:cubicBezTo>
                  <a:cubicBezTo>
                    <a:pt x="175" y="251"/>
                    <a:pt x="125" y="301"/>
                    <a:pt x="75" y="376"/>
                  </a:cubicBezTo>
                  <a:cubicBezTo>
                    <a:pt x="0" y="451"/>
                    <a:pt x="0" y="551"/>
                    <a:pt x="75" y="627"/>
                  </a:cubicBezTo>
                  <a:cubicBezTo>
                    <a:pt x="109" y="649"/>
                    <a:pt x="153" y="662"/>
                    <a:pt x="196" y="662"/>
                  </a:cubicBezTo>
                  <a:cubicBezTo>
                    <a:pt x="248" y="662"/>
                    <a:pt x="298" y="643"/>
                    <a:pt x="326" y="602"/>
                  </a:cubicBezTo>
                  <a:cubicBezTo>
                    <a:pt x="426" y="501"/>
                    <a:pt x="501" y="376"/>
                    <a:pt x="576" y="251"/>
                  </a:cubicBezTo>
                  <a:cubicBezTo>
                    <a:pt x="627" y="150"/>
                    <a:pt x="602" y="50"/>
                    <a:pt x="501" y="0"/>
                  </a:cubicBezTo>
                  <a:close/>
                </a:path>
              </a:pathLst>
            </a:custGeom>
            <a:solidFill>
              <a:srgbClr val="8864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3" name="Google Shape;9533;p55"/>
            <p:cNvSpPr/>
            <p:nvPr/>
          </p:nvSpPr>
          <p:spPr>
            <a:xfrm>
              <a:off x="2759550" y="2732475"/>
              <a:ext cx="20700" cy="25725"/>
            </a:xfrm>
            <a:custGeom>
              <a:avLst/>
              <a:gdLst/>
              <a:ahLst/>
              <a:cxnLst/>
              <a:rect l="l" t="t" r="r" b="b"/>
              <a:pathLst>
                <a:path w="828" h="1029" extrusionOk="0">
                  <a:moveTo>
                    <a:pt x="652" y="1"/>
                  </a:moveTo>
                  <a:cubicBezTo>
                    <a:pt x="602" y="1"/>
                    <a:pt x="552" y="26"/>
                    <a:pt x="527" y="76"/>
                  </a:cubicBezTo>
                  <a:cubicBezTo>
                    <a:pt x="351" y="277"/>
                    <a:pt x="201" y="502"/>
                    <a:pt x="50" y="728"/>
                  </a:cubicBezTo>
                  <a:cubicBezTo>
                    <a:pt x="25" y="778"/>
                    <a:pt x="0" y="803"/>
                    <a:pt x="25" y="853"/>
                  </a:cubicBezTo>
                  <a:cubicBezTo>
                    <a:pt x="25" y="903"/>
                    <a:pt x="25" y="953"/>
                    <a:pt x="75" y="978"/>
                  </a:cubicBezTo>
                  <a:cubicBezTo>
                    <a:pt x="100" y="1003"/>
                    <a:pt x="151" y="1029"/>
                    <a:pt x="201" y="1029"/>
                  </a:cubicBezTo>
                  <a:cubicBezTo>
                    <a:pt x="226" y="1029"/>
                    <a:pt x="301" y="1003"/>
                    <a:pt x="326" y="953"/>
                  </a:cubicBezTo>
                  <a:cubicBezTo>
                    <a:pt x="476" y="728"/>
                    <a:pt x="627" y="527"/>
                    <a:pt x="777" y="302"/>
                  </a:cubicBezTo>
                  <a:cubicBezTo>
                    <a:pt x="802" y="252"/>
                    <a:pt x="827" y="227"/>
                    <a:pt x="827" y="176"/>
                  </a:cubicBezTo>
                  <a:cubicBezTo>
                    <a:pt x="827" y="126"/>
                    <a:pt x="802" y="76"/>
                    <a:pt x="752" y="51"/>
                  </a:cubicBezTo>
                  <a:cubicBezTo>
                    <a:pt x="727" y="26"/>
                    <a:pt x="702" y="1"/>
                    <a:pt x="652" y="1"/>
                  </a:cubicBezTo>
                  <a:close/>
                </a:path>
              </a:pathLst>
            </a:custGeom>
            <a:solidFill>
              <a:srgbClr val="8864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4" name="Google Shape;9534;p55"/>
            <p:cNvSpPr/>
            <p:nvPr/>
          </p:nvSpPr>
          <p:spPr>
            <a:xfrm>
              <a:off x="3408050" y="950525"/>
              <a:ext cx="117825" cy="35100"/>
            </a:xfrm>
            <a:custGeom>
              <a:avLst/>
              <a:gdLst/>
              <a:ahLst/>
              <a:cxnLst/>
              <a:rect l="l" t="t" r="r" b="b"/>
              <a:pathLst>
                <a:path w="4713" h="1404" extrusionOk="0">
                  <a:moveTo>
                    <a:pt x="1529" y="0"/>
                  </a:moveTo>
                  <a:cubicBezTo>
                    <a:pt x="1128" y="0"/>
                    <a:pt x="752" y="25"/>
                    <a:pt x="301" y="101"/>
                  </a:cubicBezTo>
                  <a:cubicBezTo>
                    <a:pt x="301" y="101"/>
                    <a:pt x="276" y="126"/>
                    <a:pt x="251" y="126"/>
                  </a:cubicBezTo>
                  <a:cubicBezTo>
                    <a:pt x="75" y="176"/>
                    <a:pt x="0" y="376"/>
                    <a:pt x="50" y="577"/>
                  </a:cubicBezTo>
                  <a:cubicBezTo>
                    <a:pt x="110" y="716"/>
                    <a:pt x="249" y="793"/>
                    <a:pt x="392" y="793"/>
                  </a:cubicBezTo>
                  <a:cubicBezTo>
                    <a:pt x="429" y="793"/>
                    <a:pt x="466" y="788"/>
                    <a:pt x="501" y="777"/>
                  </a:cubicBezTo>
                  <a:lnTo>
                    <a:pt x="527" y="777"/>
                  </a:lnTo>
                  <a:cubicBezTo>
                    <a:pt x="827" y="652"/>
                    <a:pt x="1203" y="577"/>
                    <a:pt x="1554" y="527"/>
                  </a:cubicBezTo>
                  <a:cubicBezTo>
                    <a:pt x="1742" y="502"/>
                    <a:pt x="1930" y="489"/>
                    <a:pt x="2115" y="489"/>
                  </a:cubicBezTo>
                  <a:cubicBezTo>
                    <a:pt x="2300" y="489"/>
                    <a:pt x="2481" y="502"/>
                    <a:pt x="2657" y="527"/>
                  </a:cubicBezTo>
                  <a:cubicBezTo>
                    <a:pt x="3033" y="552"/>
                    <a:pt x="3409" y="652"/>
                    <a:pt x="3735" y="802"/>
                  </a:cubicBezTo>
                  <a:cubicBezTo>
                    <a:pt x="4085" y="953"/>
                    <a:pt x="4411" y="1178"/>
                    <a:pt x="4712" y="1404"/>
                  </a:cubicBezTo>
                  <a:cubicBezTo>
                    <a:pt x="4436" y="1128"/>
                    <a:pt x="4161" y="853"/>
                    <a:pt x="3835" y="652"/>
                  </a:cubicBezTo>
                  <a:cubicBezTo>
                    <a:pt x="3484" y="452"/>
                    <a:pt x="3108" y="276"/>
                    <a:pt x="2732" y="176"/>
                  </a:cubicBezTo>
                  <a:cubicBezTo>
                    <a:pt x="2356" y="76"/>
                    <a:pt x="1955" y="25"/>
                    <a:pt x="1529"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5" name="Google Shape;9535;p55"/>
            <p:cNvSpPr/>
            <p:nvPr/>
          </p:nvSpPr>
          <p:spPr>
            <a:xfrm>
              <a:off x="3152400" y="999125"/>
              <a:ext cx="98400" cy="74850"/>
            </a:xfrm>
            <a:custGeom>
              <a:avLst/>
              <a:gdLst/>
              <a:ahLst/>
              <a:cxnLst/>
              <a:rect l="l" t="t" r="r" b="b"/>
              <a:pathLst>
                <a:path w="3936" h="2994" extrusionOk="0">
                  <a:moveTo>
                    <a:pt x="3562" y="0"/>
                  </a:moveTo>
                  <a:cubicBezTo>
                    <a:pt x="3537" y="0"/>
                    <a:pt x="3511" y="4"/>
                    <a:pt x="3484" y="11"/>
                  </a:cubicBezTo>
                  <a:cubicBezTo>
                    <a:pt x="3033" y="112"/>
                    <a:pt x="2682" y="262"/>
                    <a:pt x="2306" y="437"/>
                  </a:cubicBezTo>
                  <a:cubicBezTo>
                    <a:pt x="1956" y="613"/>
                    <a:pt x="1605" y="813"/>
                    <a:pt x="1304" y="1064"/>
                  </a:cubicBezTo>
                  <a:cubicBezTo>
                    <a:pt x="978" y="1315"/>
                    <a:pt x="702" y="1615"/>
                    <a:pt x="502" y="1941"/>
                  </a:cubicBezTo>
                  <a:cubicBezTo>
                    <a:pt x="251" y="2267"/>
                    <a:pt x="126" y="2643"/>
                    <a:pt x="1" y="2994"/>
                  </a:cubicBezTo>
                  <a:cubicBezTo>
                    <a:pt x="176" y="2668"/>
                    <a:pt x="351" y="2317"/>
                    <a:pt x="627" y="2066"/>
                  </a:cubicBezTo>
                  <a:cubicBezTo>
                    <a:pt x="878" y="1791"/>
                    <a:pt x="1179" y="1540"/>
                    <a:pt x="1504" y="1365"/>
                  </a:cubicBezTo>
                  <a:cubicBezTo>
                    <a:pt x="1805" y="1164"/>
                    <a:pt x="2156" y="1014"/>
                    <a:pt x="2507" y="914"/>
                  </a:cubicBezTo>
                  <a:cubicBezTo>
                    <a:pt x="2858" y="813"/>
                    <a:pt x="3234" y="713"/>
                    <a:pt x="3560" y="688"/>
                  </a:cubicBezTo>
                  <a:lnTo>
                    <a:pt x="3635" y="688"/>
                  </a:lnTo>
                  <a:cubicBezTo>
                    <a:pt x="3810" y="638"/>
                    <a:pt x="3935" y="462"/>
                    <a:pt x="3885" y="287"/>
                  </a:cubicBezTo>
                  <a:cubicBezTo>
                    <a:pt x="3843" y="116"/>
                    <a:pt x="3709" y="0"/>
                    <a:pt x="3562" y="0"/>
                  </a:cubicBezTo>
                  <a:close/>
                </a:path>
              </a:pathLst>
            </a:custGeom>
            <a:solidFill>
              <a:srgbClr val="323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6" name="Google Shape;9536;p55"/>
            <p:cNvSpPr/>
            <p:nvPr/>
          </p:nvSpPr>
          <p:spPr>
            <a:xfrm>
              <a:off x="3112300" y="1038875"/>
              <a:ext cx="235625" cy="229975"/>
            </a:xfrm>
            <a:custGeom>
              <a:avLst/>
              <a:gdLst/>
              <a:ahLst/>
              <a:cxnLst/>
              <a:rect l="l" t="t" r="r" b="b"/>
              <a:pathLst>
                <a:path w="9425" h="9199" extrusionOk="0">
                  <a:moveTo>
                    <a:pt x="4838" y="0"/>
                  </a:moveTo>
                  <a:cubicBezTo>
                    <a:pt x="4412" y="0"/>
                    <a:pt x="3986" y="50"/>
                    <a:pt x="3585" y="151"/>
                  </a:cubicBezTo>
                  <a:cubicBezTo>
                    <a:pt x="2858" y="351"/>
                    <a:pt x="2206" y="702"/>
                    <a:pt x="1730" y="1203"/>
                  </a:cubicBezTo>
                  <a:lnTo>
                    <a:pt x="1605" y="1203"/>
                  </a:lnTo>
                  <a:cubicBezTo>
                    <a:pt x="1554" y="1228"/>
                    <a:pt x="1504" y="1278"/>
                    <a:pt x="1454" y="1329"/>
                  </a:cubicBezTo>
                  <a:cubicBezTo>
                    <a:pt x="402" y="2782"/>
                    <a:pt x="1" y="4512"/>
                    <a:pt x="377" y="5990"/>
                  </a:cubicBezTo>
                  <a:cubicBezTo>
                    <a:pt x="602" y="6792"/>
                    <a:pt x="1078" y="7544"/>
                    <a:pt x="1730" y="8096"/>
                  </a:cubicBezTo>
                  <a:cubicBezTo>
                    <a:pt x="2382" y="8647"/>
                    <a:pt x="3209" y="8998"/>
                    <a:pt x="4136" y="9148"/>
                  </a:cubicBezTo>
                  <a:cubicBezTo>
                    <a:pt x="4387" y="9198"/>
                    <a:pt x="4637" y="9198"/>
                    <a:pt x="4888" y="9198"/>
                  </a:cubicBezTo>
                  <a:cubicBezTo>
                    <a:pt x="5088" y="9198"/>
                    <a:pt x="5264" y="9198"/>
                    <a:pt x="5439" y="9173"/>
                  </a:cubicBezTo>
                  <a:cubicBezTo>
                    <a:pt x="5665" y="9148"/>
                    <a:pt x="5890" y="9098"/>
                    <a:pt x="6091" y="9048"/>
                  </a:cubicBezTo>
                  <a:cubicBezTo>
                    <a:pt x="6291" y="8998"/>
                    <a:pt x="6492" y="8898"/>
                    <a:pt x="6742" y="8797"/>
                  </a:cubicBezTo>
                  <a:cubicBezTo>
                    <a:pt x="7093" y="8622"/>
                    <a:pt x="7444" y="8396"/>
                    <a:pt x="7820" y="8070"/>
                  </a:cubicBezTo>
                  <a:cubicBezTo>
                    <a:pt x="8146" y="7770"/>
                    <a:pt x="8422" y="7469"/>
                    <a:pt x="8647" y="7143"/>
                  </a:cubicBezTo>
                  <a:cubicBezTo>
                    <a:pt x="9048" y="6567"/>
                    <a:pt x="9299" y="5840"/>
                    <a:pt x="9374" y="5038"/>
                  </a:cubicBezTo>
                  <a:cubicBezTo>
                    <a:pt x="9424" y="4336"/>
                    <a:pt x="9324" y="3584"/>
                    <a:pt x="9023" y="2882"/>
                  </a:cubicBezTo>
                  <a:cubicBezTo>
                    <a:pt x="8748" y="2181"/>
                    <a:pt x="8296" y="1529"/>
                    <a:pt x="7745" y="1053"/>
                  </a:cubicBezTo>
                  <a:cubicBezTo>
                    <a:pt x="7444" y="802"/>
                    <a:pt x="7143" y="602"/>
                    <a:pt x="6843" y="451"/>
                  </a:cubicBezTo>
                  <a:cubicBezTo>
                    <a:pt x="6517" y="301"/>
                    <a:pt x="6166" y="176"/>
                    <a:pt x="5815" y="101"/>
                  </a:cubicBezTo>
                  <a:cubicBezTo>
                    <a:pt x="5489" y="50"/>
                    <a:pt x="5164" y="0"/>
                    <a:pt x="4838" y="0"/>
                  </a:cubicBezTo>
                  <a:close/>
                </a:path>
              </a:pathLst>
            </a:custGeom>
            <a:solidFill>
              <a:srgbClr val="B9F2FB">
                <a:alpha val="29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7" name="Google Shape;9537;p55"/>
            <p:cNvSpPr/>
            <p:nvPr/>
          </p:nvSpPr>
          <p:spPr>
            <a:xfrm>
              <a:off x="3412425" y="934850"/>
              <a:ext cx="229350" cy="231225"/>
            </a:xfrm>
            <a:custGeom>
              <a:avLst/>
              <a:gdLst/>
              <a:ahLst/>
              <a:cxnLst/>
              <a:rect l="l" t="t" r="r" b="b"/>
              <a:pathLst>
                <a:path w="9174" h="9249" extrusionOk="0">
                  <a:moveTo>
                    <a:pt x="4788" y="1"/>
                  </a:moveTo>
                  <a:cubicBezTo>
                    <a:pt x="4437" y="1"/>
                    <a:pt x="4086" y="51"/>
                    <a:pt x="3735" y="151"/>
                  </a:cubicBezTo>
                  <a:cubicBezTo>
                    <a:pt x="3309" y="251"/>
                    <a:pt x="2883" y="427"/>
                    <a:pt x="2432" y="703"/>
                  </a:cubicBezTo>
                  <a:cubicBezTo>
                    <a:pt x="2382" y="652"/>
                    <a:pt x="2332" y="652"/>
                    <a:pt x="2256" y="652"/>
                  </a:cubicBezTo>
                  <a:cubicBezTo>
                    <a:pt x="2206" y="652"/>
                    <a:pt x="2181" y="652"/>
                    <a:pt x="2131" y="678"/>
                  </a:cubicBezTo>
                  <a:cubicBezTo>
                    <a:pt x="1805" y="878"/>
                    <a:pt x="1529" y="1129"/>
                    <a:pt x="1279" y="1379"/>
                  </a:cubicBezTo>
                  <a:cubicBezTo>
                    <a:pt x="1028" y="1655"/>
                    <a:pt x="803" y="1931"/>
                    <a:pt x="627" y="2256"/>
                  </a:cubicBezTo>
                  <a:cubicBezTo>
                    <a:pt x="301" y="2858"/>
                    <a:pt x="101" y="3585"/>
                    <a:pt x="51" y="4337"/>
                  </a:cubicBezTo>
                  <a:cubicBezTo>
                    <a:pt x="1" y="5038"/>
                    <a:pt x="126" y="5765"/>
                    <a:pt x="377" y="6442"/>
                  </a:cubicBezTo>
                  <a:cubicBezTo>
                    <a:pt x="652" y="7119"/>
                    <a:pt x="1078" y="7720"/>
                    <a:pt x="1630" y="8196"/>
                  </a:cubicBezTo>
                  <a:cubicBezTo>
                    <a:pt x="2106" y="8622"/>
                    <a:pt x="2733" y="8923"/>
                    <a:pt x="3384" y="9099"/>
                  </a:cubicBezTo>
                  <a:cubicBezTo>
                    <a:pt x="3710" y="9174"/>
                    <a:pt x="4036" y="9224"/>
                    <a:pt x="4387" y="9249"/>
                  </a:cubicBezTo>
                  <a:lnTo>
                    <a:pt x="4612" y="9249"/>
                  </a:lnTo>
                  <a:cubicBezTo>
                    <a:pt x="4863" y="9249"/>
                    <a:pt x="5113" y="9249"/>
                    <a:pt x="5389" y="9199"/>
                  </a:cubicBezTo>
                  <a:cubicBezTo>
                    <a:pt x="6016" y="9124"/>
                    <a:pt x="6642" y="8898"/>
                    <a:pt x="7194" y="8547"/>
                  </a:cubicBezTo>
                  <a:cubicBezTo>
                    <a:pt x="7770" y="8196"/>
                    <a:pt x="8246" y="7720"/>
                    <a:pt x="8572" y="7169"/>
                  </a:cubicBezTo>
                  <a:cubicBezTo>
                    <a:pt x="8923" y="6617"/>
                    <a:pt x="9124" y="5941"/>
                    <a:pt x="9174" y="5164"/>
                  </a:cubicBezTo>
                  <a:cubicBezTo>
                    <a:pt x="9174" y="4838"/>
                    <a:pt x="9149" y="4462"/>
                    <a:pt x="9098" y="4061"/>
                  </a:cubicBezTo>
                  <a:cubicBezTo>
                    <a:pt x="9048" y="3710"/>
                    <a:pt x="8948" y="3359"/>
                    <a:pt x="8798" y="2983"/>
                  </a:cubicBezTo>
                  <a:cubicBezTo>
                    <a:pt x="8522" y="2282"/>
                    <a:pt x="8096" y="1630"/>
                    <a:pt x="7595" y="1154"/>
                  </a:cubicBezTo>
                  <a:cubicBezTo>
                    <a:pt x="7043" y="627"/>
                    <a:pt x="6367" y="251"/>
                    <a:pt x="5640" y="101"/>
                  </a:cubicBezTo>
                  <a:cubicBezTo>
                    <a:pt x="5364" y="51"/>
                    <a:pt x="5063" y="1"/>
                    <a:pt x="4788" y="1"/>
                  </a:cubicBezTo>
                  <a:close/>
                </a:path>
              </a:pathLst>
            </a:custGeom>
            <a:solidFill>
              <a:srgbClr val="B9F2FB">
                <a:alpha val="29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8" name="Google Shape;9538;p55"/>
            <p:cNvSpPr/>
            <p:nvPr/>
          </p:nvSpPr>
          <p:spPr>
            <a:xfrm>
              <a:off x="3108550" y="1031350"/>
              <a:ext cx="247500" cy="246475"/>
            </a:xfrm>
            <a:custGeom>
              <a:avLst/>
              <a:gdLst/>
              <a:ahLst/>
              <a:cxnLst/>
              <a:rect l="l" t="t" r="r" b="b"/>
              <a:pathLst>
                <a:path w="9900" h="9859" extrusionOk="0">
                  <a:moveTo>
                    <a:pt x="4956" y="517"/>
                  </a:moveTo>
                  <a:cubicBezTo>
                    <a:pt x="5050" y="517"/>
                    <a:pt x="5144" y="521"/>
                    <a:pt x="5238" y="527"/>
                  </a:cubicBezTo>
                  <a:cubicBezTo>
                    <a:pt x="5639" y="552"/>
                    <a:pt x="6015" y="627"/>
                    <a:pt x="6366" y="752"/>
                  </a:cubicBezTo>
                  <a:cubicBezTo>
                    <a:pt x="6742" y="878"/>
                    <a:pt x="7068" y="1053"/>
                    <a:pt x="7394" y="1254"/>
                  </a:cubicBezTo>
                  <a:cubicBezTo>
                    <a:pt x="7720" y="1479"/>
                    <a:pt x="8020" y="1755"/>
                    <a:pt x="8296" y="2056"/>
                  </a:cubicBezTo>
                  <a:lnTo>
                    <a:pt x="8246" y="2006"/>
                  </a:lnTo>
                  <a:lnTo>
                    <a:pt x="8246" y="2006"/>
                  </a:lnTo>
                  <a:cubicBezTo>
                    <a:pt x="8509" y="2292"/>
                    <a:pt x="8726" y="2602"/>
                    <a:pt x="8898" y="2934"/>
                  </a:cubicBezTo>
                  <a:lnTo>
                    <a:pt x="8898" y="2934"/>
                  </a:lnTo>
                  <a:cubicBezTo>
                    <a:pt x="8898" y="2933"/>
                    <a:pt x="8898" y="2933"/>
                    <a:pt x="8898" y="2933"/>
                  </a:cubicBezTo>
                  <a:lnTo>
                    <a:pt x="8898" y="2933"/>
                  </a:lnTo>
                  <a:cubicBezTo>
                    <a:pt x="8902" y="2941"/>
                    <a:pt x="8906" y="2950"/>
                    <a:pt x="8910" y="2958"/>
                  </a:cubicBezTo>
                  <a:lnTo>
                    <a:pt x="8910" y="2958"/>
                  </a:lnTo>
                  <a:cubicBezTo>
                    <a:pt x="8906" y="2950"/>
                    <a:pt x="8902" y="2942"/>
                    <a:pt x="8898" y="2934"/>
                  </a:cubicBezTo>
                  <a:lnTo>
                    <a:pt x="8898" y="2934"/>
                  </a:lnTo>
                  <a:cubicBezTo>
                    <a:pt x="8898" y="2956"/>
                    <a:pt x="8917" y="2977"/>
                    <a:pt x="8922" y="2982"/>
                  </a:cubicBezTo>
                  <a:lnTo>
                    <a:pt x="8922" y="2982"/>
                  </a:lnTo>
                  <a:cubicBezTo>
                    <a:pt x="8918" y="2974"/>
                    <a:pt x="8914" y="2966"/>
                    <a:pt x="8910" y="2958"/>
                  </a:cubicBezTo>
                  <a:lnTo>
                    <a:pt x="8910" y="2958"/>
                  </a:lnTo>
                  <a:cubicBezTo>
                    <a:pt x="8914" y="2966"/>
                    <a:pt x="8918" y="2975"/>
                    <a:pt x="8923" y="2983"/>
                  </a:cubicBezTo>
                  <a:cubicBezTo>
                    <a:pt x="8923" y="2983"/>
                    <a:pt x="8922" y="2983"/>
                    <a:pt x="8922" y="2982"/>
                  </a:cubicBezTo>
                  <a:lnTo>
                    <a:pt x="8922" y="2982"/>
                  </a:lnTo>
                  <a:cubicBezTo>
                    <a:pt x="9085" y="3319"/>
                    <a:pt x="9202" y="3678"/>
                    <a:pt x="9273" y="4061"/>
                  </a:cubicBezTo>
                  <a:cubicBezTo>
                    <a:pt x="9349" y="4437"/>
                    <a:pt x="9374" y="4838"/>
                    <a:pt x="9349" y="5239"/>
                  </a:cubicBezTo>
                  <a:cubicBezTo>
                    <a:pt x="9324" y="5640"/>
                    <a:pt x="9248" y="6016"/>
                    <a:pt x="9123" y="6392"/>
                  </a:cubicBezTo>
                  <a:cubicBezTo>
                    <a:pt x="8998" y="6742"/>
                    <a:pt x="8822" y="7068"/>
                    <a:pt x="8622" y="7394"/>
                  </a:cubicBezTo>
                  <a:cubicBezTo>
                    <a:pt x="8396" y="7695"/>
                    <a:pt x="8171" y="7970"/>
                    <a:pt x="7870" y="8221"/>
                  </a:cubicBezTo>
                  <a:cubicBezTo>
                    <a:pt x="7594" y="8472"/>
                    <a:pt x="7268" y="8697"/>
                    <a:pt x="6943" y="8873"/>
                  </a:cubicBezTo>
                  <a:cubicBezTo>
                    <a:pt x="6592" y="9048"/>
                    <a:pt x="6216" y="9173"/>
                    <a:pt x="5840" y="9249"/>
                  </a:cubicBezTo>
                  <a:lnTo>
                    <a:pt x="5865" y="9249"/>
                  </a:lnTo>
                  <a:cubicBezTo>
                    <a:pt x="5564" y="9305"/>
                    <a:pt x="5277" y="9333"/>
                    <a:pt x="4984" y="9333"/>
                  </a:cubicBezTo>
                  <a:cubicBezTo>
                    <a:pt x="4886" y="9333"/>
                    <a:pt x="4787" y="9330"/>
                    <a:pt x="4687" y="9324"/>
                  </a:cubicBezTo>
                  <a:cubicBezTo>
                    <a:pt x="4286" y="9299"/>
                    <a:pt x="3910" y="9224"/>
                    <a:pt x="3534" y="9098"/>
                  </a:cubicBezTo>
                  <a:cubicBezTo>
                    <a:pt x="3484" y="9098"/>
                    <a:pt x="3459" y="9073"/>
                    <a:pt x="3409" y="9048"/>
                  </a:cubicBezTo>
                  <a:lnTo>
                    <a:pt x="3384" y="9048"/>
                  </a:lnTo>
                  <a:cubicBezTo>
                    <a:pt x="3384" y="9048"/>
                    <a:pt x="3359" y="9048"/>
                    <a:pt x="3334" y="9023"/>
                  </a:cubicBezTo>
                  <a:cubicBezTo>
                    <a:pt x="3308" y="9023"/>
                    <a:pt x="3308" y="9023"/>
                    <a:pt x="3283" y="8998"/>
                  </a:cubicBezTo>
                  <a:cubicBezTo>
                    <a:pt x="3008" y="8898"/>
                    <a:pt x="2757" y="8772"/>
                    <a:pt x="2532" y="8597"/>
                  </a:cubicBezTo>
                  <a:cubicBezTo>
                    <a:pt x="2281" y="8447"/>
                    <a:pt x="2055" y="8271"/>
                    <a:pt x="1855" y="8071"/>
                  </a:cubicBezTo>
                  <a:cubicBezTo>
                    <a:pt x="1855" y="8046"/>
                    <a:pt x="1855" y="8046"/>
                    <a:pt x="1855" y="8046"/>
                  </a:cubicBezTo>
                  <a:cubicBezTo>
                    <a:pt x="1830" y="8046"/>
                    <a:pt x="1830" y="8046"/>
                    <a:pt x="1830" y="8021"/>
                  </a:cubicBezTo>
                  <a:cubicBezTo>
                    <a:pt x="1780" y="7970"/>
                    <a:pt x="1730" y="7920"/>
                    <a:pt x="1679" y="7870"/>
                  </a:cubicBezTo>
                  <a:cubicBezTo>
                    <a:pt x="1429" y="7595"/>
                    <a:pt x="1203" y="7269"/>
                    <a:pt x="1028" y="6943"/>
                  </a:cubicBezTo>
                  <a:cubicBezTo>
                    <a:pt x="1028" y="6943"/>
                    <a:pt x="1028" y="6918"/>
                    <a:pt x="1028" y="6918"/>
                  </a:cubicBezTo>
                  <a:cubicBezTo>
                    <a:pt x="928" y="6717"/>
                    <a:pt x="827" y="6492"/>
                    <a:pt x="752" y="6291"/>
                  </a:cubicBezTo>
                  <a:cubicBezTo>
                    <a:pt x="727" y="6166"/>
                    <a:pt x="677" y="6041"/>
                    <a:pt x="652" y="5915"/>
                  </a:cubicBezTo>
                  <a:cubicBezTo>
                    <a:pt x="652" y="5890"/>
                    <a:pt x="652" y="5890"/>
                    <a:pt x="652" y="5865"/>
                  </a:cubicBezTo>
                  <a:cubicBezTo>
                    <a:pt x="652" y="5840"/>
                    <a:pt x="627" y="5840"/>
                    <a:pt x="627" y="5840"/>
                  </a:cubicBezTo>
                  <a:lnTo>
                    <a:pt x="627" y="5815"/>
                  </a:lnTo>
                  <a:cubicBezTo>
                    <a:pt x="627" y="5790"/>
                    <a:pt x="627" y="5790"/>
                    <a:pt x="627" y="5790"/>
                  </a:cubicBezTo>
                  <a:cubicBezTo>
                    <a:pt x="627" y="5790"/>
                    <a:pt x="627" y="5765"/>
                    <a:pt x="627" y="5765"/>
                  </a:cubicBezTo>
                  <a:cubicBezTo>
                    <a:pt x="627" y="5765"/>
                    <a:pt x="627" y="5765"/>
                    <a:pt x="627" y="5740"/>
                  </a:cubicBezTo>
                  <a:cubicBezTo>
                    <a:pt x="577" y="5514"/>
                    <a:pt x="552" y="5289"/>
                    <a:pt x="552" y="5063"/>
                  </a:cubicBezTo>
                  <a:cubicBezTo>
                    <a:pt x="552" y="5038"/>
                    <a:pt x="552" y="5038"/>
                    <a:pt x="552" y="5038"/>
                  </a:cubicBezTo>
                  <a:cubicBezTo>
                    <a:pt x="552" y="5013"/>
                    <a:pt x="552" y="4988"/>
                    <a:pt x="552" y="4988"/>
                  </a:cubicBezTo>
                  <a:cubicBezTo>
                    <a:pt x="552" y="4863"/>
                    <a:pt x="552" y="4737"/>
                    <a:pt x="552" y="4612"/>
                  </a:cubicBezTo>
                  <a:cubicBezTo>
                    <a:pt x="577" y="4311"/>
                    <a:pt x="627" y="4036"/>
                    <a:pt x="702" y="3760"/>
                  </a:cubicBezTo>
                  <a:cubicBezTo>
                    <a:pt x="702" y="3735"/>
                    <a:pt x="702" y="3735"/>
                    <a:pt x="702" y="3735"/>
                  </a:cubicBezTo>
                  <a:cubicBezTo>
                    <a:pt x="702" y="3710"/>
                    <a:pt x="727" y="3710"/>
                    <a:pt x="727" y="3685"/>
                  </a:cubicBezTo>
                  <a:cubicBezTo>
                    <a:pt x="752" y="3610"/>
                    <a:pt x="752" y="3559"/>
                    <a:pt x="777" y="3484"/>
                  </a:cubicBezTo>
                  <a:cubicBezTo>
                    <a:pt x="802" y="3459"/>
                    <a:pt x="802" y="3409"/>
                    <a:pt x="827" y="3384"/>
                  </a:cubicBezTo>
                  <a:cubicBezTo>
                    <a:pt x="827" y="3384"/>
                    <a:pt x="827" y="3359"/>
                    <a:pt x="827" y="3359"/>
                  </a:cubicBezTo>
                  <a:cubicBezTo>
                    <a:pt x="827" y="3359"/>
                    <a:pt x="852" y="3334"/>
                    <a:pt x="852" y="3309"/>
                  </a:cubicBezTo>
                  <a:cubicBezTo>
                    <a:pt x="852" y="3309"/>
                    <a:pt x="852" y="3284"/>
                    <a:pt x="877" y="3259"/>
                  </a:cubicBezTo>
                  <a:cubicBezTo>
                    <a:pt x="1003" y="2983"/>
                    <a:pt x="1128" y="2707"/>
                    <a:pt x="1303" y="2457"/>
                  </a:cubicBezTo>
                  <a:cubicBezTo>
                    <a:pt x="1404" y="2306"/>
                    <a:pt x="1504" y="2181"/>
                    <a:pt x="1629" y="2031"/>
                  </a:cubicBezTo>
                  <a:cubicBezTo>
                    <a:pt x="1629" y="2031"/>
                    <a:pt x="1654" y="2006"/>
                    <a:pt x="1654" y="2006"/>
                  </a:cubicBezTo>
                  <a:cubicBezTo>
                    <a:pt x="1780" y="1855"/>
                    <a:pt x="1905" y="1730"/>
                    <a:pt x="2055" y="1605"/>
                  </a:cubicBezTo>
                  <a:cubicBezTo>
                    <a:pt x="2131" y="1529"/>
                    <a:pt x="2206" y="1479"/>
                    <a:pt x="2306" y="1404"/>
                  </a:cubicBezTo>
                  <a:cubicBezTo>
                    <a:pt x="2306" y="1404"/>
                    <a:pt x="2331" y="1379"/>
                    <a:pt x="2331" y="1379"/>
                  </a:cubicBezTo>
                  <a:cubicBezTo>
                    <a:pt x="2356" y="1379"/>
                    <a:pt x="2356" y="1354"/>
                    <a:pt x="2381" y="1354"/>
                  </a:cubicBezTo>
                  <a:cubicBezTo>
                    <a:pt x="2557" y="1204"/>
                    <a:pt x="2757" y="1103"/>
                    <a:pt x="2983" y="978"/>
                  </a:cubicBezTo>
                  <a:cubicBezTo>
                    <a:pt x="3334" y="803"/>
                    <a:pt x="3710" y="677"/>
                    <a:pt x="4111" y="602"/>
                  </a:cubicBezTo>
                  <a:cubicBezTo>
                    <a:pt x="4392" y="546"/>
                    <a:pt x="4674" y="517"/>
                    <a:pt x="4956" y="517"/>
                  </a:cubicBezTo>
                  <a:close/>
                  <a:moveTo>
                    <a:pt x="4587" y="0"/>
                  </a:moveTo>
                  <a:cubicBezTo>
                    <a:pt x="4060" y="51"/>
                    <a:pt x="3534" y="176"/>
                    <a:pt x="3058" y="376"/>
                  </a:cubicBezTo>
                  <a:cubicBezTo>
                    <a:pt x="2782" y="477"/>
                    <a:pt x="2557" y="627"/>
                    <a:pt x="2306" y="777"/>
                  </a:cubicBezTo>
                  <a:cubicBezTo>
                    <a:pt x="2281" y="803"/>
                    <a:pt x="2231" y="803"/>
                    <a:pt x="2206" y="828"/>
                  </a:cubicBezTo>
                  <a:cubicBezTo>
                    <a:pt x="2105" y="903"/>
                    <a:pt x="2005" y="978"/>
                    <a:pt x="1905" y="1053"/>
                  </a:cubicBezTo>
                  <a:cubicBezTo>
                    <a:pt x="1880" y="1078"/>
                    <a:pt x="1855" y="1103"/>
                    <a:pt x="1855" y="1103"/>
                  </a:cubicBezTo>
                  <a:cubicBezTo>
                    <a:pt x="1730" y="1204"/>
                    <a:pt x="1629" y="1304"/>
                    <a:pt x="1529" y="1404"/>
                  </a:cubicBezTo>
                  <a:cubicBezTo>
                    <a:pt x="1454" y="1454"/>
                    <a:pt x="1379" y="1529"/>
                    <a:pt x="1303" y="1630"/>
                  </a:cubicBezTo>
                  <a:cubicBezTo>
                    <a:pt x="1203" y="1730"/>
                    <a:pt x="1103" y="1855"/>
                    <a:pt x="1003" y="1980"/>
                  </a:cubicBezTo>
                  <a:cubicBezTo>
                    <a:pt x="953" y="2056"/>
                    <a:pt x="902" y="2131"/>
                    <a:pt x="827" y="2231"/>
                  </a:cubicBezTo>
                  <a:cubicBezTo>
                    <a:pt x="827" y="2231"/>
                    <a:pt x="827" y="2256"/>
                    <a:pt x="802" y="2256"/>
                  </a:cubicBezTo>
                  <a:cubicBezTo>
                    <a:pt x="652" y="2507"/>
                    <a:pt x="527" y="2757"/>
                    <a:pt x="401" y="3033"/>
                  </a:cubicBezTo>
                  <a:cubicBezTo>
                    <a:pt x="401" y="3033"/>
                    <a:pt x="401" y="3058"/>
                    <a:pt x="401" y="3058"/>
                  </a:cubicBezTo>
                  <a:cubicBezTo>
                    <a:pt x="301" y="3309"/>
                    <a:pt x="201" y="3559"/>
                    <a:pt x="151" y="3835"/>
                  </a:cubicBezTo>
                  <a:lnTo>
                    <a:pt x="151" y="3860"/>
                  </a:lnTo>
                  <a:cubicBezTo>
                    <a:pt x="50" y="4311"/>
                    <a:pt x="0" y="4787"/>
                    <a:pt x="25" y="5239"/>
                  </a:cubicBezTo>
                  <a:cubicBezTo>
                    <a:pt x="50" y="5264"/>
                    <a:pt x="50" y="5314"/>
                    <a:pt x="50" y="5339"/>
                  </a:cubicBezTo>
                  <a:cubicBezTo>
                    <a:pt x="50" y="5364"/>
                    <a:pt x="50" y="5364"/>
                    <a:pt x="50" y="5364"/>
                  </a:cubicBezTo>
                  <a:cubicBezTo>
                    <a:pt x="50" y="5414"/>
                    <a:pt x="50" y="5464"/>
                    <a:pt x="50" y="5489"/>
                  </a:cubicBezTo>
                  <a:cubicBezTo>
                    <a:pt x="126" y="6141"/>
                    <a:pt x="326" y="6742"/>
                    <a:pt x="652" y="7294"/>
                  </a:cubicBezTo>
                  <a:cubicBezTo>
                    <a:pt x="752" y="7519"/>
                    <a:pt x="877" y="7695"/>
                    <a:pt x="1028" y="7895"/>
                  </a:cubicBezTo>
                  <a:cubicBezTo>
                    <a:pt x="1379" y="8371"/>
                    <a:pt x="1830" y="8798"/>
                    <a:pt x="2356" y="9123"/>
                  </a:cubicBezTo>
                  <a:lnTo>
                    <a:pt x="2381" y="9123"/>
                  </a:lnTo>
                  <a:cubicBezTo>
                    <a:pt x="2807" y="9399"/>
                    <a:pt x="3283" y="9600"/>
                    <a:pt x="3785" y="9725"/>
                  </a:cubicBezTo>
                  <a:cubicBezTo>
                    <a:pt x="4173" y="9822"/>
                    <a:pt x="4577" y="9859"/>
                    <a:pt x="4972" y="9859"/>
                  </a:cubicBezTo>
                  <a:cubicBezTo>
                    <a:pt x="5087" y="9859"/>
                    <a:pt x="5201" y="9856"/>
                    <a:pt x="5314" y="9850"/>
                  </a:cubicBezTo>
                  <a:cubicBezTo>
                    <a:pt x="5840" y="9800"/>
                    <a:pt x="6366" y="9675"/>
                    <a:pt x="6867" y="9474"/>
                  </a:cubicBezTo>
                  <a:cubicBezTo>
                    <a:pt x="7344" y="9274"/>
                    <a:pt x="7795" y="8973"/>
                    <a:pt x="8196" y="8647"/>
                  </a:cubicBezTo>
                  <a:cubicBezTo>
                    <a:pt x="8572" y="8296"/>
                    <a:pt x="8923" y="7895"/>
                    <a:pt x="9173" y="7444"/>
                  </a:cubicBezTo>
                  <a:cubicBezTo>
                    <a:pt x="9474" y="6993"/>
                    <a:pt x="9674" y="6467"/>
                    <a:pt x="9775" y="5940"/>
                  </a:cubicBezTo>
                  <a:cubicBezTo>
                    <a:pt x="9900" y="5414"/>
                    <a:pt x="9900" y="4863"/>
                    <a:pt x="9850" y="4336"/>
                  </a:cubicBezTo>
                  <a:cubicBezTo>
                    <a:pt x="9800" y="3835"/>
                    <a:pt x="9649" y="3334"/>
                    <a:pt x="9424" y="2858"/>
                  </a:cubicBezTo>
                  <a:cubicBezTo>
                    <a:pt x="9324" y="2657"/>
                    <a:pt x="9223" y="2432"/>
                    <a:pt x="9073" y="2231"/>
                  </a:cubicBezTo>
                  <a:cubicBezTo>
                    <a:pt x="8948" y="2006"/>
                    <a:pt x="8772" y="1805"/>
                    <a:pt x="8597" y="1630"/>
                  </a:cubicBezTo>
                  <a:cubicBezTo>
                    <a:pt x="7945" y="853"/>
                    <a:pt x="7018" y="351"/>
                    <a:pt x="6040" y="126"/>
                  </a:cubicBezTo>
                  <a:cubicBezTo>
                    <a:pt x="5689" y="26"/>
                    <a:pt x="5314" y="0"/>
                    <a:pt x="4963" y="0"/>
                  </a:cubicBezTo>
                  <a:close/>
                </a:path>
              </a:pathLst>
            </a:custGeom>
            <a:solidFill>
              <a:srgbClr val="C83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9" name="Google Shape;9539;p55"/>
            <p:cNvSpPr/>
            <p:nvPr/>
          </p:nvSpPr>
          <p:spPr>
            <a:xfrm>
              <a:off x="3403025" y="929225"/>
              <a:ext cx="246900" cy="246725"/>
            </a:xfrm>
            <a:custGeom>
              <a:avLst/>
              <a:gdLst/>
              <a:ahLst/>
              <a:cxnLst/>
              <a:rect l="l" t="t" r="r" b="b"/>
              <a:pathLst>
                <a:path w="9876" h="9869" extrusionOk="0">
                  <a:moveTo>
                    <a:pt x="4953" y="517"/>
                  </a:moveTo>
                  <a:cubicBezTo>
                    <a:pt x="5049" y="517"/>
                    <a:pt x="5145" y="520"/>
                    <a:pt x="5239" y="527"/>
                  </a:cubicBezTo>
                  <a:lnTo>
                    <a:pt x="5264" y="527"/>
                  </a:lnTo>
                  <a:cubicBezTo>
                    <a:pt x="5640" y="577"/>
                    <a:pt x="6016" y="652"/>
                    <a:pt x="6367" y="752"/>
                  </a:cubicBezTo>
                  <a:cubicBezTo>
                    <a:pt x="6367" y="752"/>
                    <a:pt x="6367" y="752"/>
                    <a:pt x="6367" y="753"/>
                  </a:cubicBezTo>
                  <a:lnTo>
                    <a:pt x="6367" y="753"/>
                  </a:lnTo>
                  <a:cubicBezTo>
                    <a:pt x="6392" y="777"/>
                    <a:pt x="6392" y="777"/>
                    <a:pt x="6417" y="777"/>
                  </a:cubicBezTo>
                  <a:lnTo>
                    <a:pt x="6392" y="777"/>
                  </a:lnTo>
                  <a:cubicBezTo>
                    <a:pt x="6743" y="903"/>
                    <a:pt x="7093" y="1078"/>
                    <a:pt x="7419" y="1278"/>
                  </a:cubicBezTo>
                  <a:cubicBezTo>
                    <a:pt x="7745" y="1504"/>
                    <a:pt x="8021" y="1755"/>
                    <a:pt x="8271" y="2030"/>
                  </a:cubicBezTo>
                  <a:cubicBezTo>
                    <a:pt x="8497" y="2331"/>
                    <a:pt x="8723" y="2632"/>
                    <a:pt x="8873" y="2958"/>
                  </a:cubicBezTo>
                  <a:cubicBezTo>
                    <a:pt x="9048" y="3309"/>
                    <a:pt x="9174" y="3684"/>
                    <a:pt x="9274" y="4060"/>
                  </a:cubicBezTo>
                  <a:cubicBezTo>
                    <a:pt x="9349" y="4461"/>
                    <a:pt x="9374" y="4862"/>
                    <a:pt x="9349" y="5263"/>
                  </a:cubicBezTo>
                  <a:cubicBezTo>
                    <a:pt x="9299" y="5639"/>
                    <a:pt x="9224" y="5990"/>
                    <a:pt x="9124" y="6366"/>
                  </a:cubicBezTo>
                  <a:cubicBezTo>
                    <a:pt x="8998" y="6717"/>
                    <a:pt x="8823" y="7043"/>
                    <a:pt x="8622" y="7369"/>
                  </a:cubicBezTo>
                  <a:cubicBezTo>
                    <a:pt x="8397" y="7695"/>
                    <a:pt x="8146" y="7995"/>
                    <a:pt x="7845" y="8246"/>
                  </a:cubicBezTo>
                  <a:cubicBezTo>
                    <a:pt x="7570" y="8471"/>
                    <a:pt x="7269" y="8697"/>
                    <a:pt x="6968" y="8847"/>
                  </a:cubicBezTo>
                  <a:cubicBezTo>
                    <a:pt x="6592" y="9048"/>
                    <a:pt x="6216" y="9173"/>
                    <a:pt x="5815" y="9248"/>
                  </a:cubicBezTo>
                  <a:cubicBezTo>
                    <a:pt x="5531" y="9315"/>
                    <a:pt x="5258" y="9349"/>
                    <a:pt x="4982" y="9349"/>
                  </a:cubicBezTo>
                  <a:cubicBezTo>
                    <a:pt x="4843" y="9349"/>
                    <a:pt x="4704" y="9340"/>
                    <a:pt x="4562" y="9324"/>
                  </a:cubicBezTo>
                  <a:lnTo>
                    <a:pt x="4562" y="9324"/>
                  </a:lnTo>
                  <a:lnTo>
                    <a:pt x="4637" y="9349"/>
                  </a:lnTo>
                  <a:cubicBezTo>
                    <a:pt x="4312" y="9324"/>
                    <a:pt x="4011" y="9248"/>
                    <a:pt x="3710" y="9173"/>
                  </a:cubicBezTo>
                  <a:cubicBezTo>
                    <a:pt x="3635" y="9148"/>
                    <a:pt x="3560" y="9123"/>
                    <a:pt x="3484" y="9098"/>
                  </a:cubicBezTo>
                  <a:lnTo>
                    <a:pt x="3459" y="9098"/>
                  </a:lnTo>
                  <a:cubicBezTo>
                    <a:pt x="3409" y="9073"/>
                    <a:pt x="3334" y="9048"/>
                    <a:pt x="3259" y="9023"/>
                  </a:cubicBezTo>
                  <a:cubicBezTo>
                    <a:pt x="3259" y="9023"/>
                    <a:pt x="3259" y="9023"/>
                    <a:pt x="3259" y="8998"/>
                  </a:cubicBezTo>
                  <a:lnTo>
                    <a:pt x="3209" y="8998"/>
                  </a:lnTo>
                  <a:cubicBezTo>
                    <a:pt x="2958" y="8872"/>
                    <a:pt x="2708" y="8747"/>
                    <a:pt x="2482" y="8597"/>
                  </a:cubicBezTo>
                  <a:cubicBezTo>
                    <a:pt x="2332" y="8497"/>
                    <a:pt x="2181" y="8396"/>
                    <a:pt x="2056" y="8271"/>
                  </a:cubicBezTo>
                  <a:cubicBezTo>
                    <a:pt x="1905" y="8146"/>
                    <a:pt x="1755" y="7995"/>
                    <a:pt x="1605" y="7845"/>
                  </a:cubicBezTo>
                  <a:cubicBezTo>
                    <a:pt x="1580" y="7795"/>
                    <a:pt x="1555" y="7770"/>
                    <a:pt x="1530" y="7720"/>
                  </a:cubicBezTo>
                  <a:cubicBezTo>
                    <a:pt x="1504" y="7720"/>
                    <a:pt x="1504" y="7720"/>
                    <a:pt x="1504" y="7695"/>
                  </a:cubicBezTo>
                  <a:cubicBezTo>
                    <a:pt x="1304" y="7444"/>
                    <a:pt x="1129" y="7168"/>
                    <a:pt x="1003" y="6893"/>
                  </a:cubicBezTo>
                  <a:cubicBezTo>
                    <a:pt x="928" y="6792"/>
                    <a:pt x="878" y="6642"/>
                    <a:pt x="828" y="6517"/>
                  </a:cubicBezTo>
                  <a:cubicBezTo>
                    <a:pt x="828" y="6492"/>
                    <a:pt x="803" y="6466"/>
                    <a:pt x="803" y="6441"/>
                  </a:cubicBezTo>
                  <a:cubicBezTo>
                    <a:pt x="778" y="6416"/>
                    <a:pt x="778" y="6391"/>
                    <a:pt x="778" y="6391"/>
                  </a:cubicBezTo>
                  <a:lnTo>
                    <a:pt x="778" y="6366"/>
                  </a:lnTo>
                  <a:cubicBezTo>
                    <a:pt x="753" y="6341"/>
                    <a:pt x="753" y="6341"/>
                    <a:pt x="753" y="6316"/>
                  </a:cubicBezTo>
                  <a:cubicBezTo>
                    <a:pt x="753" y="6316"/>
                    <a:pt x="753" y="6291"/>
                    <a:pt x="753" y="6291"/>
                  </a:cubicBezTo>
                  <a:cubicBezTo>
                    <a:pt x="753" y="6291"/>
                    <a:pt x="728" y="6266"/>
                    <a:pt x="728" y="6241"/>
                  </a:cubicBezTo>
                  <a:cubicBezTo>
                    <a:pt x="728" y="6241"/>
                    <a:pt x="728" y="6241"/>
                    <a:pt x="728" y="6216"/>
                  </a:cubicBezTo>
                  <a:cubicBezTo>
                    <a:pt x="728" y="6216"/>
                    <a:pt x="702" y="6191"/>
                    <a:pt x="702" y="6166"/>
                  </a:cubicBezTo>
                  <a:cubicBezTo>
                    <a:pt x="702" y="6166"/>
                    <a:pt x="702" y="6166"/>
                    <a:pt x="702" y="6141"/>
                  </a:cubicBezTo>
                  <a:cubicBezTo>
                    <a:pt x="702" y="6141"/>
                    <a:pt x="702" y="6116"/>
                    <a:pt x="677" y="6091"/>
                  </a:cubicBezTo>
                  <a:cubicBezTo>
                    <a:pt x="677" y="6091"/>
                    <a:pt x="677" y="6091"/>
                    <a:pt x="677" y="6065"/>
                  </a:cubicBezTo>
                  <a:cubicBezTo>
                    <a:pt x="677" y="6065"/>
                    <a:pt x="677" y="6040"/>
                    <a:pt x="677" y="6040"/>
                  </a:cubicBezTo>
                  <a:lnTo>
                    <a:pt x="652" y="5990"/>
                  </a:lnTo>
                  <a:cubicBezTo>
                    <a:pt x="652" y="5915"/>
                    <a:pt x="627" y="5865"/>
                    <a:pt x="602" y="5815"/>
                  </a:cubicBezTo>
                  <a:cubicBezTo>
                    <a:pt x="602" y="5715"/>
                    <a:pt x="577" y="5614"/>
                    <a:pt x="577" y="5514"/>
                  </a:cubicBezTo>
                  <a:cubicBezTo>
                    <a:pt x="527" y="5213"/>
                    <a:pt x="527" y="4913"/>
                    <a:pt x="552" y="4612"/>
                  </a:cubicBezTo>
                  <a:cubicBezTo>
                    <a:pt x="552" y="4411"/>
                    <a:pt x="577" y="4211"/>
                    <a:pt x="627" y="4010"/>
                  </a:cubicBezTo>
                  <a:lnTo>
                    <a:pt x="627" y="3985"/>
                  </a:lnTo>
                  <a:cubicBezTo>
                    <a:pt x="627" y="3985"/>
                    <a:pt x="652" y="3960"/>
                    <a:pt x="652" y="3935"/>
                  </a:cubicBezTo>
                  <a:cubicBezTo>
                    <a:pt x="652" y="3935"/>
                    <a:pt x="652" y="3910"/>
                    <a:pt x="652" y="3910"/>
                  </a:cubicBezTo>
                  <a:cubicBezTo>
                    <a:pt x="652" y="3910"/>
                    <a:pt x="652" y="3885"/>
                    <a:pt x="652" y="3885"/>
                  </a:cubicBezTo>
                  <a:cubicBezTo>
                    <a:pt x="652" y="3860"/>
                    <a:pt x="677" y="3835"/>
                    <a:pt x="677" y="3835"/>
                  </a:cubicBezTo>
                  <a:cubicBezTo>
                    <a:pt x="677" y="3835"/>
                    <a:pt x="677" y="3810"/>
                    <a:pt x="677" y="3810"/>
                  </a:cubicBezTo>
                  <a:cubicBezTo>
                    <a:pt x="702" y="3710"/>
                    <a:pt x="728" y="3584"/>
                    <a:pt x="778" y="3484"/>
                  </a:cubicBezTo>
                  <a:cubicBezTo>
                    <a:pt x="803" y="3409"/>
                    <a:pt x="828" y="3334"/>
                    <a:pt x="853" y="3283"/>
                  </a:cubicBezTo>
                  <a:cubicBezTo>
                    <a:pt x="928" y="3108"/>
                    <a:pt x="1003" y="2958"/>
                    <a:pt x="1078" y="2782"/>
                  </a:cubicBezTo>
                  <a:lnTo>
                    <a:pt x="1103" y="2782"/>
                  </a:lnTo>
                  <a:cubicBezTo>
                    <a:pt x="1103" y="2757"/>
                    <a:pt x="1103" y="2757"/>
                    <a:pt x="1129" y="2732"/>
                  </a:cubicBezTo>
                  <a:cubicBezTo>
                    <a:pt x="1129" y="2732"/>
                    <a:pt x="1129" y="2707"/>
                    <a:pt x="1129" y="2707"/>
                  </a:cubicBezTo>
                  <a:cubicBezTo>
                    <a:pt x="1154" y="2707"/>
                    <a:pt x="1154" y="2682"/>
                    <a:pt x="1154" y="2682"/>
                  </a:cubicBezTo>
                  <a:cubicBezTo>
                    <a:pt x="1179" y="2632"/>
                    <a:pt x="1229" y="2557"/>
                    <a:pt x="1279" y="2481"/>
                  </a:cubicBezTo>
                  <a:cubicBezTo>
                    <a:pt x="1354" y="2356"/>
                    <a:pt x="1454" y="2231"/>
                    <a:pt x="1555" y="2106"/>
                  </a:cubicBezTo>
                  <a:cubicBezTo>
                    <a:pt x="1555" y="2106"/>
                    <a:pt x="1580" y="2106"/>
                    <a:pt x="1580" y="2080"/>
                  </a:cubicBezTo>
                  <a:lnTo>
                    <a:pt x="1605" y="2055"/>
                  </a:lnTo>
                  <a:cubicBezTo>
                    <a:pt x="1705" y="1930"/>
                    <a:pt x="1805" y="1830"/>
                    <a:pt x="1931" y="1730"/>
                  </a:cubicBezTo>
                  <a:lnTo>
                    <a:pt x="1931" y="1705"/>
                  </a:lnTo>
                  <a:cubicBezTo>
                    <a:pt x="1931" y="1705"/>
                    <a:pt x="1956" y="1679"/>
                    <a:pt x="1956" y="1679"/>
                  </a:cubicBezTo>
                  <a:cubicBezTo>
                    <a:pt x="1981" y="1679"/>
                    <a:pt x="1981" y="1654"/>
                    <a:pt x="1981" y="1654"/>
                  </a:cubicBezTo>
                  <a:cubicBezTo>
                    <a:pt x="2006" y="1654"/>
                    <a:pt x="2006" y="1654"/>
                    <a:pt x="2006" y="1629"/>
                  </a:cubicBezTo>
                  <a:cubicBezTo>
                    <a:pt x="2056" y="1579"/>
                    <a:pt x="2131" y="1554"/>
                    <a:pt x="2181" y="1504"/>
                  </a:cubicBezTo>
                  <a:cubicBezTo>
                    <a:pt x="2206" y="1479"/>
                    <a:pt x="2206" y="1479"/>
                    <a:pt x="2231" y="1454"/>
                  </a:cubicBezTo>
                  <a:cubicBezTo>
                    <a:pt x="2231" y="1454"/>
                    <a:pt x="2256" y="1454"/>
                    <a:pt x="2256" y="1429"/>
                  </a:cubicBezTo>
                  <a:cubicBezTo>
                    <a:pt x="2256" y="1429"/>
                    <a:pt x="2281" y="1429"/>
                    <a:pt x="2281" y="1404"/>
                  </a:cubicBezTo>
                  <a:lnTo>
                    <a:pt x="2307" y="1404"/>
                  </a:lnTo>
                  <a:cubicBezTo>
                    <a:pt x="2332" y="1379"/>
                    <a:pt x="2332" y="1379"/>
                    <a:pt x="2357" y="1379"/>
                  </a:cubicBezTo>
                  <a:cubicBezTo>
                    <a:pt x="2357" y="1354"/>
                    <a:pt x="2357" y="1354"/>
                    <a:pt x="2382" y="1354"/>
                  </a:cubicBezTo>
                  <a:cubicBezTo>
                    <a:pt x="2382" y="1354"/>
                    <a:pt x="2407" y="1329"/>
                    <a:pt x="2407" y="1329"/>
                  </a:cubicBezTo>
                  <a:cubicBezTo>
                    <a:pt x="2432" y="1329"/>
                    <a:pt x="2432" y="1304"/>
                    <a:pt x="2432" y="1304"/>
                  </a:cubicBezTo>
                  <a:cubicBezTo>
                    <a:pt x="2457" y="1304"/>
                    <a:pt x="2457" y="1278"/>
                    <a:pt x="2482" y="1278"/>
                  </a:cubicBezTo>
                  <a:cubicBezTo>
                    <a:pt x="2507" y="1253"/>
                    <a:pt x="2532" y="1253"/>
                    <a:pt x="2532" y="1228"/>
                  </a:cubicBezTo>
                  <a:lnTo>
                    <a:pt x="2557" y="1228"/>
                  </a:lnTo>
                  <a:cubicBezTo>
                    <a:pt x="2682" y="1153"/>
                    <a:pt x="2808" y="1078"/>
                    <a:pt x="2958" y="1003"/>
                  </a:cubicBezTo>
                  <a:cubicBezTo>
                    <a:pt x="3033" y="953"/>
                    <a:pt x="3109" y="928"/>
                    <a:pt x="3184" y="903"/>
                  </a:cubicBezTo>
                  <a:cubicBezTo>
                    <a:pt x="3184" y="877"/>
                    <a:pt x="3209" y="877"/>
                    <a:pt x="3209" y="877"/>
                  </a:cubicBezTo>
                  <a:lnTo>
                    <a:pt x="3234" y="877"/>
                  </a:lnTo>
                  <a:cubicBezTo>
                    <a:pt x="3510" y="752"/>
                    <a:pt x="3785" y="677"/>
                    <a:pt x="4061" y="602"/>
                  </a:cubicBezTo>
                  <a:cubicBezTo>
                    <a:pt x="4362" y="545"/>
                    <a:pt x="4662" y="517"/>
                    <a:pt x="4953" y="517"/>
                  </a:cubicBezTo>
                  <a:close/>
                  <a:moveTo>
                    <a:pt x="4963" y="0"/>
                  </a:moveTo>
                  <a:cubicBezTo>
                    <a:pt x="4763" y="0"/>
                    <a:pt x="4562" y="25"/>
                    <a:pt x="4387" y="50"/>
                  </a:cubicBezTo>
                  <a:cubicBezTo>
                    <a:pt x="4286" y="50"/>
                    <a:pt x="4211" y="50"/>
                    <a:pt x="4136" y="75"/>
                  </a:cubicBezTo>
                  <a:cubicBezTo>
                    <a:pt x="3860" y="126"/>
                    <a:pt x="3610" y="176"/>
                    <a:pt x="3359" y="276"/>
                  </a:cubicBezTo>
                  <a:lnTo>
                    <a:pt x="3309" y="276"/>
                  </a:lnTo>
                  <a:cubicBezTo>
                    <a:pt x="3083" y="351"/>
                    <a:pt x="2858" y="451"/>
                    <a:pt x="2657" y="577"/>
                  </a:cubicBezTo>
                  <a:cubicBezTo>
                    <a:pt x="2632" y="577"/>
                    <a:pt x="2607" y="602"/>
                    <a:pt x="2582" y="602"/>
                  </a:cubicBezTo>
                  <a:cubicBezTo>
                    <a:pt x="2206" y="802"/>
                    <a:pt x="1830" y="1078"/>
                    <a:pt x="1504" y="1404"/>
                  </a:cubicBezTo>
                  <a:cubicBezTo>
                    <a:pt x="1454" y="1454"/>
                    <a:pt x="1404" y="1479"/>
                    <a:pt x="1379" y="1529"/>
                  </a:cubicBezTo>
                  <a:cubicBezTo>
                    <a:pt x="1003" y="1930"/>
                    <a:pt x="702" y="2381"/>
                    <a:pt x="477" y="2857"/>
                  </a:cubicBezTo>
                  <a:cubicBezTo>
                    <a:pt x="427" y="2958"/>
                    <a:pt x="377" y="3083"/>
                    <a:pt x="327" y="3183"/>
                  </a:cubicBezTo>
                  <a:cubicBezTo>
                    <a:pt x="327" y="3208"/>
                    <a:pt x="327" y="3208"/>
                    <a:pt x="327" y="3233"/>
                  </a:cubicBezTo>
                  <a:lnTo>
                    <a:pt x="301" y="3233"/>
                  </a:lnTo>
                  <a:cubicBezTo>
                    <a:pt x="126" y="3735"/>
                    <a:pt x="26" y="4236"/>
                    <a:pt x="26" y="4762"/>
                  </a:cubicBezTo>
                  <a:cubicBezTo>
                    <a:pt x="1" y="4862"/>
                    <a:pt x="1" y="4938"/>
                    <a:pt x="1" y="5038"/>
                  </a:cubicBezTo>
                  <a:cubicBezTo>
                    <a:pt x="26" y="5314"/>
                    <a:pt x="51" y="5589"/>
                    <a:pt x="101" y="5840"/>
                  </a:cubicBezTo>
                  <a:cubicBezTo>
                    <a:pt x="101" y="5890"/>
                    <a:pt x="101" y="5915"/>
                    <a:pt x="126" y="5965"/>
                  </a:cubicBezTo>
                  <a:cubicBezTo>
                    <a:pt x="126" y="5965"/>
                    <a:pt x="126" y="5990"/>
                    <a:pt x="126" y="6015"/>
                  </a:cubicBezTo>
                  <a:cubicBezTo>
                    <a:pt x="151" y="6065"/>
                    <a:pt x="151" y="6116"/>
                    <a:pt x="176" y="6166"/>
                  </a:cubicBezTo>
                  <a:cubicBezTo>
                    <a:pt x="226" y="6441"/>
                    <a:pt x="327" y="6717"/>
                    <a:pt x="452" y="6968"/>
                  </a:cubicBezTo>
                  <a:cubicBezTo>
                    <a:pt x="477" y="7043"/>
                    <a:pt x="527" y="7118"/>
                    <a:pt x="552" y="7193"/>
                  </a:cubicBezTo>
                  <a:cubicBezTo>
                    <a:pt x="627" y="7319"/>
                    <a:pt x="677" y="7419"/>
                    <a:pt x="728" y="7519"/>
                  </a:cubicBezTo>
                  <a:cubicBezTo>
                    <a:pt x="753" y="7519"/>
                    <a:pt x="753" y="7544"/>
                    <a:pt x="753" y="7544"/>
                  </a:cubicBezTo>
                  <a:lnTo>
                    <a:pt x="778" y="7569"/>
                  </a:lnTo>
                  <a:lnTo>
                    <a:pt x="803" y="7594"/>
                  </a:lnTo>
                  <a:cubicBezTo>
                    <a:pt x="803" y="7619"/>
                    <a:pt x="803" y="7619"/>
                    <a:pt x="803" y="7619"/>
                  </a:cubicBezTo>
                  <a:cubicBezTo>
                    <a:pt x="803" y="7644"/>
                    <a:pt x="828" y="7644"/>
                    <a:pt x="828" y="7644"/>
                  </a:cubicBezTo>
                  <a:cubicBezTo>
                    <a:pt x="1028" y="7970"/>
                    <a:pt x="1279" y="8271"/>
                    <a:pt x="1555" y="8522"/>
                  </a:cubicBezTo>
                  <a:cubicBezTo>
                    <a:pt x="1580" y="8547"/>
                    <a:pt x="1605" y="8547"/>
                    <a:pt x="1605" y="8572"/>
                  </a:cubicBezTo>
                  <a:cubicBezTo>
                    <a:pt x="1830" y="8772"/>
                    <a:pt x="2056" y="8948"/>
                    <a:pt x="2307" y="9098"/>
                  </a:cubicBezTo>
                  <a:cubicBezTo>
                    <a:pt x="2357" y="9148"/>
                    <a:pt x="2432" y="9173"/>
                    <a:pt x="2482" y="9198"/>
                  </a:cubicBezTo>
                  <a:cubicBezTo>
                    <a:pt x="2507" y="9223"/>
                    <a:pt x="2507" y="9223"/>
                    <a:pt x="2507" y="9223"/>
                  </a:cubicBezTo>
                  <a:cubicBezTo>
                    <a:pt x="2632" y="9299"/>
                    <a:pt x="2758" y="9349"/>
                    <a:pt x="2858" y="9399"/>
                  </a:cubicBezTo>
                  <a:cubicBezTo>
                    <a:pt x="3209" y="9574"/>
                    <a:pt x="3560" y="9674"/>
                    <a:pt x="3911" y="9750"/>
                  </a:cubicBezTo>
                  <a:cubicBezTo>
                    <a:pt x="3936" y="9775"/>
                    <a:pt x="3986" y="9775"/>
                    <a:pt x="4011" y="9775"/>
                  </a:cubicBezTo>
                  <a:lnTo>
                    <a:pt x="4036" y="9775"/>
                  </a:lnTo>
                  <a:cubicBezTo>
                    <a:pt x="4136" y="9800"/>
                    <a:pt x="4236" y="9825"/>
                    <a:pt x="4337" y="9825"/>
                  </a:cubicBezTo>
                  <a:cubicBezTo>
                    <a:pt x="4544" y="9855"/>
                    <a:pt x="4752" y="9869"/>
                    <a:pt x="4959" y="9869"/>
                  </a:cubicBezTo>
                  <a:cubicBezTo>
                    <a:pt x="5278" y="9869"/>
                    <a:pt x="5597" y="9835"/>
                    <a:pt x="5916" y="9775"/>
                  </a:cubicBezTo>
                  <a:cubicBezTo>
                    <a:pt x="6141" y="9725"/>
                    <a:pt x="6392" y="9649"/>
                    <a:pt x="6642" y="9574"/>
                  </a:cubicBezTo>
                  <a:cubicBezTo>
                    <a:pt x="6893" y="9474"/>
                    <a:pt x="7119" y="9349"/>
                    <a:pt x="7369" y="9223"/>
                  </a:cubicBezTo>
                  <a:cubicBezTo>
                    <a:pt x="7820" y="8973"/>
                    <a:pt x="8221" y="8647"/>
                    <a:pt x="8572" y="8271"/>
                  </a:cubicBezTo>
                  <a:cubicBezTo>
                    <a:pt x="8898" y="7895"/>
                    <a:pt x="9199" y="7469"/>
                    <a:pt x="9399" y="7018"/>
                  </a:cubicBezTo>
                  <a:cubicBezTo>
                    <a:pt x="9625" y="6542"/>
                    <a:pt x="9775" y="6015"/>
                    <a:pt x="9825" y="5489"/>
                  </a:cubicBezTo>
                  <a:cubicBezTo>
                    <a:pt x="9875" y="5238"/>
                    <a:pt x="9875" y="4963"/>
                    <a:pt x="9875" y="4712"/>
                  </a:cubicBezTo>
                  <a:cubicBezTo>
                    <a:pt x="9850" y="4411"/>
                    <a:pt x="9800" y="4136"/>
                    <a:pt x="9750" y="3860"/>
                  </a:cubicBezTo>
                  <a:cubicBezTo>
                    <a:pt x="9550" y="2857"/>
                    <a:pt x="8973" y="1930"/>
                    <a:pt x="8196" y="1253"/>
                  </a:cubicBezTo>
                  <a:cubicBezTo>
                    <a:pt x="7820" y="903"/>
                    <a:pt x="7394" y="627"/>
                    <a:pt x="6943" y="426"/>
                  </a:cubicBezTo>
                  <a:cubicBezTo>
                    <a:pt x="6517" y="226"/>
                    <a:pt x="6066" y="101"/>
                    <a:pt x="5590" y="50"/>
                  </a:cubicBezTo>
                  <a:cubicBezTo>
                    <a:pt x="5389" y="25"/>
                    <a:pt x="5164" y="0"/>
                    <a:pt x="4963" y="0"/>
                  </a:cubicBezTo>
                  <a:close/>
                </a:path>
              </a:pathLst>
            </a:custGeom>
            <a:solidFill>
              <a:srgbClr val="C83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0" name="Google Shape;9540;p55"/>
            <p:cNvSpPr/>
            <p:nvPr/>
          </p:nvSpPr>
          <p:spPr>
            <a:xfrm>
              <a:off x="3336000" y="1073325"/>
              <a:ext cx="82100" cy="44150"/>
            </a:xfrm>
            <a:custGeom>
              <a:avLst/>
              <a:gdLst/>
              <a:ahLst/>
              <a:cxnLst/>
              <a:rect l="l" t="t" r="r" b="b"/>
              <a:pathLst>
                <a:path w="3284" h="1766" extrusionOk="0">
                  <a:moveTo>
                    <a:pt x="2531" y="1"/>
                  </a:moveTo>
                  <a:cubicBezTo>
                    <a:pt x="2431" y="1"/>
                    <a:pt x="2331" y="26"/>
                    <a:pt x="2231" y="26"/>
                  </a:cubicBezTo>
                  <a:cubicBezTo>
                    <a:pt x="2080" y="51"/>
                    <a:pt x="1955" y="76"/>
                    <a:pt x="1805" y="101"/>
                  </a:cubicBezTo>
                  <a:cubicBezTo>
                    <a:pt x="1654" y="126"/>
                    <a:pt x="1479" y="201"/>
                    <a:pt x="1328" y="251"/>
                  </a:cubicBezTo>
                  <a:cubicBezTo>
                    <a:pt x="1078" y="352"/>
                    <a:pt x="827" y="527"/>
                    <a:pt x="602" y="702"/>
                  </a:cubicBezTo>
                  <a:cubicBezTo>
                    <a:pt x="376" y="878"/>
                    <a:pt x="175" y="1129"/>
                    <a:pt x="50" y="1379"/>
                  </a:cubicBezTo>
                  <a:cubicBezTo>
                    <a:pt x="0" y="1504"/>
                    <a:pt x="25" y="1655"/>
                    <a:pt x="150" y="1730"/>
                  </a:cubicBezTo>
                  <a:cubicBezTo>
                    <a:pt x="191" y="1754"/>
                    <a:pt x="236" y="1765"/>
                    <a:pt x="281" y="1765"/>
                  </a:cubicBezTo>
                  <a:cubicBezTo>
                    <a:pt x="375" y="1765"/>
                    <a:pt x="467" y="1715"/>
                    <a:pt x="501" y="1630"/>
                  </a:cubicBezTo>
                  <a:cubicBezTo>
                    <a:pt x="551" y="1555"/>
                    <a:pt x="602" y="1454"/>
                    <a:pt x="677" y="1379"/>
                  </a:cubicBezTo>
                  <a:cubicBezTo>
                    <a:pt x="777" y="1254"/>
                    <a:pt x="902" y="1129"/>
                    <a:pt x="1028" y="1028"/>
                  </a:cubicBezTo>
                  <a:cubicBezTo>
                    <a:pt x="1203" y="903"/>
                    <a:pt x="1404" y="778"/>
                    <a:pt x="1604" y="702"/>
                  </a:cubicBezTo>
                  <a:cubicBezTo>
                    <a:pt x="1805" y="627"/>
                    <a:pt x="2030" y="577"/>
                    <a:pt x="2231" y="552"/>
                  </a:cubicBezTo>
                  <a:cubicBezTo>
                    <a:pt x="2331" y="540"/>
                    <a:pt x="2425" y="533"/>
                    <a:pt x="2519" y="533"/>
                  </a:cubicBezTo>
                  <a:cubicBezTo>
                    <a:pt x="2613" y="533"/>
                    <a:pt x="2707" y="540"/>
                    <a:pt x="2807" y="552"/>
                  </a:cubicBezTo>
                  <a:lnTo>
                    <a:pt x="2932" y="552"/>
                  </a:lnTo>
                  <a:cubicBezTo>
                    <a:pt x="2959" y="563"/>
                    <a:pt x="2986" y="568"/>
                    <a:pt x="3013" y="568"/>
                  </a:cubicBezTo>
                  <a:cubicBezTo>
                    <a:pt x="3115" y="568"/>
                    <a:pt x="3213" y="496"/>
                    <a:pt x="3233" y="377"/>
                  </a:cubicBezTo>
                  <a:cubicBezTo>
                    <a:pt x="3283" y="251"/>
                    <a:pt x="3208" y="101"/>
                    <a:pt x="3058" y="76"/>
                  </a:cubicBezTo>
                  <a:cubicBezTo>
                    <a:pt x="2882" y="26"/>
                    <a:pt x="2707" y="1"/>
                    <a:pt x="2531" y="1"/>
                  </a:cubicBezTo>
                  <a:close/>
                </a:path>
              </a:pathLst>
            </a:custGeom>
            <a:solidFill>
              <a:srgbClr val="C83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ZoneTexte 1">
            <a:extLst>
              <a:ext uri="{FF2B5EF4-FFF2-40B4-BE49-F238E27FC236}">
                <a16:creationId xmlns:a16="http://schemas.microsoft.com/office/drawing/2014/main" id="{06916ADD-0A24-2F82-0608-C4161F70E2FF}"/>
              </a:ext>
            </a:extLst>
          </p:cNvPr>
          <p:cNvSpPr txBox="1"/>
          <p:nvPr/>
        </p:nvSpPr>
        <p:spPr>
          <a:xfrm>
            <a:off x="6103088" y="3579628"/>
            <a:ext cx="2232838" cy="954107"/>
          </a:xfrm>
          <a:prstGeom prst="rect">
            <a:avLst/>
          </a:prstGeom>
          <a:noFill/>
        </p:spPr>
        <p:txBody>
          <a:bodyPr wrap="square" rtlCol="0">
            <a:spAutoFit/>
          </a:bodyPr>
          <a:lstStyle/>
          <a:p>
            <a:r>
              <a:rPr lang="fr-FR" dirty="0" err="1">
                <a:solidFill>
                  <a:schemeClr val="tx2"/>
                </a:solidFill>
                <a:highlight>
                  <a:srgbClr val="000080"/>
                </a:highlight>
              </a:rPr>
              <a:t>Presented</a:t>
            </a:r>
            <a:r>
              <a:rPr lang="fr-FR" dirty="0">
                <a:solidFill>
                  <a:schemeClr val="tx2"/>
                </a:solidFill>
                <a:highlight>
                  <a:srgbClr val="000080"/>
                </a:highlight>
              </a:rPr>
              <a:t> by:</a:t>
            </a:r>
          </a:p>
          <a:p>
            <a:pPr algn="r"/>
            <a:r>
              <a:rPr lang="fr-FR" dirty="0" err="1">
                <a:solidFill>
                  <a:schemeClr val="tx2"/>
                </a:solidFill>
                <a:highlight>
                  <a:srgbClr val="000080"/>
                </a:highlight>
              </a:rPr>
              <a:t>Labbas</a:t>
            </a:r>
            <a:r>
              <a:rPr lang="fr-FR" dirty="0">
                <a:solidFill>
                  <a:schemeClr val="tx2"/>
                </a:solidFill>
                <a:highlight>
                  <a:srgbClr val="000080"/>
                </a:highlight>
              </a:rPr>
              <a:t> </a:t>
            </a:r>
            <a:r>
              <a:rPr lang="fr-FR" dirty="0" err="1">
                <a:solidFill>
                  <a:schemeClr val="tx2"/>
                </a:solidFill>
                <a:highlight>
                  <a:srgbClr val="000080"/>
                </a:highlight>
              </a:rPr>
              <a:t>Imene</a:t>
            </a:r>
            <a:r>
              <a:rPr lang="fr-FR" dirty="0">
                <a:solidFill>
                  <a:schemeClr val="tx2"/>
                </a:solidFill>
                <a:highlight>
                  <a:srgbClr val="000080"/>
                </a:highlight>
              </a:rPr>
              <a:t> </a:t>
            </a:r>
          </a:p>
          <a:p>
            <a:pPr algn="r"/>
            <a:r>
              <a:rPr lang="fr-FR" dirty="0" err="1">
                <a:solidFill>
                  <a:schemeClr val="tx2"/>
                </a:solidFill>
                <a:highlight>
                  <a:srgbClr val="000080"/>
                </a:highlight>
              </a:rPr>
              <a:t>Harrane</a:t>
            </a:r>
            <a:r>
              <a:rPr lang="fr-FR" dirty="0">
                <a:solidFill>
                  <a:schemeClr val="tx2"/>
                </a:solidFill>
                <a:highlight>
                  <a:srgbClr val="000080"/>
                </a:highlight>
              </a:rPr>
              <a:t> </a:t>
            </a:r>
            <a:r>
              <a:rPr lang="fr-FR" dirty="0" err="1">
                <a:solidFill>
                  <a:schemeClr val="tx2"/>
                </a:solidFill>
                <a:highlight>
                  <a:srgbClr val="000080"/>
                </a:highlight>
              </a:rPr>
              <a:t>Khadidja</a:t>
            </a:r>
            <a:endParaRPr lang="fr-FR" dirty="0">
              <a:solidFill>
                <a:schemeClr val="tx2"/>
              </a:solidFill>
              <a:highlight>
                <a:srgbClr val="000080"/>
              </a:highlight>
            </a:endParaRPr>
          </a:p>
          <a:p>
            <a:pPr algn="r"/>
            <a:r>
              <a:rPr lang="fr-FR" dirty="0" err="1">
                <a:solidFill>
                  <a:schemeClr val="tx2"/>
                </a:solidFill>
                <a:highlight>
                  <a:srgbClr val="000080"/>
                </a:highlight>
              </a:rPr>
              <a:t>Ouasti</a:t>
            </a:r>
            <a:r>
              <a:rPr lang="fr-FR" dirty="0">
                <a:solidFill>
                  <a:schemeClr val="tx2"/>
                </a:solidFill>
                <a:highlight>
                  <a:srgbClr val="000080"/>
                </a:highlight>
              </a:rPr>
              <a:t> </a:t>
            </a:r>
            <a:r>
              <a:rPr lang="fr-FR" dirty="0" err="1">
                <a:solidFill>
                  <a:schemeClr val="tx2"/>
                </a:solidFill>
                <a:highlight>
                  <a:srgbClr val="000080"/>
                </a:highlight>
              </a:rPr>
              <a:t>Abir</a:t>
            </a:r>
            <a:endParaRPr lang="en-US" dirty="0">
              <a:solidFill>
                <a:schemeClr val="tx2"/>
              </a:solidFill>
              <a:highlight>
                <a:srgbClr val="000080"/>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50"/>
        <p:cNvGrpSpPr/>
        <p:nvPr/>
      </p:nvGrpSpPr>
      <p:grpSpPr>
        <a:xfrm>
          <a:off x="0" y="0"/>
          <a:ext cx="0" cy="0"/>
          <a:chOff x="0" y="0"/>
          <a:chExt cx="0" cy="0"/>
        </a:xfrm>
      </p:grpSpPr>
      <p:sp>
        <p:nvSpPr>
          <p:cNvPr id="9551" name="Google Shape;9551;p57"/>
          <p:cNvSpPr txBox="1">
            <a:spLocks noGrp="1"/>
          </p:cNvSpPr>
          <p:nvPr>
            <p:ph type="title"/>
          </p:nvPr>
        </p:nvSpPr>
        <p:spPr>
          <a:xfrm>
            <a:off x="720000" y="540000"/>
            <a:ext cx="7704000" cy="53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Table of contents</a:t>
            </a:r>
            <a:endParaRPr/>
          </a:p>
        </p:txBody>
      </p:sp>
      <p:sp>
        <p:nvSpPr>
          <p:cNvPr id="9555" name="Google Shape;9555;p57"/>
          <p:cNvSpPr txBox="1">
            <a:spLocks noGrp="1"/>
          </p:cNvSpPr>
          <p:nvPr>
            <p:ph type="title" idx="4"/>
          </p:nvPr>
        </p:nvSpPr>
        <p:spPr>
          <a:xfrm>
            <a:off x="452733" y="2340276"/>
            <a:ext cx="1870386" cy="120269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FR" dirty="0">
                <a:solidFill>
                  <a:schemeClr val="accent3">
                    <a:lumMod val="60000"/>
                    <a:lumOff val="40000"/>
                  </a:schemeClr>
                </a:solidFill>
              </a:rPr>
              <a:t>The </a:t>
            </a:r>
            <a:r>
              <a:rPr lang="fr-FR" dirty="0" err="1">
                <a:solidFill>
                  <a:schemeClr val="accent3">
                    <a:lumMod val="60000"/>
                    <a:lumOff val="40000"/>
                  </a:schemeClr>
                </a:solidFill>
              </a:rPr>
              <a:t>definition</a:t>
            </a:r>
            <a:r>
              <a:rPr lang="fr-FR" dirty="0">
                <a:solidFill>
                  <a:schemeClr val="accent3">
                    <a:lumMod val="60000"/>
                    <a:lumOff val="40000"/>
                  </a:schemeClr>
                </a:solidFill>
              </a:rPr>
              <a:t> of the </a:t>
            </a:r>
            <a:r>
              <a:rPr lang="fr-FR" dirty="0" err="1">
                <a:solidFill>
                  <a:schemeClr val="accent3">
                    <a:lumMod val="60000"/>
                    <a:lumOff val="40000"/>
                  </a:schemeClr>
                </a:solidFill>
              </a:rPr>
              <a:t>hidden</a:t>
            </a:r>
            <a:r>
              <a:rPr lang="fr-FR" dirty="0">
                <a:solidFill>
                  <a:schemeClr val="accent3">
                    <a:lumMod val="60000"/>
                    <a:lumOff val="40000"/>
                  </a:schemeClr>
                </a:solidFill>
              </a:rPr>
              <a:t> curriculum</a:t>
            </a:r>
            <a:endParaRPr dirty="0">
              <a:solidFill>
                <a:schemeClr val="accent3">
                  <a:lumMod val="60000"/>
                  <a:lumOff val="40000"/>
                </a:schemeClr>
              </a:solidFill>
            </a:endParaRPr>
          </a:p>
        </p:txBody>
      </p:sp>
      <p:sp>
        <p:nvSpPr>
          <p:cNvPr id="9558" name="Google Shape;9558;p57"/>
          <p:cNvSpPr txBox="1">
            <a:spLocks noGrp="1"/>
          </p:cNvSpPr>
          <p:nvPr>
            <p:ph type="title" idx="7"/>
          </p:nvPr>
        </p:nvSpPr>
        <p:spPr>
          <a:xfrm>
            <a:off x="792975" y="1584175"/>
            <a:ext cx="1368978" cy="86461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dirty="0"/>
              <a:t>01</a:t>
            </a:r>
            <a:endParaRPr sz="3200" dirty="0"/>
          </a:p>
        </p:txBody>
      </p:sp>
      <p:sp>
        <p:nvSpPr>
          <p:cNvPr id="9559" name="Google Shape;9559;p57"/>
          <p:cNvSpPr txBox="1">
            <a:spLocks noGrp="1"/>
          </p:cNvSpPr>
          <p:nvPr>
            <p:ph type="title" idx="8"/>
          </p:nvPr>
        </p:nvSpPr>
        <p:spPr>
          <a:xfrm>
            <a:off x="3088190" y="1593189"/>
            <a:ext cx="741286" cy="69867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dirty="0"/>
              <a:t>02</a:t>
            </a:r>
            <a:endParaRPr sz="3200" dirty="0"/>
          </a:p>
        </p:txBody>
      </p:sp>
      <p:sp>
        <p:nvSpPr>
          <p:cNvPr id="9560" name="Google Shape;9560;p57"/>
          <p:cNvSpPr txBox="1">
            <a:spLocks noGrp="1"/>
          </p:cNvSpPr>
          <p:nvPr>
            <p:ph type="title" idx="9"/>
          </p:nvPr>
        </p:nvSpPr>
        <p:spPr>
          <a:xfrm>
            <a:off x="4235628" y="1593189"/>
            <a:ext cx="2319000" cy="12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dirty="0"/>
              <a:t>03</a:t>
            </a:r>
            <a:endParaRPr sz="3200" dirty="0"/>
          </a:p>
        </p:txBody>
      </p:sp>
      <p:sp>
        <p:nvSpPr>
          <p:cNvPr id="5" name="Titre 4">
            <a:extLst>
              <a:ext uri="{FF2B5EF4-FFF2-40B4-BE49-F238E27FC236}">
                <a16:creationId xmlns:a16="http://schemas.microsoft.com/office/drawing/2014/main" id="{5D314384-1CDD-A83A-0BE1-FFAF81E259DB}"/>
              </a:ext>
            </a:extLst>
          </p:cNvPr>
          <p:cNvSpPr>
            <a:spLocks noGrp="1"/>
          </p:cNvSpPr>
          <p:nvPr>
            <p:ph type="title" idx="5"/>
          </p:nvPr>
        </p:nvSpPr>
        <p:spPr>
          <a:xfrm>
            <a:off x="2764780" y="2454663"/>
            <a:ext cx="1530143" cy="1202699"/>
          </a:xfrm>
        </p:spPr>
        <p:txBody>
          <a:bodyPr>
            <a:normAutofit fontScale="90000"/>
          </a:bodyPr>
          <a:lstStyle/>
          <a:p>
            <a:r>
              <a:rPr lang="fr-FR" dirty="0">
                <a:solidFill>
                  <a:schemeClr val="accent3">
                    <a:lumMod val="60000"/>
                    <a:lumOff val="40000"/>
                  </a:schemeClr>
                </a:solidFill>
              </a:rPr>
              <a:t>The </a:t>
            </a:r>
            <a:r>
              <a:rPr lang="fr-FR" dirty="0" err="1">
                <a:solidFill>
                  <a:schemeClr val="accent3">
                    <a:lumMod val="60000"/>
                    <a:lumOff val="40000"/>
                  </a:schemeClr>
                </a:solidFill>
              </a:rPr>
              <a:t>resources</a:t>
            </a:r>
            <a:r>
              <a:rPr lang="fr-FR" dirty="0">
                <a:solidFill>
                  <a:schemeClr val="accent3">
                    <a:lumMod val="60000"/>
                    <a:lumOff val="40000"/>
                  </a:schemeClr>
                </a:solidFill>
              </a:rPr>
              <a:t> of the </a:t>
            </a:r>
            <a:r>
              <a:rPr lang="fr-FR" dirty="0" err="1">
                <a:solidFill>
                  <a:schemeClr val="accent3">
                    <a:lumMod val="60000"/>
                    <a:lumOff val="40000"/>
                  </a:schemeClr>
                </a:solidFill>
              </a:rPr>
              <a:t>hidden</a:t>
            </a:r>
            <a:r>
              <a:rPr lang="fr-FR" dirty="0">
                <a:solidFill>
                  <a:schemeClr val="accent3">
                    <a:lumMod val="60000"/>
                    <a:lumOff val="40000"/>
                  </a:schemeClr>
                </a:solidFill>
              </a:rPr>
              <a:t> curriculum </a:t>
            </a:r>
            <a:endParaRPr lang="en-US" dirty="0">
              <a:solidFill>
                <a:schemeClr val="accent3">
                  <a:lumMod val="60000"/>
                  <a:lumOff val="40000"/>
                </a:schemeClr>
              </a:solidFill>
            </a:endParaRPr>
          </a:p>
        </p:txBody>
      </p:sp>
      <p:sp>
        <p:nvSpPr>
          <p:cNvPr id="13" name="ZoneTexte 12">
            <a:extLst>
              <a:ext uri="{FF2B5EF4-FFF2-40B4-BE49-F238E27FC236}">
                <a16:creationId xmlns:a16="http://schemas.microsoft.com/office/drawing/2014/main" id="{B723A096-3610-7DFC-202B-1C204AE80A44}"/>
              </a:ext>
            </a:extLst>
          </p:cNvPr>
          <p:cNvSpPr txBox="1"/>
          <p:nvPr/>
        </p:nvSpPr>
        <p:spPr>
          <a:xfrm>
            <a:off x="6960780" y="1650140"/>
            <a:ext cx="1203251"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674EA7"/>
              </a:buClr>
              <a:buSzPts val="12000"/>
              <a:buFont typeface="Paytone One"/>
              <a:buNone/>
              <a:tabLst/>
              <a:defRPr/>
            </a:pPr>
            <a:r>
              <a:rPr kumimoji="0" lang="en" sz="3200" b="0" i="0" u="none" strike="noStrike" kern="0" cap="none" spc="0" normalizeH="0" baseline="0" noProof="0" dirty="0">
                <a:ln>
                  <a:noFill/>
                </a:ln>
                <a:solidFill>
                  <a:srgbClr val="674EA7"/>
                </a:solidFill>
                <a:effectLst/>
                <a:uLnTx/>
                <a:uFillTx/>
                <a:latin typeface="Paytone One"/>
                <a:sym typeface="Paytone One"/>
              </a:rPr>
              <a:t>04</a:t>
            </a:r>
          </a:p>
        </p:txBody>
      </p:sp>
      <p:sp>
        <p:nvSpPr>
          <p:cNvPr id="14" name="Titre 4">
            <a:extLst>
              <a:ext uri="{FF2B5EF4-FFF2-40B4-BE49-F238E27FC236}">
                <a16:creationId xmlns:a16="http://schemas.microsoft.com/office/drawing/2014/main" id="{225C0170-6F1D-15DF-C060-E997826E1DA7}"/>
              </a:ext>
            </a:extLst>
          </p:cNvPr>
          <p:cNvSpPr txBox="1">
            <a:spLocks/>
          </p:cNvSpPr>
          <p:nvPr/>
        </p:nvSpPr>
        <p:spPr>
          <a:xfrm>
            <a:off x="4736584" y="2571750"/>
            <a:ext cx="1716173" cy="1202699"/>
          </a:xfrm>
          <a:prstGeom prst="rect">
            <a:avLst/>
          </a:prstGeom>
          <a:noFill/>
          <a:ln>
            <a:noFill/>
          </a:ln>
        </p:spPr>
        <p:txBody>
          <a:bodyPr spcFirstLastPara="1" wrap="square" lIns="91425" tIns="91425" rIns="91425" bIns="91425" anchor="t" anchorCtr="0">
            <a:normAutofit fontScale="900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1pPr>
            <a:lvl2pPr marR="0" lvl="1"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2pPr>
            <a:lvl3pPr marR="0" lvl="2"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3pPr>
            <a:lvl4pPr marR="0" lvl="3"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4pPr>
            <a:lvl5pPr marR="0" lvl="4"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5pPr>
            <a:lvl6pPr marR="0" lvl="5"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6pPr>
            <a:lvl7pPr marR="0" lvl="6"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7pPr>
            <a:lvl8pPr marR="0" lvl="7"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8pPr>
            <a:lvl9pPr marR="0" lvl="8"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9pPr>
          </a:lstStyle>
          <a:p>
            <a:r>
              <a:rPr lang="en-US">
                <a:solidFill>
                  <a:schemeClr val="accent3">
                    <a:lumMod val="60000"/>
                    <a:lumOff val="40000"/>
                  </a:schemeClr>
                </a:solidFill>
              </a:rPr>
              <a:t>The Hidden Curriculum of Virtual Learning</a:t>
            </a:r>
            <a:endParaRPr lang="en-US" dirty="0">
              <a:solidFill>
                <a:schemeClr val="accent3">
                  <a:lumMod val="60000"/>
                  <a:lumOff val="40000"/>
                </a:schemeClr>
              </a:solidFill>
            </a:endParaRPr>
          </a:p>
        </p:txBody>
      </p:sp>
      <p:sp>
        <p:nvSpPr>
          <p:cNvPr id="16" name="Titre 4">
            <a:extLst>
              <a:ext uri="{FF2B5EF4-FFF2-40B4-BE49-F238E27FC236}">
                <a16:creationId xmlns:a16="http://schemas.microsoft.com/office/drawing/2014/main" id="{483EF9B0-616F-C0F4-19CC-89A826B4C807}"/>
              </a:ext>
            </a:extLst>
          </p:cNvPr>
          <p:cNvSpPr txBox="1">
            <a:spLocks/>
          </p:cNvSpPr>
          <p:nvPr/>
        </p:nvSpPr>
        <p:spPr>
          <a:xfrm>
            <a:off x="6740626" y="2584716"/>
            <a:ext cx="1830970" cy="12026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1pPr>
            <a:lvl2pPr marR="0" lvl="1"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2pPr>
            <a:lvl3pPr marR="0" lvl="2"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3pPr>
            <a:lvl4pPr marR="0" lvl="3"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4pPr>
            <a:lvl5pPr marR="0" lvl="4"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5pPr>
            <a:lvl6pPr marR="0" lvl="5"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6pPr>
            <a:lvl7pPr marR="0" lvl="6"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7pPr>
            <a:lvl8pPr marR="0" lvl="7"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8pPr>
            <a:lvl9pPr marR="0" lvl="8" algn="ctr" rtl="0">
              <a:lnSpc>
                <a:spcPct val="100000"/>
              </a:lnSpc>
              <a:spcBef>
                <a:spcPts val="0"/>
              </a:spcBef>
              <a:spcAft>
                <a:spcPts val="0"/>
              </a:spcAft>
              <a:buClr>
                <a:schemeClr val="dk1"/>
              </a:buClr>
              <a:buSzPts val="2000"/>
              <a:buFont typeface="Paytone One"/>
              <a:buNone/>
              <a:defRPr sz="2000" b="0" i="0" u="none" strike="noStrike" cap="none">
                <a:solidFill>
                  <a:schemeClr val="dk1"/>
                </a:solidFill>
                <a:latin typeface="Paytone One"/>
                <a:ea typeface="Paytone One"/>
                <a:cs typeface="Paytone One"/>
                <a:sym typeface="Paytone One"/>
              </a:defRPr>
            </a:lvl9pPr>
          </a:lstStyle>
          <a:p>
            <a:r>
              <a:rPr lang="fr-FR" sz="1800" dirty="0">
                <a:solidFill>
                  <a:schemeClr val="accent3">
                    <a:lumMod val="60000"/>
                    <a:lumOff val="40000"/>
                  </a:schemeClr>
                </a:solidFill>
              </a:rPr>
              <a:t>Challenges of the </a:t>
            </a:r>
            <a:r>
              <a:rPr lang="fr-FR" sz="1800" dirty="0" err="1">
                <a:solidFill>
                  <a:schemeClr val="accent3">
                    <a:lumMod val="60000"/>
                    <a:lumOff val="40000"/>
                  </a:schemeClr>
                </a:solidFill>
              </a:rPr>
              <a:t>hidden</a:t>
            </a:r>
            <a:r>
              <a:rPr lang="fr-FR" sz="1800" dirty="0">
                <a:solidFill>
                  <a:schemeClr val="accent3">
                    <a:lumMod val="60000"/>
                    <a:lumOff val="40000"/>
                  </a:schemeClr>
                </a:solidFill>
              </a:rPr>
              <a:t> curriculum</a:t>
            </a:r>
            <a:endParaRPr lang="en-US" sz="1800" dirty="0">
              <a:solidFill>
                <a:schemeClr val="accent3">
                  <a:lumMod val="60000"/>
                  <a:lumOff val="4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15"/>
        <p:cNvGrpSpPr/>
        <p:nvPr/>
      </p:nvGrpSpPr>
      <p:grpSpPr>
        <a:xfrm>
          <a:off x="0" y="0"/>
          <a:ext cx="0" cy="0"/>
          <a:chOff x="0" y="0"/>
          <a:chExt cx="0" cy="0"/>
        </a:xfrm>
      </p:grpSpPr>
      <p:sp>
        <p:nvSpPr>
          <p:cNvPr id="9916" name="Google Shape;9916;p62"/>
          <p:cNvSpPr txBox="1">
            <a:spLocks noGrp="1"/>
          </p:cNvSpPr>
          <p:nvPr>
            <p:ph type="title"/>
          </p:nvPr>
        </p:nvSpPr>
        <p:spPr>
          <a:xfrm>
            <a:off x="450642" y="466318"/>
            <a:ext cx="3018300" cy="93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hidden curriculum:</a:t>
            </a:r>
            <a:endParaRPr dirty="0"/>
          </a:p>
        </p:txBody>
      </p:sp>
      <p:sp>
        <p:nvSpPr>
          <p:cNvPr id="9917" name="Google Shape;9917;p62"/>
          <p:cNvSpPr txBox="1">
            <a:spLocks noGrp="1"/>
          </p:cNvSpPr>
          <p:nvPr>
            <p:ph type="body" idx="1"/>
          </p:nvPr>
        </p:nvSpPr>
        <p:spPr>
          <a:xfrm>
            <a:off x="291012" y="1802394"/>
            <a:ext cx="4312390" cy="2822400"/>
          </a:xfrm>
          <a:prstGeom prst="rect">
            <a:avLst/>
          </a:prstGeom>
        </p:spPr>
        <p:txBody>
          <a:bodyPr spcFirstLastPara="1" wrap="square" lIns="91425" tIns="91425" rIns="91425" bIns="91425" anchor="t" anchorCtr="0">
            <a:noAutofit/>
          </a:bodyPr>
          <a:lstStyle/>
          <a:p>
            <a:pPr marL="0" lvl="0" indent="0">
              <a:buNone/>
            </a:pPr>
            <a:r>
              <a:rPr lang="en-US" dirty="0"/>
              <a:t>      The concept of the hidden curriculum was first introduced by Philip W. Jackson (1968). It refers to “the unspoken rules, values, and expectations that students learn in school through social interactions and the classroom environment, which are not explicitly taught” (Penn State Center for Teaching Excellence, n.d.). In other words, students learn important lessons from the teacher’s behavior and classroom atmosphere, even if these lessons are not part of the formal lesson plan.</a:t>
            </a:r>
            <a:endParaRPr dirty="0"/>
          </a:p>
        </p:txBody>
      </p:sp>
      <p:grpSp>
        <p:nvGrpSpPr>
          <p:cNvPr id="9918" name="Google Shape;9918;p62"/>
          <p:cNvGrpSpPr/>
          <p:nvPr/>
        </p:nvGrpSpPr>
        <p:grpSpPr>
          <a:xfrm>
            <a:off x="5424707" y="870402"/>
            <a:ext cx="3152349" cy="2532781"/>
            <a:chOff x="1582850" y="1588975"/>
            <a:chExt cx="4354675" cy="3498800"/>
          </a:xfrm>
        </p:grpSpPr>
        <p:sp>
          <p:nvSpPr>
            <p:cNvPr id="9919" name="Google Shape;9919;p62"/>
            <p:cNvSpPr/>
            <p:nvPr/>
          </p:nvSpPr>
          <p:spPr>
            <a:xfrm>
              <a:off x="2108525" y="1588975"/>
              <a:ext cx="3122800" cy="1053300"/>
            </a:xfrm>
            <a:custGeom>
              <a:avLst/>
              <a:gdLst/>
              <a:ahLst/>
              <a:cxnLst/>
              <a:rect l="l" t="t" r="r" b="b"/>
              <a:pathLst>
                <a:path w="124912" h="42132" extrusionOk="0">
                  <a:moveTo>
                    <a:pt x="69327" y="0"/>
                  </a:moveTo>
                  <a:cubicBezTo>
                    <a:pt x="69308" y="0"/>
                    <a:pt x="69291" y="1"/>
                    <a:pt x="69275" y="1"/>
                  </a:cubicBezTo>
                  <a:cubicBezTo>
                    <a:pt x="65741" y="152"/>
                    <a:pt x="4713" y="25465"/>
                    <a:pt x="2006" y="28172"/>
                  </a:cubicBezTo>
                  <a:cubicBezTo>
                    <a:pt x="1" y="30177"/>
                    <a:pt x="703" y="37345"/>
                    <a:pt x="2031" y="41856"/>
                  </a:cubicBezTo>
                  <a:cubicBezTo>
                    <a:pt x="19124" y="38047"/>
                    <a:pt x="48798" y="32433"/>
                    <a:pt x="51380" y="32433"/>
                  </a:cubicBezTo>
                  <a:cubicBezTo>
                    <a:pt x="55415" y="32433"/>
                    <a:pt x="87194" y="37596"/>
                    <a:pt x="112809" y="42132"/>
                  </a:cubicBezTo>
                  <a:cubicBezTo>
                    <a:pt x="118222" y="40553"/>
                    <a:pt x="122683" y="39375"/>
                    <a:pt x="122859" y="38849"/>
                  </a:cubicBezTo>
                  <a:cubicBezTo>
                    <a:pt x="123235" y="37671"/>
                    <a:pt x="120553" y="38122"/>
                    <a:pt x="119350" y="37646"/>
                  </a:cubicBezTo>
                  <a:cubicBezTo>
                    <a:pt x="117997" y="37345"/>
                    <a:pt x="69776" y="29751"/>
                    <a:pt x="67069" y="25791"/>
                  </a:cubicBezTo>
                  <a:cubicBezTo>
                    <a:pt x="64387" y="21831"/>
                    <a:pt x="67069" y="5390"/>
                    <a:pt x="70127" y="3961"/>
                  </a:cubicBezTo>
                  <a:cubicBezTo>
                    <a:pt x="70256" y="3900"/>
                    <a:pt x="70466" y="3871"/>
                    <a:pt x="70747" y="3871"/>
                  </a:cubicBezTo>
                  <a:cubicBezTo>
                    <a:pt x="77058" y="3871"/>
                    <a:pt x="119777" y="18536"/>
                    <a:pt x="120353" y="18824"/>
                  </a:cubicBezTo>
                  <a:cubicBezTo>
                    <a:pt x="120353" y="18824"/>
                    <a:pt x="123886" y="18197"/>
                    <a:pt x="124388" y="17094"/>
                  </a:cubicBezTo>
                  <a:cubicBezTo>
                    <a:pt x="124912" y="15997"/>
                    <a:pt x="73290" y="0"/>
                    <a:pt x="69327" y="0"/>
                  </a:cubicBezTo>
                  <a:close/>
                </a:path>
              </a:pathLst>
            </a:custGeom>
            <a:solidFill>
              <a:srgbClr val="E950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0" name="Google Shape;9920;p62"/>
            <p:cNvSpPr/>
            <p:nvPr/>
          </p:nvSpPr>
          <p:spPr>
            <a:xfrm>
              <a:off x="1796500" y="2399775"/>
              <a:ext cx="3964325" cy="741250"/>
            </a:xfrm>
            <a:custGeom>
              <a:avLst/>
              <a:gdLst/>
              <a:ahLst/>
              <a:cxnLst/>
              <a:rect l="l" t="t" r="r" b="b"/>
              <a:pathLst>
                <a:path w="158573" h="29650" extrusionOk="0">
                  <a:moveTo>
                    <a:pt x="63861" y="1"/>
                  </a:moveTo>
                  <a:cubicBezTo>
                    <a:pt x="61279" y="1"/>
                    <a:pt x="31605" y="5615"/>
                    <a:pt x="14512" y="9424"/>
                  </a:cubicBezTo>
                  <a:cubicBezTo>
                    <a:pt x="8021" y="10878"/>
                    <a:pt x="3334" y="12056"/>
                    <a:pt x="2607" y="12582"/>
                  </a:cubicBezTo>
                  <a:cubicBezTo>
                    <a:pt x="1" y="14487"/>
                    <a:pt x="953" y="25640"/>
                    <a:pt x="2858" y="27068"/>
                  </a:cubicBezTo>
                  <a:cubicBezTo>
                    <a:pt x="3083" y="27219"/>
                    <a:pt x="4838" y="27520"/>
                    <a:pt x="7795" y="27921"/>
                  </a:cubicBezTo>
                  <a:cubicBezTo>
                    <a:pt x="7946" y="27720"/>
                    <a:pt x="8121" y="27570"/>
                    <a:pt x="8322" y="27469"/>
                  </a:cubicBezTo>
                  <a:cubicBezTo>
                    <a:pt x="10021" y="26556"/>
                    <a:pt x="47032" y="25880"/>
                    <a:pt x="82895" y="25880"/>
                  </a:cubicBezTo>
                  <a:cubicBezTo>
                    <a:pt x="116863" y="25880"/>
                    <a:pt x="149802" y="26486"/>
                    <a:pt x="150728" y="28071"/>
                  </a:cubicBezTo>
                  <a:cubicBezTo>
                    <a:pt x="150979" y="28472"/>
                    <a:pt x="151179" y="29023"/>
                    <a:pt x="151380" y="29650"/>
                  </a:cubicBezTo>
                  <a:cubicBezTo>
                    <a:pt x="155490" y="27795"/>
                    <a:pt x="158322" y="26241"/>
                    <a:pt x="158097" y="25640"/>
                  </a:cubicBezTo>
                  <a:cubicBezTo>
                    <a:pt x="157771" y="24788"/>
                    <a:pt x="157094" y="24211"/>
                    <a:pt x="156468" y="23860"/>
                  </a:cubicBezTo>
                  <a:cubicBezTo>
                    <a:pt x="156117" y="24612"/>
                    <a:pt x="155691" y="25214"/>
                    <a:pt x="155240" y="25389"/>
                  </a:cubicBezTo>
                  <a:cubicBezTo>
                    <a:pt x="155185" y="25413"/>
                    <a:pt x="155035" y="25425"/>
                    <a:pt x="154797" y="25425"/>
                  </a:cubicBezTo>
                  <a:cubicBezTo>
                    <a:pt x="147943" y="25425"/>
                    <a:pt x="67796" y="15900"/>
                    <a:pt x="63321" y="15900"/>
                  </a:cubicBezTo>
                  <a:cubicBezTo>
                    <a:pt x="63218" y="15900"/>
                    <a:pt x="63155" y="15905"/>
                    <a:pt x="63134" y="15916"/>
                  </a:cubicBezTo>
                  <a:cubicBezTo>
                    <a:pt x="62259" y="16365"/>
                    <a:pt x="13448" y="25037"/>
                    <a:pt x="6098" y="25037"/>
                  </a:cubicBezTo>
                  <a:cubicBezTo>
                    <a:pt x="5653" y="25037"/>
                    <a:pt x="5360" y="25005"/>
                    <a:pt x="5239" y="24938"/>
                  </a:cubicBezTo>
                  <a:cubicBezTo>
                    <a:pt x="3083" y="23735"/>
                    <a:pt x="2933" y="16367"/>
                    <a:pt x="5464" y="14963"/>
                  </a:cubicBezTo>
                  <a:cubicBezTo>
                    <a:pt x="7595" y="13760"/>
                    <a:pt x="61254" y="3810"/>
                    <a:pt x="64086" y="3560"/>
                  </a:cubicBezTo>
                  <a:cubicBezTo>
                    <a:pt x="64110" y="3558"/>
                    <a:pt x="64140" y="3557"/>
                    <a:pt x="64176" y="3557"/>
                  </a:cubicBezTo>
                  <a:cubicBezTo>
                    <a:pt x="68423" y="3557"/>
                    <a:pt x="155252" y="16627"/>
                    <a:pt x="156668" y="17795"/>
                  </a:cubicBezTo>
                  <a:cubicBezTo>
                    <a:pt x="156668" y="17795"/>
                    <a:pt x="158573" y="17795"/>
                    <a:pt x="158322" y="16392"/>
                  </a:cubicBezTo>
                  <a:cubicBezTo>
                    <a:pt x="158222" y="15790"/>
                    <a:pt x="143285" y="12908"/>
                    <a:pt x="125290" y="9700"/>
                  </a:cubicBezTo>
                  <a:cubicBezTo>
                    <a:pt x="99675" y="5164"/>
                    <a:pt x="67896" y="1"/>
                    <a:pt x="63861" y="1"/>
                  </a:cubicBezTo>
                  <a:close/>
                </a:path>
              </a:pathLst>
            </a:custGeom>
            <a:solidFill>
              <a:srgbClr val="48A3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1" name="Google Shape;9921;p62"/>
            <p:cNvSpPr/>
            <p:nvPr/>
          </p:nvSpPr>
          <p:spPr>
            <a:xfrm>
              <a:off x="1869825" y="2488675"/>
              <a:ext cx="3869075" cy="546725"/>
            </a:xfrm>
            <a:custGeom>
              <a:avLst/>
              <a:gdLst/>
              <a:ahLst/>
              <a:cxnLst/>
              <a:rect l="l" t="t" r="r" b="b"/>
              <a:pathLst>
                <a:path w="154763" h="21869" extrusionOk="0">
                  <a:moveTo>
                    <a:pt x="61243" y="1"/>
                  </a:moveTo>
                  <a:cubicBezTo>
                    <a:pt x="61207" y="1"/>
                    <a:pt x="61177" y="2"/>
                    <a:pt x="61153" y="4"/>
                  </a:cubicBezTo>
                  <a:cubicBezTo>
                    <a:pt x="58321" y="254"/>
                    <a:pt x="4662" y="10204"/>
                    <a:pt x="2531" y="11407"/>
                  </a:cubicBezTo>
                  <a:cubicBezTo>
                    <a:pt x="0" y="12811"/>
                    <a:pt x="150" y="20179"/>
                    <a:pt x="2306" y="21382"/>
                  </a:cubicBezTo>
                  <a:cubicBezTo>
                    <a:pt x="2427" y="21449"/>
                    <a:pt x="2720" y="21481"/>
                    <a:pt x="3165" y="21481"/>
                  </a:cubicBezTo>
                  <a:cubicBezTo>
                    <a:pt x="10515" y="21481"/>
                    <a:pt x="59326" y="12809"/>
                    <a:pt x="60201" y="12360"/>
                  </a:cubicBezTo>
                  <a:cubicBezTo>
                    <a:pt x="60222" y="12349"/>
                    <a:pt x="60285" y="12344"/>
                    <a:pt x="60388" y="12344"/>
                  </a:cubicBezTo>
                  <a:cubicBezTo>
                    <a:pt x="64863" y="12344"/>
                    <a:pt x="145010" y="21869"/>
                    <a:pt x="151864" y="21869"/>
                  </a:cubicBezTo>
                  <a:cubicBezTo>
                    <a:pt x="152102" y="21869"/>
                    <a:pt x="152252" y="21857"/>
                    <a:pt x="152307" y="21833"/>
                  </a:cubicBezTo>
                  <a:cubicBezTo>
                    <a:pt x="152758" y="21658"/>
                    <a:pt x="153184" y="21056"/>
                    <a:pt x="153535" y="20304"/>
                  </a:cubicBezTo>
                  <a:cubicBezTo>
                    <a:pt x="154437" y="18299"/>
                    <a:pt x="154763" y="15116"/>
                    <a:pt x="153735" y="14239"/>
                  </a:cubicBezTo>
                  <a:cubicBezTo>
                    <a:pt x="152319" y="13071"/>
                    <a:pt x="65490" y="1"/>
                    <a:pt x="61243" y="1"/>
                  </a:cubicBezTo>
                  <a:close/>
                </a:path>
              </a:pathLst>
            </a:custGeom>
            <a:solidFill>
              <a:srgbClr val="FAF4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2" name="Google Shape;9922;p62"/>
            <p:cNvSpPr/>
            <p:nvPr/>
          </p:nvSpPr>
          <p:spPr>
            <a:xfrm>
              <a:off x="3718200" y="1685750"/>
              <a:ext cx="1430475" cy="844575"/>
            </a:xfrm>
            <a:custGeom>
              <a:avLst/>
              <a:gdLst/>
              <a:ahLst/>
              <a:cxnLst/>
              <a:rect l="l" t="t" r="r" b="b"/>
              <a:pathLst>
                <a:path w="57219" h="33783" extrusionOk="0">
                  <a:moveTo>
                    <a:pt x="6360" y="0"/>
                  </a:moveTo>
                  <a:cubicBezTo>
                    <a:pt x="6079" y="0"/>
                    <a:pt x="5869" y="29"/>
                    <a:pt x="5740" y="90"/>
                  </a:cubicBezTo>
                  <a:cubicBezTo>
                    <a:pt x="2682" y="1519"/>
                    <a:pt x="0" y="17960"/>
                    <a:pt x="2682" y="21920"/>
                  </a:cubicBezTo>
                  <a:cubicBezTo>
                    <a:pt x="5389" y="25880"/>
                    <a:pt x="53610" y="33474"/>
                    <a:pt x="54963" y="33775"/>
                  </a:cubicBezTo>
                  <a:cubicBezTo>
                    <a:pt x="54978" y="33780"/>
                    <a:pt x="54993" y="33782"/>
                    <a:pt x="55008" y="33782"/>
                  </a:cubicBezTo>
                  <a:cubicBezTo>
                    <a:pt x="55218" y="33782"/>
                    <a:pt x="55427" y="33292"/>
                    <a:pt x="55615" y="32496"/>
                  </a:cubicBezTo>
                  <a:cubicBezTo>
                    <a:pt x="56617" y="28336"/>
                    <a:pt x="57219" y="15604"/>
                    <a:pt x="55966" y="14953"/>
                  </a:cubicBezTo>
                  <a:cubicBezTo>
                    <a:pt x="55390" y="14665"/>
                    <a:pt x="12671" y="0"/>
                    <a:pt x="6360" y="0"/>
                  </a:cubicBezTo>
                  <a:close/>
                </a:path>
              </a:pathLst>
            </a:custGeom>
            <a:solidFill>
              <a:srgbClr val="FAF4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3" name="Google Shape;9923;p62"/>
            <p:cNvSpPr/>
            <p:nvPr/>
          </p:nvSpPr>
          <p:spPr>
            <a:xfrm>
              <a:off x="1934975" y="3046750"/>
              <a:ext cx="3677375" cy="521600"/>
            </a:xfrm>
            <a:custGeom>
              <a:avLst/>
              <a:gdLst/>
              <a:ahLst/>
              <a:cxnLst/>
              <a:rect l="l" t="t" r="r" b="b"/>
              <a:pathLst>
                <a:path w="147095" h="20864" extrusionOk="0">
                  <a:moveTo>
                    <a:pt x="77356" y="1"/>
                  </a:moveTo>
                  <a:cubicBezTo>
                    <a:pt x="41493" y="1"/>
                    <a:pt x="4482" y="677"/>
                    <a:pt x="2783" y="1590"/>
                  </a:cubicBezTo>
                  <a:cubicBezTo>
                    <a:pt x="2582" y="1691"/>
                    <a:pt x="2407" y="1841"/>
                    <a:pt x="2256" y="2042"/>
                  </a:cubicBezTo>
                  <a:cubicBezTo>
                    <a:pt x="1" y="4798"/>
                    <a:pt x="1204" y="16052"/>
                    <a:pt x="2306" y="19385"/>
                  </a:cubicBezTo>
                  <a:cubicBezTo>
                    <a:pt x="2582" y="20212"/>
                    <a:pt x="10301" y="20663"/>
                    <a:pt x="22006" y="20864"/>
                  </a:cubicBezTo>
                  <a:cubicBezTo>
                    <a:pt x="50552" y="18909"/>
                    <a:pt x="93109" y="16503"/>
                    <a:pt x="96768" y="16002"/>
                  </a:cubicBezTo>
                  <a:cubicBezTo>
                    <a:pt x="97317" y="15928"/>
                    <a:pt x="98298" y="15894"/>
                    <a:pt x="99621" y="15894"/>
                  </a:cubicBezTo>
                  <a:cubicBezTo>
                    <a:pt x="107727" y="15894"/>
                    <a:pt x="128677" y="17165"/>
                    <a:pt x="141756" y="18307"/>
                  </a:cubicBezTo>
                  <a:cubicBezTo>
                    <a:pt x="143310" y="18157"/>
                    <a:pt x="144262" y="18032"/>
                    <a:pt x="144488" y="17906"/>
                  </a:cubicBezTo>
                  <a:cubicBezTo>
                    <a:pt x="146969" y="16352"/>
                    <a:pt x="147094" y="8032"/>
                    <a:pt x="145841" y="3771"/>
                  </a:cubicBezTo>
                  <a:cubicBezTo>
                    <a:pt x="145640" y="3144"/>
                    <a:pt x="145440" y="2593"/>
                    <a:pt x="145189" y="2192"/>
                  </a:cubicBezTo>
                  <a:cubicBezTo>
                    <a:pt x="144263" y="607"/>
                    <a:pt x="111324" y="1"/>
                    <a:pt x="77356" y="1"/>
                  </a:cubicBezTo>
                  <a:close/>
                </a:path>
              </a:pathLst>
            </a:custGeom>
            <a:solidFill>
              <a:srgbClr val="4E2B1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4" name="Google Shape;9924;p62"/>
            <p:cNvSpPr/>
            <p:nvPr/>
          </p:nvSpPr>
          <p:spPr>
            <a:xfrm>
              <a:off x="1582850" y="4091525"/>
              <a:ext cx="4332125" cy="996250"/>
            </a:xfrm>
            <a:custGeom>
              <a:avLst/>
              <a:gdLst/>
              <a:ahLst/>
              <a:cxnLst/>
              <a:rect l="l" t="t" r="r" b="b"/>
              <a:pathLst>
                <a:path w="173285" h="39850" extrusionOk="0">
                  <a:moveTo>
                    <a:pt x="161104" y="0"/>
                  </a:moveTo>
                  <a:cubicBezTo>
                    <a:pt x="147044" y="1429"/>
                    <a:pt x="116166" y="2582"/>
                    <a:pt x="111805" y="2582"/>
                  </a:cubicBezTo>
                  <a:cubicBezTo>
                    <a:pt x="106116" y="2582"/>
                    <a:pt x="14487" y="2356"/>
                    <a:pt x="10928" y="1604"/>
                  </a:cubicBezTo>
                  <a:cubicBezTo>
                    <a:pt x="10477" y="1504"/>
                    <a:pt x="10101" y="1153"/>
                    <a:pt x="9750" y="602"/>
                  </a:cubicBezTo>
                  <a:cubicBezTo>
                    <a:pt x="6191" y="1203"/>
                    <a:pt x="3835" y="1654"/>
                    <a:pt x="3334" y="1880"/>
                  </a:cubicBezTo>
                  <a:cubicBezTo>
                    <a:pt x="251" y="3308"/>
                    <a:pt x="0" y="18246"/>
                    <a:pt x="3810" y="22055"/>
                  </a:cubicBezTo>
                  <a:cubicBezTo>
                    <a:pt x="7594" y="25865"/>
                    <a:pt x="80703" y="39850"/>
                    <a:pt x="87119" y="39850"/>
                  </a:cubicBezTo>
                  <a:cubicBezTo>
                    <a:pt x="93535" y="39850"/>
                    <a:pt x="173284" y="23233"/>
                    <a:pt x="172808" y="20877"/>
                  </a:cubicBezTo>
                  <a:cubicBezTo>
                    <a:pt x="172482" y="19299"/>
                    <a:pt x="169124" y="18446"/>
                    <a:pt x="166868" y="18070"/>
                  </a:cubicBezTo>
                  <a:cubicBezTo>
                    <a:pt x="166768" y="19549"/>
                    <a:pt x="166518" y="20602"/>
                    <a:pt x="166167" y="20877"/>
                  </a:cubicBezTo>
                  <a:cubicBezTo>
                    <a:pt x="164629" y="21956"/>
                    <a:pt x="105210" y="34989"/>
                    <a:pt x="90822" y="34989"/>
                  </a:cubicBezTo>
                  <a:cubicBezTo>
                    <a:pt x="89495" y="34989"/>
                    <a:pt x="88551" y="34878"/>
                    <a:pt x="88071" y="34637"/>
                  </a:cubicBezTo>
                  <a:cubicBezTo>
                    <a:pt x="82382" y="31780"/>
                    <a:pt x="82858" y="18973"/>
                    <a:pt x="87119" y="14938"/>
                  </a:cubicBezTo>
                  <a:cubicBezTo>
                    <a:pt x="91379" y="10902"/>
                    <a:pt x="165690" y="2832"/>
                    <a:pt x="165690" y="2832"/>
                  </a:cubicBezTo>
                  <a:cubicBezTo>
                    <a:pt x="165690" y="2832"/>
                    <a:pt x="170427" y="2105"/>
                    <a:pt x="169726" y="1404"/>
                  </a:cubicBezTo>
                  <a:cubicBezTo>
                    <a:pt x="169575" y="1278"/>
                    <a:pt x="166317" y="752"/>
                    <a:pt x="161104" y="0"/>
                  </a:cubicBezTo>
                  <a:close/>
                </a:path>
              </a:pathLst>
            </a:custGeom>
            <a:solidFill>
              <a:srgbClr val="00A9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5" name="Google Shape;9925;p62"/>
            <p:cNvSpPr/>
            <p:nvPr/>
          </p:nvSpPr>
          <p:spPr>
            <a:xfrm>
              <a:off x="3642375" y="4162275"/>
              <a:ext cx="2122750" cy="803975"/>
            </a:xfrm>
            <a:custGeom>
              <a:avLst/>
              <a:gdLst/>
              <a:ahLst/>
              <a:cxnLst/>
              <a:rect l="l" t="t" r="r" b="b"/>
              <a:pathLst>
                <a:path w="84910" h="32159" extrusionOk="0">
                  <a:moveTo>
                    <a:pt x="83328" y="0"/>
                  </a:moveTo>
                  <a:cubicBezTo>
                    <a:pt x="83322" y="0"/>
                    <a:pt x="83316" y="1"/>
                    <a:pt x="83309" y="2"/>
                  </a:cubicBezTo>
                  <a:cubicBezTo>
                    <a:pt x="83309" y="2"/>
                    <a:pt x="8998" y="8072"/>
                    <a:pt x="4738" y="12108"/>
                  </a:cubicBezTo>
                  <a:cubicBezTo>
                    <a:pt x="477" y="16143"/>
                    <a:pt x="1" y="28950"/>
                    <a:pt x="5690" y="31807"/>
                  </a:cubicBezTo>
                  <a:cubicBezTo>
                    <a:pt x="6170" y="32048"/>
                    <a:pt x="7114" y="32159"/>
                    <a:pt x="8441" y="32159"/>
                  </a:cubicBezTo>
                  <a:cubicBezTo>
                    <a:pt x="22829" y="32159"/>
                    <a:pt x="82248" y="19126"/>
                    <a:pt x="83786" y="18047"/>
                  </a:cubicBezTo>
                  <a:cubicBezTo>
                    <a:pt x="84137" y="17772"/>
                    <a:pt x="84387" y="16719"/>
                    <a:pt x="84487" y="15240"/>
                  </a:cubicBezTo>
                  <a:cubicBezTo>
                    <a:pt x="84910" y="10121"/>
                    <a:pt x="84051" y="0"/>
                    <a:pt x="83328" y="0"/>
                  </a:cubicBezTo>
                  <a:close/>
                </a:path>
              </a:pathLst>
            </a:custGeom>
            <a:solidFill>
              <a:srgbClr val="FAF4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6" name="Google Shape;9926;p62"/>
            <p:cNvSpPr/>
            <p:nvPr/>
          </p:nvSpPr>
          <p:spPr>
            <a:xfrm>
              <a:off x="1767050" y="3444075"/>
              <a:ext cx="4040775" cy="712000"/>
            </a:xfrm>
            <a:custGeom>
              <a:avLst/>
              <a:gdLst/>
              <a:ahLst/>
              <a:cxnLst/>
              <a:rect l="l" t="t" r="r" b="b"/>
              <a:pathLst>
                <a:path w="161631" h="28480" extrusionOk="0">
                  <a:moveTo>
                    <a:pt x="106338" y="1"/>
                  </a:moveTo>
                  <a:cubicBezTo>
                    <a:pt x="105015" y="1"/>
                    <a:pt x="104034" y="35"/>
                    <a:pt x="103485" y="109"/>
                  </a:cubicBezTo>
                  <a:cubicBezTo>
                    <a:pt x="99826" y="610"/>
                    <a:pt x="57269" y="3016"/>
                    <a:pt x="28723" y="4971"/>
                  </a:cubicBezTo>
                  <a:cubicBezTo>
                    <a:pt x="14763" y="5923"/>
                    <a:pt x="4186" y="6775"/>
                    <a:pt x="3083" y="7277"/>
                  </a:cubicBezTo>
                  <a:cubicBezTo>
                    <a:pt x="176" y="8580"/>
                    <a:pt x="1" y="22565"/>
                    <a:pt x="2407" y="26500"/>
                  </a:cubicBezTo>
                  <a:cubicBezTo>
                    <a:pt x="2733" y="27051"/>
                    <a:pt x="3109" y="27402"/>
                    <a:pt x="3560" y="27502"/>
                  </a:cubicBezTo>
                  <a:cubicBezTo>
                    <a:pt x="7119" y="28254"/>
                    <a:pt x="98748" y="28480"/>
                    <a:pt x="104437" y="28480"/>
                  </a:cubicBezTo>
                  <a:cubicBezTo>
                    <a:pt x="108798" y="28480"/>
                    <a:pt x="139676" y="27327"/>
                    <a:pt x="153736" y="25898"/>
                  </a:cubicBezTo>
                  <a:cubicBezTo>
                    <a:pt x="158072" y="25472"/>
                    <a:pt x="160804" y="24996"/>
                    <a:pt x="160678" y="24545"/>
                  </a:cubicBezTo>
                  <a:cubicBezTo>
                    <a:pt x="160353" y="23116"/>
                    <a:pt x="158373" y="21287"/>
                    <a:pt x="157044" y="20309"/>
                  </a:cubicBezTo>
                  <a:cubicBezTo>
                    <a:pt x="156794" y="21638"/>
                    <a:pt x="156493" y="22590"/>
                    <a:pt x="156167" y="22815"/>
                  </a:cubicBezTo>
                  <a:cubicBezTo>
                    <a:pt x="155284" y="23430"/>
                    <a:pt x="136275" y="23956"/>
                    <a:pt x="121812" y="23956"/>
                  </a:cubicBezTo>
                  <a:cubicBezTo>
                    <a:pt x="113275" y="23956"/>
                    <a:pt x="106322" y="23773"/>
                    <a:pt x="105615" y="23317"/>
                  </a:cubicBezTo>
                  <a:cubicBezTo>
                    <a:pt x="103736" y="22064"/>
                    <a:pt x="103259" y="7026"/>
                    <a:pt x="107044" y="4570"/>
                  </a:cubicBezTo>
                  <a:cubicBezTo>
                    <a:pt x="107877" y="4027"/>
                    <a:pt x="110726" y="3816"/>
                    <a:pt x="114671" y="3816"/>
                  </a:cubicBezTo>
                  <a:cubicBezTo>
                    <a:pt x="128778" y="3816"/>
                    <a:pt x="156894" y="6525"/>
                    <a:pt x="156894" y="6525"/>
                  </a:cubicBezTo>
                  <a:cubicBezTo>
                    <a:pt x="156894" y="6525"/>
                    <a:pt x="161631" y="5046"/>
                    <a:pt x="159500" y="3818"/>
                  </a:cubicBezTo>
                  <a:cubicBezTo>
                    <a:pt x="158899" y="3467"/>
                    <a:pt x="154513" y="2966"/>
                    <a:pt x="148473" y="2414"/>
                  </a:cubicBezTo>
                  <a:cubicBezTo>
                    <a:pt x="135394" y="1272"/>
                    <a:pt x="114444" y="1"/>
                    <a:pt x="106338" y="1"/>
                  </a:cubicBezTo>
                  <a:close/>
                </a:path>
              </a:pathLst>
            </a:custGeom>
            <a:solidFill>
              <a:srgbClr val="EC6D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7" name="Google Shape;9927;p62"/>
            <p:cNvSpPr/>
            <p:nvPr/>
          </p:nvSpPr>
          <p:spPr>
            <a:xfrm>
              <a:off x="4348525" y="3539450"/>
              <a:ext cx="1372850" cy="503525"/>
            </a:xfrm>
            <a:custGeom>
              <a:avLst/>
              <a:gdLst/>
              <a:ahLst/>
              <a:cxnLst/>
              <a:rect l="l" t="t" r="r" b="b"/>
              <a:pathLst>
                <a:path w="54914" h="20141" extrusionOk="0">
                  <a:moveTo>
                    <a:pt x="11412" y="1"/>
                  </a:moveTo>
                  <a:cubicBezTo>
                    <a:pt x="7467" y="1"/>
                    <a:pt x="4618" y="212"/>
                    <a:pt x="3785" y="755"/>
                  </a:cubicBezTo>
                  <a:cubicBezTo>
                    <a:pt x="0" y="3211"/>
                    <a:pt x="477" y="18249"/>
                    <a:pt x="2356" y="19502"/>
                  </a:cubicBezTo>
                  <a:cubicBezTo>
                    <a:pt x="3063" y="19958"/>
                    <a:pt x="10016" y="20141"/>
                    <a:pt x="18553" y="20141"/>
                  </a:cubicBezTo>
                  <a:cubicBezTo>
                    <a:pt x="33016" y="20141"/>
                    <a:pt x="52025" y="19615"/>
                    <a:pt x="52908" y="19000"/>
                  </a:cubicBezTo>
                  <a:cubicBezTo>
                    <a:pt x="53234" y="18775"/>
                    <a:pt x="53535" y="17823"/>
                    <a:pt x="53785" y="16494"/>
                  </a:cubicBezTo>
                  <a:cubicBezTo>
                    <a:pt x="54637" y="11933"/>
                    <a:pt x="54913" y="2910"/>
                    <a:pt x="53635" y="2710"/>
                  </a:cubicBezTo>
                  <a:cubicBezTo>
                    <a:pt x="53635" y="2710"/>
                    <a:pt x="25519" y="1"/>
                    <a:pt x="11412" y="1"/>
                  </a:cubicBezTo>
                  <a:close/>
                </a:path>
              </a:pathLst>
            </a:custGeom>
            <a:solidFill>
              <a:srgbClr val="FAF4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8" name="Google Shape;9928;p62"/>
            <p:cNvSpPr/>
            <p:nvPr/>
          </p:nvSpPr>
          <p:spPr>
            <a:xfrm>
              <a:off x="3737000" y="4190525"/>
              <a:ext cx="2003150" cy="303275"/>
            </a:xfrm>
            <a:custGeom>
              <a:avLst/>
              <a:gdLst/>
              <a:ahLst/>
              <a:cxnLst/>
              <a:rect l="l" t="t" r="r" b="b"/>
              <a:pathLst>
                <a:path w="80126" h="12131" extrusionOk="0">
                  <a:moveTo>
                    <a:pt x="79976" y="0"/>
                  </a:moveTo>
                  <a:cubicBezTo>
                    <a:pt x="79900" y="0"/>
                    <a:pt x="79825" y="25"/>
                    <a:pt x="79725" y="25"/>
                  </a:cubicBezTo>
                  <a:cubicBezTo>
                    <a:pt x="76793" y="476"/>
                    <a:pt x="73860" y="902"/>
                    <a:pt x="70903" y="1303"/>
                  </a:cubicBezTo>
                  <a:cubicBezTo>
                    <a:pt x="65013" y="2080"/>
                    <a:pt x="59098" y="2807"/>
                    <a:pt x="53208" y="3609"/>
                  </a:cubicBezTo>
                  <a:cubicBezTo>
                    <a:pt x="47369" y="4436"/>
                    <a:pt x="41529" y="5313"/>
                    <a:pt x="35740" y="6441"/>
                  </a:cubicBezTo>
                  <a:cubicBezTo>
                    <a:pt x="32807" y="7018"/>
                    <a:pt x="29900" y="7694"/>
                    <a:pt x="26968" y="8271"/>
                  </a:cubicBezTo>
                  <a:cubicBezTo>
                    <a:pt x="24060" y="8847"/>
                    <a:pt x="21103" y="9273"/>
                    <a:pt x="18146" y="9599"/>
                  </a:cubicBezTo>
                  <a:cubicBezTo>
                    <a:pt x="12231" y="10251"/>
                    <a:pt x="6316" y="10727"/>
                    <a:pt x="401" y="11579"/>
                  </a:cubicBezTo>
                  <a:cubicBezTo>
                    <a:pt x="276" y="11755"/>
                    <a:pt x="126" y="11930"/>
                    <a:pt x="0" y="12130"/>
                  </a:cubicBezTo>
                  <a:cubicBezTo>
                    <a:pt x="2381" y="12005"/>
                    <a:pt x="4787" y="11755"/>
                    <a:pt x="7168" y="11529"/>
                  </a:cubicBezTo>
                  <a:cubicBezTo>
                    <a:pt x="10126" y="11253"/>
                    <a:pt x="13083" y="10953"/>
                    <a:pt x="16040" y="10652"/>
                  </a:cubicBezTo>
                  <a:cubicBezTo>
                    <a:pt x="18973" y="10351"/>
                    <a:pt x="21930" y="10000"/>
                    <a:pt x="24837" y="9499"/>
                  </a:cubicBezTo>
                  <a:cubicBezTo>
                    <a:pt x="27770" y="8998"/>
                    <a:pt x="30702" y="8346"/>
                    <a:pt x="33609" y="7719"/>
                  </a:cubicBezTo>
                  <a:cubicBezTo>
                    <a:pt x="39424" y="6516"/>
                    <a:pt x="45264" y="5589"/>
                    <a:pt x="51128" y="4762"/>
                  </a:cubicBezTo>
                  <a:cubicBezTo>
                    <a:pt x="57018" y="3910"/>
                    <a:pt x="62908" y="3208"/>
                    <a:pt x="68798" y="2431"/>
                  </a:cubicBezTo>
                  <a:cubicBezTo>
                    <a:pt x="72582" y="1930"/>
                    <a:pt x="76367" y="1404"/>
                    <a:pt x="80126" y="827"/>
                  </a:cubicBezTo>
                  <a:cubicBezTo>
                    <a:pt x="80076" y="501"/>
                    <a:pt x="80026" y="226"/>
                    <a:pt x="79976" y="0"/>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9" name="Google Shape;9929;p62"/>
            <p:cNvSpPr/>
            <p:nvPr/>
          </p:nvSpPr>
          <p:spPr>
            <a:xfrm>
              <a:off x="3689375" y="4443650"/>
              <a:ext cx="2068325" cy="382225"/>
            </a:xfrm>
            <a:custGeom>
              <a:avLst/>
              <a:gdLst/>
              <a:ahLst/>
              <a:cxnLst/>
              <a:rect l="l" t="t" r="r" b="b"/>
              <a:pathLst>
                <a:path w="82733" h="15289" extrusionOk="0">
                  <a:moveTo>
                    <a:pt x="82733" y="0"/>
                  </a:moveTo>
                  <a:cubicBezTo>
                    <a:pt x="80126" y="427"/>
                    <a:pt x="77545" y="853"/>
                    <a:pt x="74938" y="1304"/>
                  </a:cubicBezTo>
                  <a:cubicBezTo>
                    <a:pt x="68572" y="2381"/>
                    <a:pt x="62206" y="3484"/>
                    <a:pt x="55840" y="4587"/>
                  </a:cubicBezTo>
                  <a:cubicBezTo>
                    <a:pt x="43184" y="6818"/>
                    <a:pt x="30527" y="9098"/>
                    <a:pt x="17870" y="11379"/>
                  </a:cubicBezTo>
                  <a:cubicBezTo>
                    <a:pt x="14311" y="12031"/>
                    <a:pt x="10752" y="12682"/>
                    <a:pt x="7193" y="13334"/>
                  </a:cubicBezTo>
                  <a:cubicBezTo>
                    <a:pt x="4787" y="13785"/>
                    <a:pt x="2381" y="14236"/>
                    <a:pt x="0" y="14737"/>
                  </a:cubicBezTo>
                  <a:cubicBezTo>
                    <a:pt x="51" y="14913"/>
                    <a:pt x="101" y="15113"/>
                    <a:pt x="151" y="15289"/>
                  </a:cubicBezTo>
                  <a:cubicBezTo>
                    <a:pt x="2106" y="14988"/>
                    <a:pt x="4086" y="14662"/>
                    <a:pt x="6041" y="14311"/>
                  </a:cubicBezTo>
                  <a:cubicBezTo>
                    <a:pt x="9249" y="13785"/>
                    <a:pt x="12432" y="13209"/>
                    <a:pt x="15615" y="12632"/>
                  </a:cubicBezTo>
                  <a:cubicBezTo>
                    <a:pt x="21980" y="11504"/>
                    <a:pt x="28346" y="10351"/>
                    <a:pt x="34712" y="9224"/>
                  </a:cubicBezTo>
                  <a:cubicBezTo>
                    <a:pt x="47344" y="6943"/>
                    <a:pt x="60001" y="4712"/>
                    <a:pt x="72683" y="2557"/>
                  </a:cubicBezTo>
                  <a:cubicBezTo>
                    <a:pt x="76016" y="1980"/>
                    <a:pt x="79374" y="1429"/>
                    <a:pt x="82733" y="853"/>
                  </a:cubicBezTo>
                  <a:cubicBezTo>
                    <a:pt x="82733" y="577"/>
                    <a:pt x="82733" y="276"/>
                    <a:pt x="82733" y="0"/>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0" name="Google Shape;9930;p62"/>
            <p:cNvSpPr/>
            <p:nvPr/>
          </p:nvSpPr>
          <p:spPr>
            <a:xfrm>
              <a:off x="3745775" y="4532625"/>
              <a:ext cx="2010050" cy="407300"/>
            </a:xfrm>
            <a:custGeom>
              <a:avLst/>
              <a:gdLst/>
              <a:ahLst/>
              <a:cxnLst/>
              <a:rect l="l" t="t" r="r" b="b"/>
              <a:pathLst>
                <a:path w="80402" h="16292" extrusionOk="0">
                  <a:moveTo>
                    <a:pt x="80402" y="0"/>
                  </a:moveTo>
                  <a:lnTo>
                    <a:pt x="80402" y="0"/>
                  </a:lnTo>
                  <a:cubicBezTo>
                    <a:pt x="79349" y="201"/>
                    <a:pt x="78296" y="401"/>
                    <a:pt x="77244" y="627"/>
                  </a:cubicBezTo>
                  <a:cubicBezTo>
                    <a:pt x="74336" y="1178"/>
                    <a:pt x="71429" y="1755"/>
                    <a:pt x="68522" y="2306"/>
                  </a:cubicBezTo>
                  <a:cubicBezTo>
                    <a:pt x="62757" y="3434"/>
                    <a:pt x="56993" y="4562"/>
                    <a:pt x="51253" y="5690"/>
                  </a:cubicBezTo>
                  <a:cubicBezTo>
                    <a:pt x="39725" y="7920"/>
                    <a:pt x="28221" y="10176"/>
                    <a:pt x="16692" y="12406"/>
                  </a:cubicBezTo>
                  <a:cubicBezTo>
                    <a:pt x="13434" y="13033"/>
                    <a:pt x="10176" y="13660"/>
                    <a:pt x="6917" y="14311"/>
                  </a:cubicBezTo>
                  <a:cubicBezTo>
                    <a:pt x="4612" y="14787"/>
                    <a:pt x="2281" y="15264"/>
                    <a:pt x="0" y="15815"/>
                  </a:cubicBezTo>
                  <a:cubicBezTo>
                    <a:pt x="150" y="15990"/>
                    <a:pt x="326" y="16141"/>
                    <a:pt x="501" y="16291"/>
                  </a:cubicBezTo>
                  <a:cubicBezTo>
                    <a:pt x="5238" y="15589"/>
                    <a:pt x="9950" y="14587"/>
                    <a:pt x="14637" y="13660"/>
                  </a:cubicBezTo>
                  <a:cubicBezTo>
                    <a:pt x="20401" y="12557"/>
                    <a:pt x="26166" y="11429"/>
                    <a:pt x="31930" y="10301"/>
                  </a:cubicBezTo>
                  <a:cubicBezTo>
                    <a:pt x="43484" y="8071"/>
                    <a:pt x="55063" y="5815"/>
                    <a:pt x="66642" y="3559"/>
                  </a:cubicBezTo>
                  <a:lnTo>
                    <a:pt x="76417" y="1655"/>
                  </a:lnTo>
                  <a:cubicBezTo>
                    <a:pt x="77720" y="1404"/>
                    <a:pt x="79023" y="1153"/>
                    <a:pt x="80326" y="903"/>
                  </a:cubicBezTo>
                  <a:cubicBezTo>
                    <a:pt x="80351" y="627"/>
                    <a:pt x="80376" y="326"/>
                    <a:pt x="80402" y="0"/>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1" name="Google Shape;9931;p62"/>
            <p:cNvSpPr/>
            <p:nvPr/>
          </p:nvSpPr>
          <p:spPr>
            <a:xfrm>
              <a:off x="3679350" y="4337750"/>
              <a:ext cx="2075225" cy="359675"/>
            </a:xfrm>
            <a:custGeom>
              <a:avLst/>
              <a:gdLst/>
              <a:ahLst/>
              <a:cxnLst/>
              <a:rect l="l" t="t" r="r" b="b"/>
              <a:pathLst>
                <a:path w="83009" h="14387" extrusionOk="0">
                  <a:moveTo>
                    <a:pt x="82958" y="1"/>
                  </a:moveTo>
                  <a:cubicBezTo>
                    <a:pt x="82006" y="101"/>
                    <a:pt x="81079" y="201"/>
                    <a:pt x="80126" y="327"/>
                  </a:cubicBezTo>
                  <a:cubicBezTo>
                    <a:pt x="76918" y="728"/>
                    <a:pt x="73710" y="1154"/>
                    <a:pt x="70527" y="1655"/>
                  </a:cubicBezTo>
                  <a:cubicBezTo>
                    <a:pt x="64086" y="2632"/>
                    <a:pt x="57670" y="3760"/>
                    <a:pt x="51254" y="4938"/>
                  </a:cubicBezTo>
                  <a:cubicBezTo>
                    <a:pt x="44863" y="6116"/>
                    <a:pt x="38472" y="7344"/>
                    <a:pt x="32106" y="8547"/>
                  </a:cubicBezTo>
                  <a:cubicBezTo>
                    <a:pt x="25690" y="9750"/>
                    <a:pt x="19274" y="10878"/>
                    <a:pt x="12833" y="11881"/>
                  </a:cubicBezTo>
                  <a:cubicBezTo>
                    <a:pt x="9574" y="12407"/>
                    <a:pt x="6341" y="12858"/>
                    <a:pt x="3083" y="13309"/>
                  </a:cubicBezTo>
                  <a:cubicBezTo>
                    <a:pt x="2306" y="13435"/>
                    <a:pt x="1554" y="13535"/>
                    <a:pt x="777" y="13635"/>
                  </a:cubicBezTo>
                  <a:cubicBezTo>
                    <a:pt x="552" y="13685"/>
                    <a:pt x="301" y="13710"/>
                    <a:pt x="51" y="13735"/>
                  </a:cubicBezTo>
                  <a:cubicBezTo>
                    <a:pt x="25" y="13961"/>
                    <a:pt x="25" y="14161"/>
                    <a:pt x="0" y="14387"/>
                  </a:cubicBezTo>
                  <a:cubicBezTo>
                    <a:pt x="727" y="14337"/>
                    <a:pt x="1479" y="14262"/>
                    <a:pt x="2206" y="14186"/>
                  </a:cubicBezTo>
                  <a:cubicBezTo>
                    <a:pt x="3685" y="14011"/>
                    <a:pt x="5188" y="13836"/>
                    <a:pt x="6692" y="13635"/>
                  </a:cubicBezTo>
                  <a:cubicBezTo>
                    <a:pt x="9700" y="13209"/>
                    <a:pt x="12682" y="12758"/>
                    <a:pt x="15665" y="12282"/>
                  </a:cubicBezTo>
                  <a:cubicBezTo>
                    <a:pt x="21680" y="11304"/>
                    <a:pt x="27645" y="10226"/>
                    <a:pt x="33635" y="9124"/>
                  </a:cubicBezTo>
                  <a:cubicBezTo>
                    <a:pt x="39600" y="7996"/>
                    <a:pt x="45565" y="6843"/>
                    <a:pt x="51555" y="5740"/>
                  </a:cubicBezTo>
                  <a:cubicBezTo>
                    <a:pt x="57520" y="4637"/>
                    <a:pt x="63510" y="3585"/>
                    <a:pt x="69525" y="2658"/>
                  </a:cubicBezTo>
                  <a:cubicBezTo>
                    <a:pt x="74011" y="1981"/>
                    <a:pt x="78497" y="1354"/>
                    <a:pt x="83008" y="853"/>
                  </a:cubicBezTo>
                  <a:cubicBezTo>
                    <a:pt x="82983" y="552"/>
                    <a:pt x="82983" y="277"/>
                    <a:pt x="82958"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2" name="Google Shape;9932;p62"/>
            <p:cNvSpPr/>
            <p:nvPr/>
          </p:nvSpPr>
          <p:spPr>
            <a:xfrm>
              <a:off x="3688750" y="4263200"/>
              <a:ext cx="2060175" cy="352775"/>
            </a:xfrm>
            <a:custGeom>
              <a:avLst/>
              <a:gdLst/>
              <a:ahLst/>
              <a:cxnLst/>
              <a:rect l="l" t="t" r="r" b="b"/>
              <a:pathLst>
                <a:path w="82407" h="14111" extrusionOk="0">
                  <a:moveTo>
                    <a:pt x="82332" y="0"/>
                  </a:moveTo>
                  <a:cubicBezTo>
                    <a:pt x="80101" y="151"/>
                    <a:pt x="77870" y="452"/>
                    <a:pt x="75640" y="853"/>
                  </a:cubicBezTo>
                  <a:cubicBezTo>
                    <a:pt x="69299" y="2030"/>
                    <a:pt x="62933" y="3183"/>
                    <a:pt x="56592" y="4286"/>
                  </a:cubicBezTo>
                  <a:cubicBezTo>
                    <a:pt x="50251" y="5389"/>
                    <a:pt x="43910" y="6467"/>
                    <a:pt x="37595" y="7519"/>
                  </a:cubicBezTo>
                  <a:cubicBezTo>
                    <a:pt x="31204" y="8572"/>
                    <a:pt x="24838" y="9599"/>
                    <a:pt x="18447" y="10602"/>
                  </a:cubicBezTo>
                  <a:cubicBezTo>
                    <a:pt x="12356" y="11529"/>
                    <a:pt x="6241" y="12381"/>
                    <a:pt x="151" y="13434"/>
                  </a:cubicBezTo>
                  <a:cubicBezTo>
                    <a:pt x="101" y="13660"/>
                    <a:pt x="50" y="13885"/>
                    <a:pt x="0" y="14111"/>
                  </a:cubicBezTo>
                  <a:cubicBezTo>
                    <a:pt x="2181" y="13885"/>
                    <a:pt x="4361" y="13559"/>
                    <a:pt x="6542" y="13234"/>
                  </a:cubicBezTo>
                  <a:cubicBezTo>
                    <a:pt x="9750" y="12757"/>
                    <a:pt x="12983" y="12281"/>
                    <a:pt x="16216" y="11780"/>
                  </a:cubicBezTo>
                  <a:cubicBezTo>
                    <a:pt x="22582" y="10802"/>
                    <a:pt x="28973" y="9775"/>
                    <a:pt x="35339" y="8747"/>
                  </a:cubicBezTo>
                  <a:cubicBezTo>
                    <a:pt x="41730" y="7695"/>
                    <a:pt x="48146" y="6617"/>
                    <a:pt x="54537" y="5514"/>
                  </a:cubicBezTo>
                  <a:cubicBezTo>
                    <a:pt x="60903" y="4411"/>
                    <a:pt x="67244" y="3284"/>
                    <a:pt x="73610" y="2106"/>
                  </a:cubicBezTo>
                  <a:cubicBezTo>
                    <a:pt x="76517" y="1579"/>
                    <a:pt x="79449" y="978"/>
                    <a:pt x="82407" y="827"/>
                  </a:cubicBezTo>
                  <a:cubicBezTo>
                    <a:pt x="82382" y="527"/>
                    <a:pt x="82357" y="251"/>
                    <a:pt x="82332" y="0"/>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3" name="Google Shape;9933;p62"/>
            <p:cNvSpPr/>
            <p:nvPr/>
          </p:nvSpPr>
          <p:spPr>
            <a:xfrm>
              <a:off x="5911825" y="4131825"/>
              <a:ext cx="25700" cy="53700"/>
            </a:xfrm>
            <a:custGeom>
              <a:avLst/>
              <a:gdLst/>
              <a:ahLst/>
              <a:cxnLst/>
              <a:rect l="l" t="t" r="r" b="b"/>
              <a:pathLst>
                <a:path w="1028" h="2148" extrusionOk="0">
                  <a:moveTo>
                    <a:pt x="996" y="1"/>
                  </a:moveTo>
                  <a:cubicBezTo>
                    <a:pt x="986" y="1"/>
                    <a:pt x="978" y="7"/>
                    <a:pt x="978" y="17"/>
                  </a:cubicBezTo>
                  <a:cubicBezTo>
                    <a:pt x="852" y="794"/>
                    <a:pt x="526" y="1521"/>
                    <a:pt x="25" y="2123"/>
                  </a:cubicBezTo>
                  <a:cubicBezTo>
                    <a:pt x="0" y="2148"/>
                    <a:pt x="25" y="2148"/>
                    <a:pt x="25" y="2148"/>
                  </a:cubicBezTo>
                  <a:cubicBezTo>
                    <a:pt x="577" y="1571"/>
                    <a:pt x="902" y="819"/>
                    <a:pt x="1028" y="42"/>
                  </a:cubicBezTo>
                  <a:cubicBezTo>
                    <a:pt x="1028" y="13"/>
                    <a:pt x="1011" y="1"/>
                    <a:pt x="996"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4" name="Google Shape;9934;p62"/>
            <p:cNvSpPr/>
            <p:nvPr/>
          </p:nvSpPr>
          <p:spPr>
            <a:xfrm>
              <a:off x="4377975" y="3937375"/>
              <a:ext cx="1313325" cy="45775"/>
            </a:xfrm>
            <a:custGeom>
              <a:avLst/>
              <a:gdLst/>
              <a:ahLst/>
              <a:cxnLst/>
              <a:rect l="l" t="t" r="r" b="b"/>
              <a:pathLst>
                <a:path w="52533" h="1831" extrusionOk="0">
                  <a:moveTo>
                    <a:pt x="0" y="1"/>
                  </a:moveTo>
                  <a:lnTo>
                    <a:pt x="0" y="1"/>
                  </a:lnTo>
                  <a:cubicBezTo>
                    <a:pt x="25" y="176"/>
                    <a:pt x="51" y="352"/>
                    <a:pt x="76" y="527"/>
                  </a:cubicBezTo>
                  <a:cubicBezTo>
                    <a:pt x="903" y="602"/>
                    <a:pt x="1730" y="652"/>
                    <a:pt x="2557" y="728"/>
                  </a:cubicBezTo>
                  <a:cubicBezTo>
                    <a:pt x="4537" y="853"/>
                    <a:pt x="6492" y="928"/>
                    <a:pt x="8472" y="1003"/>
                  </a:cubicBezTo>
                  <a:cubicBezTo>
                    <a:pt x="12407" y="1154"/>
                    <a:pt x="16366" y="1304"/>
                    <a:pt x="20326" y="1404"/>
                  </a:cubicBezTo>
                  <a:cubicBezTo>
                    <a:pt x="28246" y="1630"/>
                    <a:pt x="36141" y="1805"/>
                    <a:pt x="44061" y="1830"/>
                  </a:cubicBezTo>
                  <a:cubicBezTo>
                    <a:pt x="46291" y="1830"/>
                    <a:pt x="48497" y="1805"/>
                    <a:pt x="50728" y="1805"/>
                  </a:cubicBezTo>
                  <a:cubicBezTo>
                    <a:pt x="51254" y="1805"/>
                    <a:pt x="51805" y="1780"/>
                    <a:pt x="52332" y="1780"/>
                  </a:cubicBezTo>
                  <a:cubicBezTo>
                    <a:pt x="52407" y="1530"/>
                    <a:pt x="52482" y="1254"/>
                    <a:pt x="52532" y="953"/>
                  </a:cubicBezTo>
                  <a:cubicBezTo>
                    <a:pt x="52206" y="953"/>
                    <a:pt x="51855" y="953"/>
                    <a:pt x="51504" y="978"/>
                  </a:cubicBezTo>
                  <a:cubicBezTo>
                    <a:pt x="49525" y="978"/>
                    <a:pt x="47519" y="1003"/>
                    <a:pt x="45514" y="1003"/>
                  </a:cubicBezTo>
                  <a:cubicBezTo>
                    <a:pt x="44722" y="1008"/>
                    <a:pt x="43930" y="1010"/>
                    <a:pt x="43139" y="1010"/>
                  </a:cubicBezTo>
                  <a:cubicBezTo>
                    <a:pt x="39971" y="1010"/>
                    <a:pt x="36803" y="978"/>
                    <a:pt x="33635" y="978"/>
                  </a:cubicBezTo>
                  <a:cubicBezTo>
                    <a:pt x="25740" y="978"/>
                    <a:pt x="17820" y="753"/>
                    <a:pt x="9925" y="452"/>
                  </a:cubicBezTo>
                  <a:cubicBezTo>
                    <a:pt x="7695" y="352"/>
                    <a:pt x="5489" y="276"/>
                    <a:pt x="3284" y="176"/>
                  </a:cubicBezTo>
                  <a:cubicBezTo>
                    <a:pt x="2181" y="126"/>
                    <a:pt x="1103" y="76"/>
                    <a:pt x="0"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5" name="Google Shape;9935;p62"/>
            <p:cNvSpPr/>
            <p:nvPr/>
          </p:nvSpPr>
          <p:spPr>
            <a:xfrm>
              <a:off x="4409300" y="3590725"/>
              <a:ext cx="1297025" cy="54075"/>
            </a:xfrm>
            <a:custGeom>
              <a:avLst/>
              <a:gdLst/>
              <a:ahLst/>
              <a:cxnLst/>
              <a:rect l="l" t="t" r="r" b="b"/>
              <a:pathLst>
                <a:path w="51881" h="2163" extrusionOk="0">
                  <a:moveTo>
                    <a:pt x="21292" y="1"/>
                  </a:moveTo>
                  <a:cubicBezTo>
                    <a:pt x="18097" y="1"/>
                    <a:pt x="14905" y="53"/>
                    <a:pt x="11730" y="157"/>
                  </a:cubicBezTo>
                  <a:cubicBezTo>
                    <a:pt x="9850" y="208"/>
                    <a:pt x="7971" y="308"/>
                    <a:pt x="6091" y="308"/>
                  </a:cubicBezTo>
                  <a:cubicBezTo>
                    <a:pt x="5790" y="312"/>
                    <a:pt x="5490" y="314"/>
                    <a:pt x="5190" y="314"/>
                  </a:cubicBezTo>
                  <a:cubicBezTo>
                    <a:pt x="3642" y="314"/>
                    <a:pt x="2106" y="258"/>
                    <a:pt x="552" y="132"/>
                  </a:cubicBezTo>
                  <a:cubicBezTo>
                    <a:pt x="427" y="132"/>
                    <a:pt x="301" y="107"/>
                    <a:pt x="151" y="107"/>
                  </a:cubicBezTo>
                  <a:cubicBezTo>
                    <a:pt x="101" y="208"/>
                    <a:pt x="51" y="308"/>
                    <a:pt x="1" y="433"/>
                  </a:cubicBezTo>
                  <a:cubicBezTo>
                    <a:pt x="1580" y="859"/>
                    <a:pt x="3234" y="1010"/>
                    <a:pt x="4863" y="1085"/>
                  </a:cubicBezTo>
                  <a:cubicBezTo>
                    <a:pt x="5351" y="1104"/>
                    <a:pt x="5842" y="1111"/>
                    <a:pt x="6333" y="1111"/>
                  </a:cubicBezTo>
                  <a:cubicBezTo>
                    <a:pt x="7806" y="1111"/>
                    <a:pt x="9286" y="1041"/>
                    <a:pt x="10753" y="984"/>
                  </a:cubicBezTo>
                  <a:cubicBezTo>
                    <a:pt x="14115" y="880"/>
                    <a:pt x="17478" y="828"/>
                    <a:pt x="20840" y="828"/>
                  </a:cubicBezTo>
                  <a:cubicBezTo>
                    <a:pt x="21513" y="828"/>
                    <a:pt x="22185" y="830"/>
                    <a:pt x="22858" y="834"/>
                  </a:cubicBezTo>
                  <a:cubicBezTo>
                    <a:pt x="26893" y="834"/>
                    <a:pt x="30928" y="934"/>
                    <a:pt x="34963" y="1085"/>
                  </a:cubicBezTo>
                  <a:cubicBezTo>
                    <a:pt x="38998" y="1235"/>
                    <a:pt x="43033" y="1486"/>
                    <a:pt x="47043" y="1786"/>
                  </a:cubicBezTo>
                  <a:cubicBezTo>
                    <a:pt x="48673" y="1887"/>
                    <a:pt x="50277" y="2037"/>
                    <a:pt x="51881" y="2162"/>
                  </a:cubicBezTo>
                  <a:cubicBezTo>
                    <a:pt x="51830" y="1837"/>
                    <a:pt x="51755" y="1561"/>
                    <a:pt x="51680" y="1310"/>
                  </a:cubicBezTo>
                  <a:cubicBezTo>
                    <a:pt x="49850" y="1160"/>
                    <a:pt x="48021" y="1010"/>
                    <a:pt x="46191" y="884"/>
                  </a:cubicBezTo>
                  <a:cubicBezTo>
                    <a:pt x="42357" y="609"/>
                    <a:pt x="38522" y="383"/>
                    <a:pt x="34687" y="258"/>
                  </a:cubicBezTo>
                  <a:cubicBezTo>
                    <a:pt x="30853" y="107"/>
                    <a:pt x="27018" y="32"/>
                    <a:pt x="23209" y="7"/>
                  </a:cubicBezTo>
                  <a:cubicBezTo>
                    <a:pt x="22570" y="3"/>
                    <a:pt x="21931" y="1"/>
                    <a:pt x="21292"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6" name="Google Shape;9936;p62"/>
            <p:cNvSpPr/>
            <p:nvPr/>
          </p:nvSpPr>
          <p:spPr>
            <a:xfrm>
              <a:off x="4371700" y="3851600"/>
              <a:ext cx="1332750" cy="47725"/>
            </a:xfrm>
            <a:custGeom>
              <a:avLst/>
              <a:gdLst/>
              <a:ahLst/>
              <a:cxnLst/>
              <a:rect l="l" t="t" r="r" b="b"/>
              <a:pathLst>
                <a:path w="53310" h="1909" extrusionOk="0">
                  <a:moveTo>
                    <a:pt x="5032" y="1"/>
                  </a:moveTo>
                  <a:cubicBezTo>
                    <a:pt x="3955" y="1"/>
                    <a:pt x="2880" y="14"/>
                    <a:pt x="1805" y="48"/>
                  </a:cubicBezTo>
                  <a:cubicBezTo>
                    <a:pt x="1204" y="73"/>
                    <a:pt x="602" y="73"/>
                    <a:pt x="1" y="98"/>
                  </a:cubicBezTo>
                  <a:cubicBezTo>
                    <a:pt x="26" y="299"/>
                    <a:pt x="26" y="474"/>
                    <a:pt x="26" y="675"/>
                  </a:cubicBezTo>
                  <a:cubicBezTo>
                    <a:pt x="276" y="675"/>
                    <a:pt x="527" y="664"/>
                    <a:pt x="778" y="664"/>
                  </a:cubicBezTo>
                  <a:cubicBezTo>
                    <a:pt x="903" y="664"/>
                    <a:pt x="1028" y="666"/>
                    <a:pt x="1154" y="675"/>
                  </a:cubicBezTo>
                  <a:cubicBezTo>
                    <a:pt x="3284" y="700"/>
                    <a:pt x="5414" y="700"/>
                    <a:pt x="7545" y="750"/>
                  </a:cubicBezTo>
                  <a:cubicBezTo>
                    <a:pt x="11830" y="850"/>
                    <a:pt x="16091" y="1001"/>
                    <a:pt x="20352" y="1201"/>
                  </a:cubicBezTo>
                  <a:cubicBezTo>
                    <a:pt x="27674" y="1546"/>
                    <a:pt x="35014" y="1909"/>
                    <a:pt x="42341" y="1909"/>
                  </a:cubicBezTo>
                  <a:cubicBezTo>
                    <a:pt x="43541" y="1909"/>
                    <a:pt x="44741" y="1899"/>
                    <a:pt x="45941" y="1878"/>
                  </a:cubicBezTo>
                  <a:cubicBezTo>
                    <a:pt x="48322" y="1828"/>
                    <a:pt x="50703" y="1727"/>
                    <a:pt x="53084" y="1577"/>
                  </a:cubicBezTo>
                  <a:lnTo>
                    <a:pt x="53209" y="1577"/>
                  </a:lnTo>
                  <a:cubicBezTo>
                    <a:pt x="53259" y="1301"/>
                    <a:pt x="53284" y="1026"/>
                    <a:pt x="53309" y="725"/>
                  </a:cubicBezTo>
                  <a:lnTo>
                    <a:pt x="53309" y="725"/>
                  </a:lnTo>
                  <a:cubicBezTo>
                    <a:pt x="51329" y="850"/>
                    <a:pt x="49324" y="951"/>
                    <a:pt x="47344" y="1001"/>
                  </a:cubicBezTo>
                  <a:cubicBezTo>
                    <a:pt x="45554" y="1053"/>
                    <a:pt x="43764" y="1075"/>
                    <a:pt x="41973" y="1075"/>
                  </a:cubicBezTo>
                  <a:cubicBezTo>
                    <a:pt x="39503" y="1075"/>
                    <a:pt x="37033" y="1034"/>
                    <a:pt x="34562" y="976"/>
                  </a:cubicBezTo>
                  <a:cubicBezTo>
                    <a:pt x="26041" y="725"/>
                    <a:pt x="17495" y="199"/>
                    <a:pt x="8973" y="48"/>
                  </a:cubicBezTo>
                  <a:cubicBezTo>
                    <a:pt x="7653" y="21"/>
                    <a:pt x="6341" y="1"/>
                    <a:pt x="5032"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7" name="Google Shape;9937;p62"/>
            <p:cNvSpPr/>
            <p:nvPr/>
          </p:nvSpPr>
          <p:spPr>
            <a:xfrm>
              <a:off x="4372950" y="3766950"/>
              <a:ext cx="1337750" cy="67825"/>
            </a:xfrm>
            <a:custGeom>
              <a:avLst/>
              <a:gdLst/>
              <a:ahLst/>
              <a:cxnLst/>
              <a:rect l="l" t="t" r="r" b="b"/>
              <a:pathLst>
                <a:path w="53510" h="2713" extrusionOk="0">
                  <a:moveTo>
                    <a:pt x="26" y="1"/>
                  </a:moveTo>
                  <a:cubicBezTo>
                    <a:pt x="26" y="176"/>
                    <a:pt x="26" y="326"/>
                    <a:pt x="1" y="502"/>
                  </a:cubicBezTo>
                  <a:cubicBezTo>
                    <a:pt x="1354" y="753"/>
                    <a:pt x="2708" y="953"/>
                    <a:pt x="4061" y="1154"/>
                  </a:cubicBezTo>
                  <a:cubicBezTo>
                    <a:pt x="6091" y="1454"/>
                    <a:pt x="8121" y="1680"/>
                    <a:pt x="10176" y="1880"/>
                  </a:cubicBezTo>
                  <a:cubicBezTo>
                    <a:pt x="14237" y="2256"/>
                    <a:pt x="18322" y="2532"/>
                    <a:pt x="22407" y="2632"/>
                  </a:cubicBezTo>
                  <a:cubicBezTo>
                    <a:pt x="24173" y="2686"/>
                    <a:pt x="25939" y="2712"/>
                    <a:pt x="27702" y="2712"/>
                  </a:cubicBezTo>
                  <a:cubicBezTo>
                    <a:pt x="30019" y="2712"/>
                    <a:pt x="32332" y="2667"/>
                    <a:pt x="34638" y="2582"/>
                  </a:cubicBezTo>
                  <a:cubicBezTo>
                    <a:pt x="38748" y="2432"/>
                    <a:pt x="42858" y="2106"/>
                    <a:pt x="46969" y="1755"/>
                  </a:cubicBezTo>
                  <a:cubicBezTo>
                    <a:pt x="49124" y="1580"/>
                    <a:pt x="51304" y="1404"/>
                    <a:pt x="53460" y="1229"/>
                  </a:cubicBezTo>
                  <a:cubicBezTo>
                    <a:pt x="53485" y="953"/>
                    <a:pt x="53485" y="677"/>
                    <a:pt x="53510" y="402"/>
                  </a:cubicBezTo>
                  <a:lnTo>
                    <a:pt x="53510" y="402"/>
                  </a:lnTo>
                  <a:lnTo>
                    <a:pt x="48472" y="828"/>
                  </a:lnTo>
                  <a:cubicBezTo>
                    <a:pt x="44362" y="1154"/>
                    <a:pt x="40252" y="1504"/>
                    <a:pt x="36141" y="1680"/>
                  </a:cubicBezTo>
                  <a:cubicBezTo>
                    <a:pt x="33248" y="1813"/>
                    <a:pt x="30354" y="1880"/>
                    <a:pt x="27462" y="1880"/>
                  </a:cubicBezTo>
                  <a:cubicBezTo>
                    <a:pt x="22187" y="1880"/>
                    <a:pt x="16916" y="1657"/>
                    <a:pt x="11655" y="1204"/>
                  </a:cubicBezTo>
                  <a:cubicBezTo>
                    <a:pt x="9399" y="1028"/>
                    <a:pt x="7144" y="778"/>
                    <a:pt x="4888" y="552"/>
                  </a:cubicBezTo>
                  <a:cubicBezTo>
                    <a:pt x="3259" y="377"/>
                    <a:pt x="1655" y="176"/>
                    <a:pt x="26"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8" name="Google Shape;9938;p62"/>
            <p:cNvSpPr/>
            <p:nvPr/>
          </p:nvSpPr>
          <p:spPr>
            <a:xfrm>
              <a:off x="4382975" y="3677350"/>
              <a:ext cx="1328375" cy="50775"/>
            </a:xfrm>
            <a:custGeom>
              <a:avLst/>
              <a:gdLst/>
              <a:ahLst/>
              <a:cxnLst/>
              <a:rect l="l" t="t" r="r" b="b"/>
              <a:pathLst>
                <a:path w="53135" h="2031" extrusionOk="0">
                  <a:moveTo>
                    <a:pt x="101" y="1"/>
                  </a:moveTo>
                  <a:cubicBezTo>
                    <a:pt x="76" y="151"/>
                    <a:pt x="26" y="326"/>
                    <a:pt x="1" y="477"/>
                  </a:cubicBezTo>
                  <a:cubicBezTo>
                    <a:pt x="3334" y="853"/>
                    <a:pt x="6668" y="1103"/>
                    <a:pt x="10001" y="1329"/>
                  </a:cubicBezTo>
                  <a:cubicBezTo>
                    <a:pt x="14462" y="1605"/>
                    <a:pt x="18898" y="1805"/>
                    <a:pt x="23359" y="1905"/>
                  </a:cubicBezTo>
                  <a:cubicBezTo>
                    <a:pt x="27796" y="2006"/>
                    <a:pt x="32257" y="2031"/>
                    <a:pt x="36718" y="2031"/>
                  </a:cubicBezTo>
                  <a:cubicBezTo>
                    <a:pt x="41179" y="2031"/>
                    <a:pt x="45615" y="1956"/>
                    <a:pt x="50076" y="1905"/>
                  </a:cubicBezTo>
                  <a:cubicBezTo>
                    <a:pt x="51104" y="1880"/>
                    <a:pt x="52106" y="1855"/>
                    <a:pt x="53134" y="1830"/>
                  </a:cubicBezTo>
                  <a:cubicBezTo>
                    <a:pt x="53134" y="1555"/>
                    <a:pt x="53134" y="1279"/>
                    <a:pt x="53109" y="1003"/>
                  </a:cubicBezTo>
                  <a:cubicBezTo>
                    <a:pt x="51480" y="1053"/>
                    <a:pt x="49826" y="1078"/>
                    <a:pt x="48197" y="1103"/>
                  </a:cubicBezTo>
                  <a:cubicBezTo>
                    <a:pt x="44061" y="1154"/>
                    <a:pt x="39926" y="1204"/>
                    <a:pt x="35766" y="1204"/>
                  </a:cubicBezTo>
                  <a:cubicBezTo>
                    <a:pt x="27445" y="1204"/>
                    <a:pt x="19124" y="1053"/>
                    <a:pt x="10828" y="652"/>
                  </a:cubicBezTo>
                  <a:cubicBezTo>
                    <a:pt x="7244" y="502"/>
                    <a:pt x="3660" y="226"/>
                    <a:pt x="101"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9" name="Google Shape;9939;p62"/>
            <p:cNvSpPr/>
            <p:nvPr/>
          </p:nvSpPr>
          <p:spPr>
            <a:xfrm>
              <a:off x="1887975" y="2488750"/>
              <a:ext cx="3840900" cy="521325"/>
            </a:xfrm>
            <a:custGeom>
              <a:avLst/>
              <a:gdLst/>
              <a:ahLst/>
              <a:cxnLst/>
              <a:rect l="l" t="t" r="r" b="b"/>
              <a:pathLst>
                <a:path w="153636" h="20853" extrusionOk="0">
                  <a:moveTo>
                    <a:pt x="60427" y="1"/>
                  </a:moveTo>
                  <a:cubicBezTo>
                    <a:pt x="60402" y="1"/>
                    <a:pt x="60352" y="26"/>
                    <a:pt x="60302" y="26"/>
                  </a:cubicBezTo>
                  <a:lnTo>
                    <a:pt x="60227" y="26"/>
                  </a:lnTo>
                  <a:cubicBezTo>
                    <a:pt x="60227" y="602"/>
                    <a:pt x="60177" y="1204"/>
                    <a:pt x="60101" y="1780"/>
                  </a:cubicBezTo>
                  <a:cubicBezTo>
                    <a:pt x="59124" y="2031"/>
                    <a:pt x="58172" y="2331"/>
                    <a:pt x="57194" y="2607"/>
                  </a:cubicBezTo>
                  <a:cubicBezTo>
                    <a:pt x="56091" y="2908"/>
                    <a:pt x="54989" y="3209"/>
                    <a:pt x="53886" y="3484"/>
                  </a:cubicBezTo>
                  <a:cubicBezTo>
                    <a:pt x="51680" y="4036"/>
                    <a:pt x="49475" y="4512"/>
                    <a:pt x="47244" y="4963"/>
                  </a:cubicBezTo>
                  <a:cubicBezTo>
                    <a:pt x="42808" y="5840"/>
                    <a:pt x="38347" y="6567"/>
                    <a:pt x="33861" y="7244"/>
                  </a:cubicBezTo>
                  <a:cubicBezTo>
                    <a:pt x="29199" y="7945"/>
                    <a:pt x="24537" y="8647"/>
                    <a:pt x="19876" y="9374"/>
                  </a:cubicBezTo>
                  <a:cubicBezTo>
                    <a:pt x="15214" y="10076"/>
                    <a:pt x="10552" y="10778"/>
                    <a:pt x="5891" y="11504"/>
                  </a:cubicBezTo>
                  <a:cubicBezTo>
                    <a:pt x="4186" y="11780"/>
                    <a:pt x="2482" y="12056"/>
                    <a:pt x="828" y="12457"/>
                  </a:cubicBezTo>
                  <a:cubicBezTo>
                    <a:pt x="703" y="12632"/>
                    <a:pt x="627" y="12833"/>
                    <a:pt x="527" y="13033"/>
                  </a:cubicBezTo>
                  <a:cubicBezTo>
                    <a:pt x="1755" y="12732"/>
                    <a:pt x="3008" y="12482"/>
                    <a:pt x="4262" y="12281"/>
                  </a:cubicBezTo>
                  <a:cubicBezTo>
                    <a:pt x="8898" y="11479"/>
                    <a:pt x="13535" y="10828"/>
                    <a:pt x="18171" y="10126"/>
                  </a:cubicBezTo>
                  <a:cubicBezTo>
                    <a:pt x="22858" y="9424"/>
                    <a:pt x="27545" y="8697"/>
                    <a:pt x="32232" y="7996"/>
                  </a:cubicBezTo>
                  <a:cubicBezTo>
                    <a:pt x="36743" y="7319"/>
                    <a:pt x="41229" y="6617"/>
                    <a:pt x="45690" y="5765"/>
                  </a:cubicBezTo>
                  <a:cubicBezTo>
                    <a:pt x="50152" y="4913"/>
                    <a:pt x="54563" y="3910"/>
                    <a:pt x="58898" y="2532"/>
                  </a:cubicBezTo>
                  <a:cubicBezTo>
                    <a:pt x="59299" y="2407"/>
                    <a:pt x="59700" y="2256"/>
                    <a:pt x="60076" y="2131"/>
                  </a:cubicBezTo>
                  <a:lnTo>
                    <a:pt x="60076" y="2131"/>
                  </a:lnTo>
                  <a:cubicBezTo>
                    <a:pt x="59976" y="3133"/>
                    <a:pt x="59926" y="4161"/>
                    <a:pt x="59851" y="5189"/>
                  </a:cubicBezTo>
                  <a:cubicBezTo>
                    <a:pt x="57595" y="5464"/>
                    <a:pt x="55340" y="5815"/>
                    <a:pt x="53084" y="6166"/>
                  </a:cubicBezTo>
                  <a:lnTo>
                    <a:pt x="45816" y="7319"/>
                  </a:lnTo>
                  <a:cubicBezTo>
                    <a:pt x="41004" y="8071"/>
                    <a:pt x="36166" y="8823"/>
                    <a:pt x="31329" y="9600"/>
                  </a:cubicBezTo>
                  <a:cubicBezTo>
                    <a:pt x="26517" y="10351"/>
                    <a:pt x="21705" y="11103"/>
                    <a:pt x="16893" y="11855"/>
                  </a:cubicBezTo>
                  <a:cubicBezTo>
                    <a:pt x="12206" y="12607"/>
                    <a:pt x="7495" y="13284"/>
                    <a:pt x="2833" y="14186"/>
                  </a:cubicBezTo>
                  <a:cubicBezTo>
                    <a:pt x="1906" y="14362"/>
                    <a:pt x="978" y="14562"/>
                    <a:pt x="76" y="14763"/>
                  </a:cubicBezTo>
                  <a:cubicBezTo>
                    <a:pt x="51" y="14938"/>
                    <a:pt x="26" y="15138"/>
                    <a:pt x="1" y="15314"/>
                  </a:cubicBezTo>
                  <a:cubicBezTo>
                    <a:pt x="302" y="15239"/>
                    <a:pt x="627" y="15189"/>
                    <a:pt x="928" y="15113"/>
                  </a:cubicBezTo>
                  <a:cubicBezTo>
                    <a:pt x="5540" y="14161"/>
                    <a:pt x="10227" y="13459"/>
                    <a:pt x="14888" y="12707"/>
                  </a:cubicBezTo>
                  <a:cubicBezTo>
                    <a:pt x="19725" y="11956"/>
                    <a:pt x="24587" y="11179"/>
                    <a:pt x="29450" y="10427"/>
                  </a:cubicBezTo>
                  <a:cubicBezTo>
                    <a:pt x="34287" y="9675"/>
                    <a:pt x="39124" y="8898"/>
                    <a:pt x="43961" y="8146"/>
                  </a:cubicBezTo>
                  <a:cubicBezTo>
                    <a:pt x="46367" y="7770"/>
                    <a:pt x="48798" y="7394"/>
                    <a:pt x="51204" y="6993"/>
                  </a:cubicBezTo>
                  <a:cubicBezTo>
                    <a:pt x="53635" y="6617"/>
                    <a:pt x="56091" y="6291"/>
                    <a:pt x="58523" y="5840"/>
                  </a:cubicBezTo>
                  <a:cubicBezTo>
                    <a:pt x="58974" y="5740"/>
                    <a:pt x="59400" y="5665"/>
                    <a:pt x="59851" y="5564"/>
                  </a:cubicBezTo>
                  <a:lnTo>
                    <a:pt x="59851" y="5564"/>
                  </a:lnTo>
                  <a:cubicBezTo>
                    <a:pt x="59851" y="5640"/>
                    <a:pt x="59826" y="5690"/>
                    <a:pt x="59826" y="5740"/>
                  </a:cubicBezTo>
                  <a:cubicBezTo>
                    <a:pt x="59776" y="7043"/>
                    <a:pt x="59776" y="8346"/>
                    <a:pt x="59801" y="9675"/>
                  </a:cubicBezTo>
                  <a:cubicBezTo>
                    <a:pt x="59659" y="9657"/>
                    <a:pt x="59505" y="9639"/>
                    <a:pt x="59356" y="9639"/>
                  </a:cubicBezTo>
                  <a:cubicBezTo>
                    <a:pt x="59294" y="9639"/>
                    <a:pt x="59233" y="9642"/>
                    <a:pt x="59174" y="9650"/>
                  </a:cubicBezTo>
                  <a:cubicBezTo>
                    <a:pt x="58873" y="9650"/>
                    <a:pt x="58548" y="9700"/>
                    <a:pt x="58247" y="9725"/>
                  </a:cubicBezTo>
                  <a:cubicBezTo>
                    <a:pt x="57670" y="9775"/>
                    <a:pt x="57119" y="9850"/>
                    <a:pt x="56568" y="9925"/>
                  </a:cubicBezTo>
                  <a:cubicBezTo>
                    <a:pt x="55440" y="10051"/>
                    <a:pt x="54287" y="10201"/>
                    <a:pt x="53159" y="10351"/>
                  </a:cubicBezTo>
                  <a:cubicBezTo>
                    <a:pt x="50853" y="10652"/>
                    <a:pt x="48548" y="10953"/>
                    <a:pt x="46242" y="11254"/>
                  </a:cubicBezTo>
                  <a:cubicBezTo>
                    <a:pt x="41680" y="11855"/>
                    <a:pt x="37094" y="12457"/>
                    <a:pt x="32507" y="13058"/>
                  </a:cubicBezTo>
                  <a:cubicBezTo>
                    <a:pt x="28096" y="13635"/>
                    <a:pt x="23685" y="14211"/>
                    <a:pt x="19274" y="14863"/>
                  </a:cubicBezTo>
                  <a:cubicBezTo>
                    <a:pt x="14863" y="15514"/>
                    <a:pt x="10452" y="16241"/>
                    <a:pt x="6091" y="17144"/>
                  </a:cubicBezTo>
                  <a:cubicBezTo>
                    <a:pt x="4086" y="17545"/>
                    <a:pt x="2081" y="18021"/>
                    <a:pt x="101" y="18497"/>
                  </a:cubicBezTo>
                  <a:cubicBezTo>
                    <a:pt x="151" y="18697"/>
                    <a:pt x="176" y="18898"/>
                    <a:pt x="226" y="19098"/>
                  </a:cubicBezTo>
                  <a:cubicBezTo>
                    <a:pt x="853" y="18948"/>
                    <a:pt x="1455" y="18798"/>
                    <a:pt x="2056" y="18647"/>
                  </a:cubicBezTo>
                  <a:cubicBezTo>
                    <a:pt x="6617" y="17620"/>
                    <a:pt x="11204" y="16768"/>
                    <a:pt x="15816" y="16041"/>
                  </a:cubicBezTo>
                  <a:cubicBezTo>
                    <a:pt x="20452" y="15289"/>
                    <a:pt x="25064" y="14662"/>
                    <a:pt x="29700" y="14061"/>
                  </a:cubicBezTo>
                  <a:cubicBezTo>
                    <a:pt x="34462" y="13434"/>
                    <a:pt x="39224" y="12808"/>
                    <a:pt x="43961" y="12181"/>
                  </a:cubicBezTo>
                  <a:cubicBezTo>
                    <a:pt x="46342" y="11880"/>
                    <a:pt x="48723" y="11554"/>
                    <a:pt x="51079" y="11229"/>
                  </a:cubicBezTo>
                  <a:cubicBezTo>
                    <a:pt x="53460" y="10903"/>
                    <a:pt x="55866" y="10627"/>
                    <a:pt x="58247" y="10251"/>
                  </a:cubicBezTo>
                  <a:cubicBezTo>
                    <a:pt x="58523" y="10201"/>
                    <a:pt x="58823" y="10151"/>
                    <a:pt x="59099" y="10101"/>
                  </a:cubicBezTo>
                  <a:cubicBezTo>
                    <a:pt x="59350" y="10051"/>
                    <a:pt x="59575" y="9976"/>
                    <a:pt x="59801" y="9900"/>
                  </a:cubicBezTo>
                  <a:cubicBezTo>
                    <a:pt x="59826" y="10702"/>
                    <a:pt x="59851" y="11529"/>
                    <a:pt x="59901" y="12331"/>
                  </a:cubicBezTo>
                  <a:cubicBezTo>
                    <a:pt x="59951" y="12331"/>
                    <a:pt x="60001" y="12331"/>
                    <a:pt x="60051" y="12357"/>
                  </a:cubicBezTo>
                  <a:lnTo>
                    <a:pt x="60252" y="12357"/>
                  </a:lnTo>
                  <a:cubicBezTo>
                    <a:pt x="60327" y="12357"/>
                    <a:pt x="60402" y="12357"/>
                    <a:pt x="60477" y="12382"/>
                  </a:cubicBezTo>
                  <a:lnTo>
                    <a:pt x="60728" y="12382"/>
                  </a:lnTo>
                  <a:cubicBezTo>
                    <a:pt x="60678" y="11554"/>
                    <a:pt x="60628" y="10702"/>
                    <a:pt x="60628" y="9850"/>
                  </a:cubicBezTo>
                  <a:cubicBezTo>
                    <a:pt x="60628" y="9825"/>
                    <a:pt x="60628" y="9825"/>
                    <a:pt x="60628" y="9800"/>
                  </a:cubicBezTo>
                  <a:cubicBezTo>
                    <a:pt x="63711" y="10226"/>
                    <a:pt x="66818" y="10502"/>
                    <a:pt x="69901" y="10803"/>
                  </a:cubicBezTo>
                  <a:cubicBezTo>
                    <a:pt x="73284" y="11153"/>
                    <a:pt x="76668" y="11479"/>
                    <a:pt x="80026" y="11830"/>
                  </a:cubicBezTo>
                  <a:cubicBezTo>
                    <a:pt x="86718" y="12482"/>
                    <a:pt x="93410" y="13184"/>
                    <a:pt x="100102" y="13860"/>
                  </a:cubicBezTo>
                  <a:cubicBezTo>
                    <a:pt x="113410" y="15164"/>
                    <a:pt x="126718" y="16517"/>
                    <a:pt x="139952" y="18622"/>
                  </a:cubicBezTo>
                  <a:cubicBezTo>
                    <a:pt x="143636" y="19224"/>
                    <a:pt x="147320" y="19875"/>
                    <a:pt x="150979" y="20552"/>
                  </a:cubicBezTo>
                  <a:cubicBezTo>
                    <a:pt x="151505" y="20652"/>
                    <a:pt x="152007" y="20753"/>
                    <a:pt x="152508" y="20853"/>
                  </a:cubicBezTo>
                  <a:cubicBezTo>
                    <a:pt x="152633" y="20677"/>
                    <a:pt x="152708" y="20502"/>
                    <a:pt x="152809" y="20301"/>
                  </a:cubicBezTo>
                  <a:cubicBezTo>
                    <a:pt x="152834" y="20276"/>
                    <a:pt x="152834" y="20251"/>
                    <a:pt x="152834" y="20226"/>
                  </a:cubicBezTo>
                  <a:cubicBezTo>
                    <a:pt x="152608" y="20176"/>
                    <a:pt x="152383" y="20126"/>
                    <a:pt x="152157" y="20101"/>
                  </a:cubicBezTo>
                  <a:cubicBezTo>
                    <a:pt x="148874" y="19474"/>
                    <a:pt x="145591" y="18873"/>
                    <a:pt x="142307" y="18347"/>
                  </a:cubicBezTo>
                  <a:cubicBezTo>
                    <a:pt x="135791" y="17269"/>
                    <a:pt x="129250" y="16341"/>
                    <a:pt x="122708" y="15590"/>
                  </a:cubicBezTo>
                  <a:cubicBezTo>
                    <a:pt x="109400" y="14011"/>
                    <a:pt x="96016" y="12908"/>
                    <a:pt x="82658" y="11580"/>
                  </a:cubicBezTo>
                  <a:cubicBezTo>
                    <a:pt x="78899" y="11204"/>
                    <a:pt x="75114" y="10828"/>
                    <a:pt x="71330" y="10477"/>
                  </a:cubicBezTo>
                  <a:cubicBezTo>
                    <a:pt x="67771" y="10126"/>
                    <a:pt x="64187" y="9725"/>
                    <a:pt x="60628" y="9499"/>
                  </a:cubicBezTo>
                  <a:cubicBezTo>
                    <a:pt x="60603" y="7920"/>
                    <a:pt x="60628" y="6341"/>
                    <a:pt x="60728" y="4788"/>
                  </a:cubicBezTo>
                  <a:cubicBezTo>
                    <a:pt x="62106" y="5189"/>
                    <a:pt x="63535" y="5439"/>
                    <a:pt x="64939" y="5715"/>
                  </a:cubicBezTo>
                  <a:cubicBezTo>
                    <a:pt x="66568" y="6041"/>
                    <a:pt x="68172" y="6316"/>
                    <a:pt x="69801" y="6592"/>
                  </a:cubicBezTo>
                  <a:cubicBezTo>
                    <a:pt x="73034" y="7143"/>
                    <a:pt x="76267" y="7645"/>
                    <a:pt x="79500" y="8121"/>
                  </a:cubicBezTo>
                  <a:cubicBezTo>
                    <a:pt x="85966" y="9048"/>
                    <a:pt x="92432" y="9925"/>
                    <a:pt x="98899" y="10727"/>
                  </a:cubicBezTo>
                  <a:cubicBezTo>
                    <a:pt x="105490" y="11554"/>
                    <a:pt x="112107" y="12407"/>
                    <a:pt x="118723" y="13234"/>
                  </a:cubicBezTo>
                  <a:lnTo>
                    <a:pt x="138523" y="15715"/>
                  </a:lnTo>
                  <a:cubicBezTo>
                    <a:pt x="141806" y="16141"/>
                    <a:pt x="145114" y="16567"/>
                    <a:pt x="148423" y="16968"/>
                  </a:cubicBezTo>
                  <a:cubicBezTo>
                    <a:pt x="150127" y="17194"/>
                    <a:pt x="151831" y="17419"/>
                    <a:pt x="153536" y="17645"/>
                  </a:cubicBezTo>
                  <a:cubicBezTo>
                    <a:pt x="153586" y="17394"/>
                    <a:pt x="153611" y="17118"/>
                    <a:pt x="153636" y="16868"/>
                  </a:cubicBezTo>
                  <a:lnTo>
                    <a:pt x="150302" y="16442"/>
                  </a:lnTo>
                  <a:cubicBezTo>
                    <a:pt x="146994" y="16016"/>
                    <a:pt x="143711" y="15615"/>
                    <a:pt x="140403" y="15189"/>
                  </a:cubicBezTo>
                  <a:cubicBezTo>
                    <a:pt x="133861" y="14387"/>
                    <a:pt x="127320" y="13560"/>
                    <a:pt x="120804" y="12732"/>
                  </a:cubicBezTo>
                  <a:cubicBezTo>
                    <a:pt x="114262" y="11905"/>
                    <a:pt x="107746" y="11103"/>
                    <a:pt x="101230" y="10276"/>
                  </a:cubicBezTo>
                  <a:cubicBezTo>
                    <a:pt x="94763" y="9449"/>
                    <a:pt x="88272" y="8747"/>
                    <a:pt x="81806" y="7870"/>
                  </a:cubicBezTo>
                  <a:cubicBezTo>
                    <a:pt x="78172" y="7394"/>
                    <a:pt x="74513" y="6893"/>
                    <a:pt x="70878" y="6291"/>
                  </a:cubicBezTo>
                  <a:cubicBezTo>
                    <a:pt x="69074" y="6016"/>
                    <a:pt x="67269" y="5690"/>
                    <a:pt x="65440" y="5389"/>
                  </a:cubicBezTo>
                  <a:cubicBezTo>
                    <a:pt x="63886" y="5113"/>
                    <a:pt x="62307" y="4788"/>
                    <a:pt x="60728" y="4612"/>
                  </a:cubicBezTo>
                  <a:cubicBezTo>
                    <a:pt x="60778" y="3810"/>
                    <a:pt x="60828" y="3033"/>
                    <a:pt x="60903" y="2231"/>
                  </a:cubicBezTo>
                  <a:cubicBezTo>
                    <a:pt x="64011" y="3133"/>
                    <a:pt x="67219" y="3660"/>
                    <a:pt x="70402" y="4136"/>
                  </a:cubicBezTo>
                  <a:cubicBezTo>
                    <a:pt x="73560" y="4612"/>
                    <a:pt x="76743" y="4988"/>
                    <a:pt x="79926" y="5364"/>
                  </a:cubicBezTo>
                  <a:cubicBezTo>
                    <a:pt x="86543" y="6166"/>
                    <a:pt x="93134" y="6968"/>
                    <a:pt x="99751" y="7770"/>
                  </a:cubicBezTo>
                  <a:cubicBezTo>
                    <a:pt x="106392" y="8572"/>
                    <a:pt x="113034" y="9424"/>
                    <a:pt x="119676" y="10226"/>
                  </a:cubicBezTo>
                  <a:cubicBezTo>
                    <a:pt x="126292" y="11028"/>
                    <a:pt x="132909" y="11730"/>
                    <a:pt x="139500" y="12732"/>
                  </a:cubicBezTo>
                  <a:cubicBezTo>
                    <a:pt x="144212" y="13434"/>
                    <a:pt x="148874" y="14462"/>
                    <a:pt x="153536" y="15339"/>
                  </a:cubicBezTo>
                  <a:cubicBezTo>
                    <a:pt x="153485" y="15088"/>
                    <a:pt x="153410" y="14863"/>
                    <a:pt x="153310" y="14662"/>
                  </a:cubicBezTo>
                  <a:cubicBezTo>
                    <a:pt x="152734" y="14537"/>
                    <a:pt x="152157" y="14437"/>
                    <a:pt x="151556" y="14311"/>
                  </a:cubicBezTo>
                  <a:cubicBezTo>
                    <a:pt x="148348" y="13685"/>
                    <a:pt x="145140" y="13033"/>
                    <a:pt x="141906" y="12482"/>
                  </a:cubicBezTo>
                  <a:cubicBezTo>
                    <a:pt x="135415" y="11429"/>
                    <a:pt x="128874" y="10752"/>
                    <a:pt x="122357" y="9950"/>
                  </a:cubicBezTo>
                  <a:cubicBezTo>
                    <a:pt x="109149" y="8372"/>
                    <a:pt x="95916" y="6818"/>
                    <a:pt x="82708" y="5214"/>
                  </a:cubicBezTo>
                  <a:cubicBezTo>
                    <a:pt x="79024" y="4762"/>
                    <a:pt x="75365" y="4336"/>
                    <a:pt x="71706" y="3810"/>
                  </a:cubicBezTo>
                  <a:cubicBezTo>
                    <a:pt x="68096" y="3309"/>
                    <a:pt x="64538" y="2632"/>
                    <a:pt x="60979" y="1955"/>
                  </a:cubicBezTo>
                  <a:lnTo>
                    <a:pt x="60929" y="1955"/>
                  </a:lnTo>
                  <a:cubicBezTo>
                    <a:pt x="60979" y="1329"/>
                    <a:pt x="61029" y="677"/>
                    <a:pt x="61029" y="26"/>
                  </a:cubicBezTo>
                  <a:lnTo>
                    <a:pt x="60828" y="26"/>
                  </a:lnTo>
                  <a:cubicBezTo>
                    <a:pt x="60778" y="1"/>
                    <a:pt x="60728" y="1"/>
                    <a:pt x="60678"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0" name="Google Shape;9940;p62"/>
            <p:cNvSpPr/>
            <p:nvPr/>
          </p:nvSpPr>
          <p:spPr>
            <a:xfrm>
              <a:off x="3369200" y="2604675"/>
              <a:ext cx="15050" cy="5025"/>
            </a:xfrm>
            <a:custGeom>
              <a:avLst/>
              <a:gdLst/>
              <a:ahLst/>
              <a:cxnLst/>
              <a:rect l="l" t="t" r="r" b="b"/>
              <a:pathLst>
                <a:path w="602" h="201" extrusionOk="0">
                  <a:moveTo>
                    <a:pt x="25" y="0"/>
                  </a:moveTo>
                  <a:cubicBezTo>
                    <a:pt x="0" y="0"/>
                    <a:pt x="0" y="0"/>
                    <a:pt x="25" y="25"/>
                  </a:cubicBezTo>
                  <a:lnTo>
                    <a:pt x="577" y="201"/>
                  </a:lnTo>
                  <a:lnTo>
                    <a:pt x="602" y="201"/>
                  </a:lnTo>
                  <a:cubicBezTo>
                    <a:pt x="401" y="125"/>
                    <a:pt x="201" y="50"/>
                    <a:pt x="25" y="0"/>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1" name="Google Shape;9941;p62"/>
            <p:cNvSpPr/>
            <p:nvPr/>
          </p:nvSpPr>
          <p:spPr>
            <a:xfrm>
              <a:off x="3625475" y="1615875"/>
              <a:ext cx="1563925" cy="1026400"/>
            </a:xfrm>
            <a:custGeom>
              <a:avLst/>
              <a:gdLst/>
              <a:ahLst/>
              <a:cxnLst/>
              <a:rect l="l" t="t" r="r" b="b"/>
              <a:pathLst>
                <a:path w="62557" h="41056" extrusionOk="0">
                  <a:moveTo>
                    <a:pt x="8932" y="0"/>
                  </a:moveTo>
                  <a:cubicBezTo>
                    <a:pt x="8445" y="0"/>
                    <a:pt x="7964" y="60"/>
                    <a:pt x="7494" y="204"/>
                  </a:cubicBezTo>
                  <a:cubicBezTo>
                    <a:pt x="4687" y="1056"/>
                    <a:pt x="3534" y="4339"/>
                    <a:pt x="2882" y="7221"/>
                  </a:cubicBezTo>
                  <a:cubicBezTo>
                    <a:pt x="1905" y="11532"/>
                    <a:pt x="1128" y="15868"/>
                    <a:pt x="576" y="20254"/>
                  </a:cubicBezTo>
                  <a:cubicBezTo>
                    <a:pt x="251" y="22885"/>
                    <a:pt x="0" y="25567"/>
                    <a:pt x="326" y="28199"/>
                  </a:cubicBezTo>
                  <a:cubicBezTo>
                    <a:pt x="476" y="29352"/>
                    <a:pt x="752" y="30530"/>
                    <a:pt x="1404" y="31507"/>
                  </a:cubicBezTo>
                  <a:cubicBezTo>
                    <a:pt x="1754" y="32033"/>
                    <a:pt x="2180" y="32459"/>
                    <a:pt x="2657" y="32860"/>
                  </a:cubicBezTo>
                  <a:cubicBezTo>
                    <a:pt x="15163" y="34715"/>
                    <a:pt x="35038" y="38023"/>
                    <a:pt x="52131" y="41056"/>
                  </a:cubicBezTo>
                  <a:cubicBezTo>
                    <a:pt x="57544" y="39477"/>
                    <a:pt x="62005" y="38299"/>
                    <a:pt x="62181" y="37773"/>
                  </a:cubicBezTo>
                  <a:cubicBezTo>
                    <a:pt x="62557" y="36595"/>
                    <a:pt x="59875" y="37046"/>
                    <a:pt x="58672" y="36570"/>
                  </a:cubicBezTo>
                  <a:cubicBezTo>
                    <a:pt x="57319" y="36269"/>
                    <a:pt x="9098" y="28675"/>
                    <a:pt x="6391" y="24715"/>
                  </a:cubicBezTo>
                  <a:cubicBezTo>
                    <a:pt x="3709" y="20755"/>
                    <a:pt x="6391" y="4314"/>
                    <a:pt x="9449" y="2885"/>
                  </a:cubicBezTo>
                  <a:cubicBezTo>
                    <a:pt x="9578" y="2824"/>
                    <a:pt x="9788" y="2795"/>
                    <a:pt x="10069" y="2795"/>
                  </a:cubicBezTo>
                  <a:cubicBezTo>
                    <a:pt x="16380" y="2795"/>
                    <a:pt x="59099" y="17460"/>
                    <a:pt x="59675" y="17748"/>
                  </a:cubicBezTo>
                  <a:cubicBezTo>
                    <a:pt x="59675" y="17748"/>
                    <a:pt x="61329" y="17447"/>
                    <a:pt x="62557" y="16920"/>
                  </a:cubicBezTo>
                  <a:cubicBezTo>
                    <a:pt x="60652" y="15968"/>
                    <a:pt x="58647" y="15291"/>
                    <a:pt x="56667" y="14590"/>
                  </a:cubicBezTo>
                  <a:cubicBezTo>
                    <a:pt x="41980" y="9577"/>
                    <a:pt x="27193" y="4915"/>
                    <a:pt x="12306" y="630"/>
                  </a:cubicBezTo>
                  <a:cubicBezTo>
                    <a:pt x="11205" y="315"/>
                    <a:pt x="10054" y="0"/>
                    <a:pt x="8932" y="0"/>
                  </a:cubicBezTo>
                  <a:close/>
                </a:path>
              </a:pathLst>
            </a:custGeom>
            <a:solidFill>
              <a:srgbClr val="B4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2" name="Google Shape;9942;p62"/>
            <p:cNvSpPr/>
            <p:nvPr/>
          </p:nvSpPr>
          <p:spPr>
            <a:xfrm>
              <a:off x="3321575" y="1765875"/>
              <a:ext cx="96900" cy="608700"/>
            </a:xfrm>
            <a:custGeom>
              <a:avLst/>
              <a:gdLst/>
              <a:ahLst/>
              <a:cxnLst/>
              <a:rect l="l" t="t" r="r" b="b"/>
              <a:pathLst>
                <a:path w="3876" h="24348" extrusionOk="0">
                  <a:moveTo>
                    <a:pt x="3638" y="0"/>
                  </a:moveTo>
                  <a:cubicBezTo>
                    <a:pt x="3557" y="0"/>
                    <a:pt x="3475" y="32"/>
                    <a:pt x="3434" y="93"/>
                  </a:cubicBezTo>
                  <a:cubicBezTo>
                    <a:pt x="2883" y="945"/>
                    <a:pt x="2582" y="1898"/>
                    <a:pt x="2256" y="2825"/>
                  </a:cubicBezTo>
                  <a:cubicBezTo>
                    <a:pt x="1930" y="3803"/>
                    <a:pt x="1655" y="4805"/>
                    <a:pt x="1379" y="5783"/>
                  </a:cubicBezTo>
                  <a:cubicBezTo>
                    <a:pt x="878" y="7737"/>
                    <a:pt x="552" y="9717"/>
                    <a:pt x="326" y="11722"/>
                  </a:cubicBezTo>
                  <a:cubicBezTo>
                    <a:pt x="101" y="13753"/>
                    <a:pt x="1" y="15758"/>
                    <a:pt x="26" y="17788"/>
                  </a:cubicBezTo>
                  <a:cubicBezTo>
                    <a:pt x="51" y="18815"/>
                    <a:pt x="101" y="19843"/>
                    <a:pt x="176" y="20870"/>
                  </a:cubicBezTo>
                  <a:cubicBezTo>
                    <a:pt x="251" y="21848"/>
                    <a:pt x="251" y="22951"/>
                    <a:pt x="552" y="23903"/>
                  </a:cubicBezTo>
                  <a:cubicBezTo>
                    <a:pt x="653" y="24205"/>
                    <a:pt x="904" y="24348"/>
                    <a:pt x="1153" y="24348"/>
                  </a:cubicBezTo>
                  <a:cubicBezTo>
                    <a:pt x="1461" y="24348"/>
                    <a:pt x="1766" y="24130"/>
                    <a:pt x="1780" y="23728"/>
                  </a:cubicBezTo>
                  <a:cubicBezTo>
                    <a:pt x="1830" y="22725"/>
                    <a:pt x="1580" y="21672"/>
                    <a:pt x="1504" y="20670"/>
                  </a:cubicBezTo>
                  <a:cubicBezTo>
                    <a:pt x="1429" y="19718"/>
                    <a:pt x="1379" y="18740"/>
                    <a:pt x="1379" y="17788"/>
                  </a:cubicBezTo>
                  <a:cubicBezTo>
                    <a:pt x="1354" y="15808"/>
                    <a:pt x="1429" y="13803"/>
                    <a:pt x="1605" y="11823"/>
                  </a:cubicBezTo>
                  <a:cubicBezTo>
                    <a:pt x="1830" y="9843"/>
                    <a:pt x="2156" y="7863"/>
                    <a:pt x="2557" y="5908"/>
                  </a:cubicBezTo>
                  <a:cubicBezTo>
                    <a:pt x="2732" y="4956"/>
                    <a:pt x="2958" y="4028"/>
                    <a:pt x="3184" y="3101"/>
                  </a:cubicBezTo>
                  <a:cubicBezTo>
                    <a:pt x="3434" y="2123"/>
                    <a:pt x="3760" y="1221"/>
                    <a:pt x="3860" y="219"/>
                  </a:cubicBezTo>
                  <a:cubicBezTo>
                    <a:pt x="3875" y="70"/>
                    <a:pt x="3757" y="0"/>
                    <a:pt x="3638" y="0"/>
                  </a:cubicBezTo>
                  <a:close/>
                </a:path>
              </a:pathLst>
            </a:custGeom>
            <a:solidFill>
              <a:srgbClr val="7F2D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3" name="Google Shape;9943;p62"/>
            <p:cNvSpPr/>
            <p:nvPr/>
          </p:nvSpPr>
          <p:spPr>
            <a:xfrm>
              <a:off x="3200025" y="1919475"/>
              <a:ext cx="55775" cy="356025"/>
            </a:xfrm>
            <a:custGeom>
              <a:avLst/>
              <a:gdLst/>
              <a:ahLst/>
              <a:cxnLst/>
              <a:rect l="l" t="t" r="r" b="b"/>
              <a:pathLst>
                <a:path w="2231" h="14241" extrusionOk="0">
                  <a:moveTo>
                    <a:pt x="1766" y="1"/>
                  </a:moveTo>
                  <a:cubicBezTo>
                    <a:pt x="1707" y="1"/>
                    <a:pt x="1651" y="13"/>
                    <a:pt x="1604" y="40"/>
                  </a:cubicBezTo>
                  <a:cubicBezTo>
                    <a:pt x="527" y="741"/>
                    <a:pt x="477" y="2396"/>
                    <a:pt x="627" y="3523"/>
                  </a:cubicBezTo>
                  <a:cubicBezTo>
                    <a:pt x="677" y="3824"/>
                    <a:pt x="752" y="4150"/>
                    <a:pt x="777" y="4451"/>
                  </a:cubicBezTo>
                  <a:cubicBezTo>
                    <a:pt x="777" y="4802"/>
                    <a:pt x="627" y="5102"/>
                    <a:pt x="477" y="5428"/>
                  </a:cubicBezTo>
                  <a:cubicBezTo>
                    <a:pt x="226" y="6005"/>
                    <a:pt x="76" y="6606"/>
                    <a:pt x="25" y="7233"/>
                  </a:cubicBezTo>
                  <a:cubicBezTo>
                    <a:pt x="0" y="7834"/>
                    <a:pt x="101" y="8436"/>
                    <a:pt x="276" y="8987"/>
                  </a:cubicBezTo>
                  <a:cubicBezTo>
                    <a:pt x="376" y="9288"/>
                    <a:pt x="502" y="9563"/>
                    <a:pt x="652" y="9839"/>
                  </a:cubicBezTo>
                  <a:cubicBezTo>
                    <a:pt x="752" y="10015"/>
                    <a:pt x="777" y="10040"/>
                    <a:pt x="727" y="10240"/>
                  </a:cubicBezTo>
                  <a:cubicBezTo>
                    <a:pt x="702" y="10391"/>
                    <a:pt x="577" y="10566"/>
                    <a:pt x="527" y="10691"/>
                  </a:cubicBezTo>
                  <a:cubicBezTo>
                    <a:pt x="301" y="11293"/>
                    <a:pt x="201" y="11919"/>
                    <a:pt x="176" y="12546"/>
                  </a:cubicBezTo>
                  <a:cubicBezTo>
                    <a:pt x="176" y="13097"/>
                    <a:pt x="201" y="13749"/>
                    <a:pt x="602" y="14150"/>
                  </a:cubicBezTo>
                  <a:cubicBezTo>
                    <a:pt x="665" y="14213"/>
                    <a:pt x="734" y="14240"/>
                    <a:pt x="801" y="14240"/>
                  </a:cubicBezTo>
                  <a:cubicBezTo>
                    <a:pt x="920" y="14240"/>
                    <a:pt x="1030" y="14153"/>
                    <a:pt x="1078" y="14025"/>
                  </a:cubicBezTo>
                  <a:cubicBezTo>
                    <a:pt x="1279" y="13498"/>
                    <a:pt x="1128" y="12897"/>
                    <a:pt x="1228" y="12345"/>
                  </a:cubicBezTo>
                  <a:cubicBezTo>
                    <a:pt x="1354" y="11719"/>
                    <a:pt x="1604" y="11193"/>
                    <a:pt x="1880" y="10616"/>
                  </a:cubicBezTo>
                  <a:cubicBezTo>
                    <a:pt x="2156" y="10015"/>
                    <a:pt x="1880" y="9614"/>
                    <a:pt x="1629" y="9062"/>
                  </a:cubicBezTo>
                  <a:cubicBezTo>
                    <a:pt x="1379" y="8536"/>
                    <a:pt x="1279" y="7909"/>
                    <a:pt x="1304" y="7333"/>
                  </a:cubicBezTo>
                  <a:cubicBezTo>
                    <a:pt x="1354" y="6731"/>
                    <a:pt x="1579" y="6205"/>
                    <a:pt x="1830" y="5679"/>
                  </a:cubicBezTo>
                  <a:cubicBezTo>
                    <a:pt x="2081" y="5077"/>
                    <a:pt x="2156" y="4526"/>
                    <a:pt x="2056" y="3899"/>
                  </a:cubicBezTo>
                  <a:cubicBezTo>
                    <a:pt x="1980" y="3273"/>
                    <a:pt x="1905" y="2646"/>
                    <a:pt x="2005" y="1994"/>
                  </a:cubicBezTo>
                  <a:cubicBezTo>
                    <a:pt x="2081" y="1418"/>
                    <a:pt x="2231" y="867"/>
                    <a:pt x="2131" y="265"/>
                  </a:cubicBezTo>
                  <a:cubicBezTo>
                    <a:pt x="2112" y="99"/>
                    <a:pt x="1930" y="1"/>
                    <a:pt x="1766" y="1"/>
                  </a:cubicBezTo>
                  <a:close/>
                </a:path>
              </a:pathLst>
            </a:custGeom>
            <a:solidFill>
              <a:srgbClr val="7F2D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4" name="Google Shape;9944;p62"/>
            <p:cNvSpPr/>
            <p:nvPr/>
          </p:nvSpPr>
          <p:spPr>
            <a:xfrm>
              <a:off x="2592250" y="2138850"/>
              <a:ext cx="255050" cy="228225"/>
            </a:xfrm>
            <a:custGeom>
              <a:avLst/>
              <a:gdLst/>
              <a:ahLst/>
              <a:cxnLst/>
              <a:rect l="l" t="t" r="r" b="b"/>
              <a:pathLst>
                <a:path w="10202" h="9129" extrusionOk="0">
                  <a:moveTo>
                    <a:pt x="5647" y="1"/>
                  </a:moveTo>
                  <a:cubicBezTo>
                    <a:pt x="4893" y="1"/>
                    <a:pt x="4142" y="136"/>
                    <a:pt x="3409" y="438"/>
                  </a:cubicBezTo>
                  <a:cubicBezTo>
                    <a:pt x="2557" y="814"/>
                    <a:pt x="1855" y="1315"/>
                    <a:pt x="1254" y="1991"/>
                  </a:cubicBezTo>
                  <a:cubicBezTo>
                    <a:pt x="702" y="2643"/>
                    <a:pt x="351" y="3370"/>
                    <a:pt x="176" y="4172"/>
                  </a:cubicBezTo>
                  <a:cubicBezTo>
                    <a:pt x="176" y="4222"/>
                    <a:pt x="151" y="4272"/>
                    <a:pt x="151" y="4347"/>
                  </a:cubicBezTo>
                  <a:cubicBezTo>
                    <a:pt x="0" y="5124"/>
                    <a:pt x="76" y="5901"/>
                    <a:pt x="351" y="6603"/>
                  </a:cubicBezTo>
                  <a:cubicBezTo>
                    <a:pt x="677" y="7330"/>
                    <a:pt x="1153" y="7931"/>
                    <a:pt x="1830" y="8357"/>
                  </a:cubicBezTo>
                  <a:cubicBezTo>
                    <a:pt x="2482" y="8809"/>
                    <a:pt x="3234" y="9059"/>
                    <a:pt x="4086" y="9109"/>
                  </a:cubicBezTo>
                  <a:cubicBezTo>
                    <a:pt x="4229" y="9122"/>
                    <a:pt x="4372" y="9128"/>
                    <a:pt x="4516" y="9128"/>
                  </a:cubicBezTo>
                  <a:cubicBezTo>
                    <a:pt x="5224" y="9128"/>
                    <a:pt x="5929" y="8975"/>
                    <a:pt x="6617" y="8683"/>
                  </a:cubicBezTo>
                  <a:cubicBezTo>
                    <a:pt x="6692" y="8658"/>
                    <a:pt x="6742" y="8633"/>
                    <a:pt x="6818" y="8608"/>
                  </a:cubicBezTo>
                  <a:cubicBezTo>
                    <a:pt x="7645" y="8257"/>
                    <a:pt x="8371" y="7756"/>
                    <a:pt x="8948" y="7079"/>
                  </a:cubicBezTo>
                  <a:cubicBezTo>
                    <a:pt x="9499" y="6403"/>
                    <a:pt x="9875" y="5701"/>
                    <a:pt x="10026" y="4899"/>
                  </a:cubicBezTo>
                  <a:cubicBezTo>
                    <a:pt x="10201" y="4097"/>
                    <a:pt x="10126" y="3320"/>
                    <a:pt x="9825" y="2568"/>
                  </a:cubicBezTo>
                  <a:cubicBezTo>
                    <a:pt x="9499" y="1841"/>
                    <a:pt x="8998" y="1240"/>
                    <a:pt x="8321" y="788"/>
                  </a:cubicBezTo>
                  <a:cubicBezTo>
                    <a:pt x="7645" y="337"/>
                    <a:pt x="6868" y="87"/>
                    <a:pt x="6016" y="12"/>
                  </a:cubicBezTo>
                  <a:cubicBezTo>
                    <a:pt x="5893" y="4"/>
                    <a:pt x="5770" y="1"/>
                    <a:pt x="5647" y="1"/>
                  </a:cubicBezTo>
                  <a:close/>
                </a:path>
              </a:pathLst>
            </a:custGeom>
            <a:solidFill>
              <a:srgbClr val="7F2D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5" name="Google Shape;9945;p62"/>
            <p:cNvSpPr/>
            <p:nvPr/>
          </p:nvSpPr>
          <p:spPr>
            <a:xfrm>
              <a:off x="2122950" y="1719950"/>
              <a:ext cx="1352775" cy="761925"/>
            </a:xfrm>
            <a:custGeom>
              <a:avLst/>
              <a:gdLst/>
              <a:ahLst/>
              <a:cxnLst/>
              <a:rect l="l" t="t" r="r" b="b"/>
              <a:pathLst>
                <a:path w="54111" h="30477" extrusionOk="0">
                  <a:moveTo>
                    <a:pt x="54111" y="1"/>
                  </a:moveTo>
                  <a:cubicBezTo>
                    <a:pt x="34863" y="7620"/>
                    <a:pt x="3359" y="21003"/>
                    <a:pt x="1429" y="22933"/>
                  </a:cubicBezTo>
                  <a:cubicBezTo>
                    <a:pt x="226" y="24136"/>
                    <a:pt x="0" y="27219"/>
                    <a:pt x="301" y="30477"/>
                  </a:cubicBezTo>
                  <a:cubicBezTo>
                    <a:pt x="953" y="27971"/>
                    <a:pt x="2306" y="25640"/>
                    <a:pt x="4336" y="23986"/>
                  </a:cubicBezTo>
                  <a:cubicBezTo>
                    <a:pt x="5740" y="22858"/>
                    <a:pt x="7419" y="22056"/>
                    <a:pt x="9073" y="21329"/>
                  </a:cubicBezTo>
                  <a:cubicBezTo>
                    <a:pt x="24236" y="14487"/>
                    <a:pt x="40402" y="9224"/>
                    <a:pt x="54111" y="1"/>
                  </a:cubicBezTo>
                  <a:close/>
                </a:path>
              </a:pathLst>
            </a:custGeom>
            <a:solidFill>
              <a:srgbClr val="ED72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6" name="Google Shape;9946;p62"/>
            <p:cNvSpPr/>
            <p:nvPr/>
          </p:nvSpPr>
          <p:spPr>
            <a:xfrm>
              <a:off x="3117950" y="1866225"/>
              <a:ext cx="62200" cy="556825"/>
            </a:xfrm>
            <a:custGeom>
              <a:avLst/>
              <a:gdLst/>
              <a:ahLst/>
              <a:cxnLst/>
              <a:rect l="l" t="t" r="r" b="b"/>
              <a:pathLst>
                <a:path w="2488" h="22273" extrusionOk="0">
                  <a:moveTo>
                    <a:pt x="2177" y="0"/>
                  </a:moveTo>
                  <a:cubicBezTo>
                    <a:pt x="2038" y="0"/>
                    <a:pt x="1888" y="75"/>
                    <a:pt x="1830" y="215"/>
                  </a:cubicBezTo>
                  <a:cubicBezTo>
                    <a:pt x="1654" y="666"/>
                    <a:pt x="1479" y="1067"/>
                    <a:pt x="1354" y="1518"/>
                  </a:cubicBezTo>
                  <a:cubicBezTo>
                    <a:pt x="1253" y="1969"/>
                    <a:pt x="1128" y="2395"/>
                    <a:pt x="1053" y="2846"/>
                  </a:cubicBezTo>
                  <a:cubicBezTo>
                    <a:pt x="852" y="3749"/>
                    <a:pt x="702" y="4651"/>
                    <a:pt x="552" y="5553"/>
                  </a:cubicBezTo>
                  <a:cubicBezTo>
                    <a:pt x="301" y="7333"/>
                    <a:pt x="125" y="9137"/>
                    <a:pt x="100" y="10942"/>
                  </a:cubicBezTo>
                  <a:cubicBezTo>
                    <a:pt x="0" y="14601"/>
                    <a:pt x="376" y="18260"/>
                    <a:pt x="1128" y="21819"/>
                  </a:cubicBezTo>
                  <a:cubicBezTo>
                    <a:pt x="1197" y="22136"/>
                    <a:pt x="1435" y="22273"/>
                    <a:pt x="1687" y="22273"/>
                  </a:cubicBezTo>
                  <a:cubicBezTo>
                    <a:pt x="2071" y="22273"/>
                    <a:pt x="2487" y="21953"/>
                    <a:pt x="2381" y="21468"/>
                  </a:cubicBezTo>
                  <a:cubicBezTo>
                    <a:pt x="1604" y="17984"/>
                    <a:pt x="1228" y="14425"/>
                    <a:pt x="1278" y="10866"/>
                  </a:cubicBezTo>
                  <a:cubicBezTo>
                    <a:pt x="1303" y="9087"/>
                    <a:pt x="1429" y="7333"/>
                    <a:pt x="1629" y="5578"/>
                  </a:cubicBezTo>
                  <a:cubicBezTo>
                    <a:pt x="1855" y="3824"/>
                    <a:pt x="2231" y="2069"/>
                    <a:pt x="2456" y="315"/>
                  </a:cubicBezTo>
                  <a:cubicBezTo>
                    <a:pt x="2483" y="100"/>
                    <a:pt x="2337" y="0"/>
                    <a:pt x="2177" y="0"/>
                  </a:cubicBezTo>
                  <a:close/>
                </a:path>
              </a:pathLst>
            </a:custGeom>
            <a:solidFill>
              <a:srgbClr val="7F2D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7" name="Google Shape;9947;p62"/>
            <p:cNvSpPr/>
            <p:nvPr/>
          </p:nvSpPr>
          <p:spPr>
            <a:xfrm>
              <a:off x="2263300" y="2246775"/>
              <a:ext cx="60175" cy="336275"/>
            </a:xfrm>
            <a:custGeom>
              <a:avLst/>
              <a:gdLst/>
              <a:ahLst/>
              <a:cxnLst/>
              <a:rect l="l" t="t" r="r" b="b"/>
              <a:pathLst>
                <a:path w="2407" h="13451" extrusionOk="0">
                  <a:moveTo>
                    <a:pt x="1090" y="1"/>
                  </a:moveTo>
                  <a:cubicBezTo>
                    <a:pt x="997" y="1"/>
                    <a:pt x="904" y="39"/>
                    <a:pt x="828" y="131"/>
                  </a:cubicBezTo>
                  <a:cubicBezTo>
                    <a:pt x="226" y="857"/>
                    <a:pt x="226" y="2236"/>
                    <a:pt x="126" y="3163"/>
                  </a:cubicBezTo>
                  <a:cubicBezTo>
                    <a:pt x="26" y="4316"/>
                    <a:pt x="1" y="5494"/>
                    <a:pt x="51" y="6647"/>
                  </a:cubicBezTo>
                  <a:cubicBezTo>
                    <a:pt x="126" y="7775"/>
                    <a:pt x="201" y="8903"/>
                    <a:pt x="402" y="10005"/>
                  </a:cubicBezTo>
                  <a:cubicBezTo>
                    <a:pt x="502" y="10557"/>
                    <a:pt x="627" y="11108"/>
                    <a:pt x="777" y="11634"/>
                  </a:cubicBezTo>
                  <a:cubicBezTo>
                    <a:pt x="903" y="12186"/>
                    <a:pt x="1028" y="12812"/>
                    <a:pt x="1379" y="13264"/>
                  </a:cubicBezTo>
                  <a:cubicBezTo>
                    <a:pt x="1487" y="13395"/>
                    <a:pt x="1620" y="13450"/>
                    <a:pt x="1752" y="13450"/>
                  </a:cubicBezTo>
                  <a:cubicBezTo>
                    <a:pt x="2049" y="13450"/>
                    <a:pt x="2347" y="13174"/>
                    <a:pt x="2381" y="12863"/>
                  </a:cubicBezTo>
                  <a:cubicBezTo>
                    <a:pt x="2407" y="12361"/>
                    <a:pt x="2156" y="11860"/>
                    <a:pt x="2031" y="11384"/>
                  </a:cubicBezTo>
                  <a:cubicBezTo>
                    <a:pt x="1905" y="10883"/>
                    <a:pt x="1780" y="10381"/>
                    <a:pt x="1680" y="9855"/>
                  </a:cubicBezTo>
                  <a:cubicBezTo>
                    <a:pt x="1479" y="8802"/>
                    <a:pt x="1279" y="7750"/>
                    <a:pt x="1204" y="6647"/>
                  </a:cubicBezTo>
                  <a:cubicBezTo>
                    <a:pt x="1128" y="5619"/>
                    <a:pt x="1128" y="4592"/>
                    <a:pt x="1178" y="3539"/>
                  </a:cubicBezTo>
                  <a:cubicBezTo>
                    <a:pt x="1229" y="3013"/>
                    <a:pt x="1254" y="2512"/>
                    <a:pt x="1329" y="1985"/>
                  </a:cubicBezTo>
                  <a:cubicBezTo>
                    <a:pt x="1379" y="1484"/>
                    <a:pt x="1579" y="908"/>
                    <a:pt x="1529" y="406"/>
                  </a:cubicBezTo>
                  <a:cubicBezTo>
                    <a:pt x="1512" y="197"/>
                    <a:pt x="1301" y="1"/>
                    <a:pt x="1090" y="1"/>
                  </a:cubicBezTo>
                  <a:close/>
                </a:path>
              </a:pathLst>
            </a:custGeom>
            <a:solidFill>
              <a:srgbClr val="7F2D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8" name="Google Shape;9948;p62"/>
            <p:cNvSpPr/>
            <p:nvPr/>
          </p:nvSpPr>
          <p:spPr>
            <a:xfrm>
              <a:off x="2361675" y="2798275"/>
              <a:ext cx="3392900" cy="342750"/>
            </a:xfrm>
            <a:custGeom>
              <a:avLst/>
              <a:gdLst/>
              <a:ahLst/>
              <a:cxnLst/>
              <a:rect l="l" t="t" r="r" b="b"/>
              <a:pathLst>
                <a:path w="135716" h="13710" extrusionOk="0">
                  <a:moveTo>
                    <a:pt x="41554" y="1"/>
                  </a:moveTo>
                  <a:cubicBezTo>
                    <a:pt x="41554" y="201"/>
                    <a:pt x="41529" y="427"/>
                    <a:pt x="41529" y="627"/>
                  </a:cubicBezTo>
                  <a:cubicBezTo>
                    <a:pt x="41454" y="1304"/>
                    <a:pt x="41379" y="1981"/>
                    <a:pt x="41003" y="2507"/>
                  </a:cubicBezTo>
                  <a:cubicBezTo>
                    <a:pt x="40452" y="3234"/>
                    <a:pt x="39474" y="3459"/>
                    <a:pt x="38597" y="3610"/>
                  </a:cubicBezTo>
                  <a:cubicBezTo>
                    <a:pt x="25815" y="5940"/>
                    <a:pt x="13033" y="8271"/>
                    <a:pt x="251" y="10602"/>
                  </a:cubicBezTo>
                  <a:cubicBezTo>
                    <a:pt x="176" y="10602"/>
                    <a:pt x="76" y="10627"/>
                    <a:pt x="0" y="10652"/>
                  </a:cubicBezTo>
                  <a:cubicBezTo>
                    <a:pt x="14463" y="10218"/>
                    <a:pt x="37843" y="9942"/>
                    <a:pt x="60699" y="9942"/>
                  </a:cubicBezTo>
                  <a:cubicBezTo>
                    <a:pt x="94521" y="9942"/>
                    <a:pt x="127194" y="10546"/>
                    <a:pt x="128121" y="12131"/>
                  </a:cubicBezTo>
                  <a:cubicBezTo>
                    <a:pt x="128372" y="12532"/>
                    <a:pt x="128572" y="13083"/>
                    <a:pt x="128773" y="13710"/>
                  </a:cubicBezTo>
                  <a:cubicBezTo>
                    <a:pt x="132883" y="11855"/>
                    <a:pt x="135715" y="10301"/>
                    <a:pt x="135490" y="9700"/>
                  </a:cubicBezTo>
                  <a:cubicBezTo>
                    <a:pt x="135164" y="8848"/>
                    <a:pt x="134487" y="8271"/>
                    <a:pt x="133861" y="7920"/>
                  </a:cubicBezTo>
                  <a:cubicBezTo>
                    <a:pt x="133510" y="8672"/>
                    <a:pt x="133084" y="9274"/>
                    <a:pt x="132633" y="9474"/>
                  </a:cubicBezTo>
                  <a:cubicBezTo>
                    <a:pt x="132581" y="9496"/>
                    <a:pt x="132442" y="9507"/>
                    <a:pt x="132222" y="9507"/>
                  </a:cubicBezTo>
                  <a:cubicBezTo>
                    <a:pt x="125848" y="9507"/>
                    <a:pt x="51221" y="679"/>
                    <a:pt x="41554" y="1"/>
                  </a:cubicBezTo>
                  <a:close/>
                </a:path>
              </a:pathLst>
            </a:custGeom>
            <a:solidFill>
              <a:srgbClr val="3D88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9" name="Google Shape;9949;p62"/>
            <p:cNvSpPr/>
            <p:nvPr/>
          </p:nvSpPr>
          <p:spPr>
            <a:xfrm>
              <a:off x="3389875" y="2399775"/>
              <a:ext cx="2370950" cy="444900"/>
            </a:xfrm>
            <a:custGeom>
              <a:avLst/>
              <a:gdLst/>
              <a:ahLst/>
              <a:cxnLst/>
              <a:rect l="l" t="t" r="r" b="b"/>
              <a:pathLst>
                <a:path w="94838" h="17796" extrusionOk="0">
                  <a:moveTo>
                    <a:pt x="0" y="1"/>
                  </a:moveTo>
                  <a:cubicBezTo>
                    <a:pt x="151" y="1179"/>
                    <a:pt x="276" y="2382"/>
                    <a:pt x="376" y="3560"/>
                  </a:cubicBezTo>
                  <a:cubicBezTo>
                    <a:pt x="401" y="3558"/>
                    <a:pt x="432" y="3557"/>
                    <a:pt x="469" y="3557"/>
                  </a:cubicBezTo>
                  <a:cubicBezTo>
                    <a:pt x="4812" y="3557"/>
                    <a:pt x="91517" y="16627"/>
                    <a:pt x="92933" y="17795"/>
                  </a:cubicBezTo>
                  <a:cubicBezTo>
                    <a:pt x="92933" y="17795"/>
                    <a:pt x="94838" y="17795"/>
                    <a:pt x="94587" y="16392"/>
                  </a:cubicBezTo>
                  <a:cubicBezTo>
                    <a:pt x="94487" y="15790"/>
                    <a:pt x="79550" y="12908"/>
                    <a:pt x="61555" y="9700"/>
                  </a:cubicBezTo>
                  <a:cubicBezTo>
                    <a:pt x="35940" y="5164"/>
                    <a:pt x="4161" y="1"/>
                    <a:pt x="126" y="1"/>
                  </a:cubicBezTo>
                  <a:close/>
                </a:path>
              </a:pathLst>
            </a:custGeom>
            <a:solidFill>
              <a:srgbClr val="3D88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0" name="Google Shape;9950;p62"/>
            <p:cNvSpPr/>
            <p:nvPr/>
          </p:nvSpPr>
          <p:spPr>
            <a:xfrm>
              <a:off x="1824700" y="2402275"/>
              <a:ext cx="1542650" cy="408550"/>
            </a:xfrm>
            <a:custGeom>
              <a:avLst/>
              <a:gdLst/>
              <a:ahLst/>
              <a:cxnLst/>
              <a:rect l="l" t="t" r="r" b="b"/>
              <a:pathLst>
                <a:path w="61706" h="16342" extrusionOk="0">
                  <a:moveTo>
                    <a:pt x="61705" y="1"/>
                  </a:moveTo>
                  <a:lnTo>
                    <a:pt x="61705" y="1"/>
                  </a:lnTo>
                  <a:cubicBezTo>
                    <a:pt x="55790" y="728"/>
                    <a:pt x="29199" y="5815"/>
                    <a:pt x="13384" y="9324"/>
                  </a:cubicBezTo>
                  <a:cubicBezTo>
                    <a:pt x="6893" y="10778"/>
                    <a:pt x="2206" y="11956"/>
                    <a:pt x="1479" y="12482"/>
                  </a:cubicBezTo>
                  <a:cubicBezTo>
                    <a:pt x="677" y="13059"/>
                    <a:pt x="226" y="14537"/>
                    <a:pt x="1" y="16342"/>
                  </a:cubicBezTo>
                  <a:cubicBezTo>
                    <a:pt x="2532" y="14011"/>
                    <a:pt x="6091" y="13008"/>
                    <a:pt x="9499" y="12206"/>
                  </a:cubicBezTo>
                  <a:cubicBezTo>
                    <a:pt x="25740" y="8322"/>
                    <a:pt x="42382" y="6016"/>
                    <a:pt x="58422" y="1304"/>
                  </a:cubicBezTo>
                  <a:cubicBezTo>
                    <a:pt x="59550" y="978"/>
                    <a:pt x="60703" y="602"/>
                    <a:pt x="61705" y="1"/>
                  </a:cubicBezTo>
                  <a:close/>
                </a:path>
              </a:pathLst>
            </a:custGeom>
            <a:solidFill>
              <a:srgbClr val="88C2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1" name="Google Shape;9951;p62"/>
            <p:cNvSpPr/>
            <p:nvPr/>
          </p:nvSpPr>
          <p:spPr>
            <a:xfrm>
              <a:off x="4185000" y="3444075"/>
              <a:ext cx="1622825" cy="712000"/>
            </a:xfrm>
            <a:custGeom>
              <a:avLst/>
              <a:gdLst/>
              <a:ahLst/>
              <a:cxnLst/>
              <a:rect l="l" t="t" r="r" b="b"/>
              <a:pathLst>
                <a:path w="64913" h="28480" extrusionOk="0">
                  <a:moveTo>
                    <a:pt x="9664" y="0"/>
                  </a:moveTo>
                  <a:cubicBezTo>
                    <a:pt x="9289" y="0"/>
                    <a:pt x="8940" y="3"/>
                    <a:pt x="8622" y="8"/>
                  </a:cubicBezTo>
                  <a:cubicBezTo>
                    <a:pt x="7694" y="1111"/>
                    <a:pt x="7043" y="2490"/>
                    <a:pt x="6541" y="3843"/>
                  </a:cubicBezTo>
                  <a:cubicBezTo>
                    <a:pt x="4637" y="8881"/>
                    <a:pt x="3935" y="14319"/>
                    <a:pt x="4486" y="19658"/>
                  </a:cubicBezTo>
                  <a:cubicBezTo>
                    <a:pt x="4637" y="21136"/>
                    <a:pt x="4862" y="22640"/>
                    <a:pt x="4411" y="24044"/>
                  </a:cubicBezTo>
                  <a:cubicBezTo>
                    <a:pt x="3810" y="25948"/>
                    <a:pt x="2080" y="27227"/>
                    <a:pt x="376" y="28254"/>
                  </a:cubicBezTo>
                  <a:cubicBezTo>
                    <a:pt x="251" y="28329"/>
                    <a:pt x="125" y="28404"/>
                    <a:pt x="0" y="28480"/>
                  </a:cubicBezTo>
                  <a:lnTo>
                    <a:pt x="7719" y="28480"/>
                  </a:lnTo>
                  <a:cubicBezTo>
                    <a:pt x="12080" y="28480"/>
                    <a:pt x="42958" y="27327"/>
                    <a:pt x="57018" y="25898"/>
                  </a:cubicBezTo>
                  <a:cubicBezTo>
                    <a:pt x="61354" y="25472"/>
                    <a:pt x="64086" y="24996"/>
                    <a:pt x="63960" y="24545"/>
                  </a:cubicBezTo>
                  <a:cubicBezTo>
                    <a:pt x="63635" y="23116"/>
                    <a:pt x="61655" y="21287"/>
                    <a:pt x="60326" y="20309"/>
                  </a:cubicBezTo>
                  <a:cubicBezTo>
                    <a:pt x="60076" y="21638"/>
                    <a:pt x="59775" y="22590"/>
                    <a:pt x="59449" y="22815"/>
                  </a:cubicBezTo>
                  <a:cubicBezTo>
                    <a:pt x="58566" y="23430"/>
                    <a:pt x="39557" y="23956"/>
                    <a:pt x="25094" y="23956"/>
                  </a:cubicBezTo>
                  <a:cubicBezTo>
                    <a:pt x="16557" y="23956"/>
                    <a:pt x="9604" y="23773"/>
                    <a:pt x="8897" y="23317"/>
                  </a:cubicBezTo>
                  <a:cubicBezTo>
                    <a:pt x="7018" y="22064"/>
                    <a:pt x="6541" y="7026"/>
                    <a:pt x="10326" y="4570"/>
                  </a:cubicBezTo>
                  <a:cubicBezTo>
                    <a:pt x="11159" y="4027"/>
                    <a:pt x="14008" y="3816"/>
                    <a:pt x="17953" y="3816"/>
                  </a:cubicBezTo>
                  <a:cubicBezTo>
                    <a:pt x="32060" y="3816"/>
                    <a:pt x="60176" y="6525"/>
                    <a:pt x="60176" y="6525"/>
                  </a:cubicBezTo>
                  <a:cubicBezTo>
                    <a:pt x="60176" y="6525"/>
                    <a:pt x="64913" y="5046"/>
                    <a:pt x="62782" y="3818"/>
                  </a:cubicBezTo>
                  <a:cubicBezTo>
                    <a:pt x="62181" y="3467"/>
                    <a:pt x="57795" y="2966"/>
                    <a:pt x="51755" y="2414"/>
                  </a:cubicBezTo>
                  <a:cubicBezTo>
                    <a:pt x="38699" y="1264"/>
                    <a:pt x="17789" y="0"/>
                    <a:pt x="9664" y="0"/>
                  </a:cubicBezTo>
                  <a:close/>
                </a:path>
              </a:pathLst>
            </a:custGeom>
            <a:solidFill>
              <a:srgbClr val="E743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2" name="Google Shape;9952;p62"/>
            <p:cNvSpPr/>
            <p:nvPr/>
          </p:nvSpPr>
          <p:spPr>
            <a:xfrm>
              <a:off x="1956900" y="3053300"/>
              <a:ext cx="945525" cy="251900"/>
            </a:xfrm>
            <a:custGeom>
              <a:avLst/>
              <a:gdLst/>
              <a:ahLst/>
              <a:cxnLst/>
              <a:rect l="l" t="t" r="r" b="b"/>
              <a:pathLst>
                <a:path w="37821" h="10076" extrusionOk="0">
                  <a:moveTo>
                    <a:pt x="37821" y="0"/>
                  </a:moveTo>
                  <a:lnTo>
                    <a:pt x="37821" y="0"/>
                  </a:lnTo>
                  <a:cubicBezTo>
                    <a:pt x="17946" y="276"/>
                    <a:pt x="2958" y="752"/>
                    <a:pt x="1906" y="1328"/>
                  </a:cubicBezTo>
                  <a:cubicBezTo>
                    <a:pt x="1705" y="1429"/>
                    <a:pt x="1530" y="1579"/>
                    <a:pt x="1379" y="1780"/>
                  </a:cubicBezTo>
                  <a:cubicBezTo>
                    <a:pt x="276" y="3133"/>
                    <a:pt x="1" y="6567"/>
                    <a:pt x="126" y="10075"/>
                  </a:cubicBezTo>
                  <a:cubicBezTo>
                    <a:pt x="327" y="9599"/>
                    <a:pt x="527" y="9148"/>
                    <a:pt x="778" y="8697"/>
                  </a:cubicBezTo>
                  <a:cubicBezTo>
                    <a:pt x="1931" y="6516"/>
                    <a:pt x="3685" y="4562"/>
                    <a:pt x="5966" y="3659"/>
                  </a:cubicBezTo>
                  <a:cubicBezTo>
                    <a:pt x="7520" y="3058"/>
                    <a:pt x="9224" y="2983"/>
                    <a:pt x="10878" y="2882"/>
                  </a:cubicBezTo>
                  <a:cubicBezTo>
                    <a:pt x="19901" y="2356"/>
                    <a:pt x="28898" y="1379"/>
                    <a:pt x="37821" y="0"/>
                  </a:cubicBezTo>
                  <a:close/>
                </a:path>
              </a:pathLst>
            </a:custGeom>
            <a:solidFill>
              <a:srgbClr val="7E4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3" name="Google Shape;9953;p62"/>
            <p:cNvSpPr/>
            <p:nvPr/>
          </p:nvSpPr>
          <p:spPr>
            <a:xfrm>
              <a:off x="2382350" y="3151700"/>
              <a:ext cx="51400" cy="388400"/>
            </a:xfrm>
            <a:custGeom>
              <a:avLst/>
              <a:gdLst/>
              <a:ahLst/>
              <a:cxnLst/>
              <a:rect l="l" t="t" r="r" b="b"/>
              <a:pathLst>
                <a:path w="2056" h="15536" extrusionOk="0">
                  <a:moveTo>
                    <a:pt x="543" y="0"/>
                  </a:moveTo>
                  <a:cubicBezTo>
                    <a:pt x="385" y="0"/>
                    <a:pt x="210" y="111"/>
                    <a:pt x="151" y="275"/>
                  </a:cubicBezTo>
                  <a:cubicBezTo>
                    <a:pt x="0" y="826"/>
                    <a:pt x="76" y="1428"/>
                    <a:pt x="101" y="2004"/>
                  </a:cubicBezTo>
                  <a:cubicBezTo>
                    <a:pt x="126" y="2656"/>
                    <a:pt x="151" y="3332"/>
                    <a:pt x="176" y="3984"/>
                  </a:cubicBezTo>
                  <a:cubicBezTo>
                    <a:pt x="226" y="5262"/>
                    <a:pt x="276" y="6515"/>
                    <a:pt x="351" y="7794"/>
                  </a:cubicBezTo>
                  <a:cubicBezTo>
                    <a:pt x="401" y="9047"/>
                    <a:pt x="477" y="10275"/>
                    <a:pt x="527" y="11528"/>
                  </a:cubicBezTo>
                  <a:cubicBezTo>
                    <a:pt x="552" y="12180"/>
                    <a:pt x="602" y="12831"/>
                    <a:pt x="627" y="13483"/>
                  </a:cubicBezTo>
                  <a:cubicBezTo>
                    <a:pt x="652" y="14009"/>
                    <a:pt x="577" y="14686"/>
                    <a:pt x="828" y="15162"/>
                  </a:cubicBezTo>
                  <a:cubicBezTo>
                    <a:pt x="887" y="15384"/>
                    <a:pt x="1129" y="15536"/>
                    <a:pt x="1359" y="15536"/>
                  </a:cubicBezTo>
                  <a:cubicBezTo>
                    <a:pt x="1519" y="15536"/>
                    <a:pt x="1673" y="15462"/>
                    <a:pt x="1755" y="15287"/>
                  </a:cubicBezTo>
                  <a:cubicBezTo>
                    <a:pt x="2056" y="14761"/>
                    <a:pt x="1880" y="14084"/>
                    <a:pt x="1855" y="13483"/>
                  </a:cubicBezTo>
                  <a:cubicBezTo>
                    <a:pt x="1805" y="12856"/>
                    <a:pt x="1780" y="12255"/>
                    <a:pt x="1730" y="11628"/>
                  </a:cubicBezTo>
                  <a:cubicBezTo>
                    <a:pt x="1655" y="10325"/>
                    <a:pt x="1579" y="8997"/>
                    <a:pt x="1504" y="7693"/>
                  </a:cubicBezTo>
                  <a:cubicBezTo>
                    <a:pt x="1404" y="6415"/>
                    <a:pt x="1329" y="5137"/>
                    <a:pt x="1229" y="3884"/>
                  </a:cubicBezTo>
                  <a:lnTo>
                    <a:pt x="1103" y="2004"/>
                  </a:lnTo>
                  <a:cubicBezTo>
                    <a:pt x="1053" y="1403"/>
                    <a:pt x="1053" y="751"/>
                    <a:pt x="802" y="174"/>
                  </a:cubicBezTo>
                  <a:cubicBezTo>
                    <a:pt x="752" y="52"/>
                    <a:pt x="651" y="0"/>
                    <a:pt x="543" y="0"/>
                  </a:cubicBezTo>
                  <a:close/>
                </a:path>
              </a:pathLst>
            </a:custGeom>
            <a:solidFill>
              <a:srgbClr val="7E4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4" name="Google Shape;9954;p62"/>
            <p:cNvSpPr/>
            <p:nvPr/>
          </p:nvSpPr>
          <p:spPr>
            <a:xfrm>
              <a:off x="2572825" y="3133500"/>
              <a:ext cx="37625" cy="397350"/>
            </a:xfrm>
            <a:custGeom>
              <a:avLst/>
              <a:gdLst/>
              <a:ahLst/>
              <a:cxnLst/>
              <a:rect l="l" t="t" r="r" b="b"/>
              <a:pathLst>
                <a:path w="1505" h="15894" extrusionOk="0">
                  <a:moveTo>
                    <a:pt x="662" y="0"/>
                  </a:moveTo>
                  <a:cubicBezTo>
                    <a:pt x="539" y="0"/>
                    <a:pt x="414" y="75"/>
                    <a:pt x="351" y="226"/>
                  </a:cubicBezTo>
                  <a:cubicBezTo>
                    <a:pt x="126" y="777"/>
                    <a:pt x="126" y="1379"/>
                    <a:pt x="101" y="1955"/>
                  </a:cubicBezTo>
                  <a:cubicBezTo>
                    <a:pt x="101" y="2632"/>
                    <a:pt x="76" y="3283"/>
                    <a:pt x="76" y="3935"/>
                  </a:cubicBezTo>
                  <a:cubicBezTo>
                    <a:pt x="51" y="5213"/>
                    <a:pt x="26" y="6491"/>
                    <a:pt x="26" y="7770"/>
                  </a:cubicBezTo>
                  <a:cubicBezTo>
                    <a:pt x="1" y="9023"/>
                    <a:pt x="1" y="10276"/>
                    <a:pt x="1" y="11504"/>
                  </a:cubicBezTo>
                  <a:cubicBezTo>
                    <a:pt x="1" y="12156"/>
                    <a:pt x="1" y="12832"/>
                    <a:pt x="26" y="13484"/>
                  </a:cubicBezTo>
                  <a:cubicBezTo>
                    <a:pt x="26" y="13835"/>
                    <a:pt x="1" y="14211"/>
                    <a:pt x="26" y="14587"/>
                  </a:cubicBezTo>
                  <a:cubicBezTo>
                    <a:pt x="1" y="14637"/>
                    <a:pt x="1" y="14687"/>
                    <a:pt x="1" y="14737"/>
                  </a:cubicBezTo>
                  <a:cubicBezTo>
                    <a:pt x="26" y="14787"/>
                    <a:pt x="26" y="14812"/>
                    <a:pt x="26" y="14837"/>
                  </a:cubicBezTo>
                  <a:cubicBezTo>
                    <a:pt x="26" y="14938"/>
                    <a:pt x="51" y="15038"/>
                    <a:pt x="51" y="15138"/>
                  </a:cubicBezTo>
                  <a:cubicBezTo>
                    <a:pt x="51" y="15163"/>
                    <a:pt x="51" y="15213"/>
                    <a:pt x="76" y="15238"/>
                  </a:cubicBezTo>
                  <a:cubicBezTo>
                    <a:pt x="76" y="15263"/>
                    <a:pt x="76" y="15263"/>
                    <a:pt x="76" y="15263"/>
                  </a:cubicBezTo>
                  <a:cubicBezTo>
                    <a:pt x="76" y="15314"/>
                    <a:pt x="76" y="15364"/>
                    <a:pt x="101" y="15414"/>
                  </a:cubicBezTo>
                  <a:cubicBezTo>
                    <a:pt x="204" y="15735"/>
                    <a:pt x="471" y="15894"/>
                    <a:pt x="739" y="15894"/>
                  </a:cubicBezTo>
                  <a:cubicBezTo>
                    <a:pt x="1056" y="15894"/>
                    <a:pt x="1375" y="15673"/>
                    <a:pt x="1429" y="15238"/>
                  </a:cubicBezTo>
                  <a:cubicBezTo>
                    <a:pt x="1504" y="14637"/>
                    <a:pt x="1404" y="13985"/>
                    <a:pt x="1404" y="13384"/>
                  </a:cubicBezTo>
                  <a:cubicBezTo>
                    <a:pt x="1379" y="12757"/>
                    <a:pt x="1354" y="12131"/>
                    <a:pt x="1354" y="11504"/>
                  </a:cubicBezTo>
                  <a:cubicBezTo>
                    <a:pt x="1304" y="10226"/>
                    <a:pt x="1279" y="8948"/>
                    <a:pt x="1254" y="7669"/>
                  </a:cubicBezTo>
                  <a:cubicBezTo>
                    <a:pt x="1229" y="6416"/>
                    <a:pt x="1229" y="5188"/>
                    <a:pt x="1204" y="3935"/>
                  </a:cubicBezTo>
                  <a:cubicBezTo>
                    <a:pt x="1204" y="3308"/>
                    <a:pt x="1178" y="2682"/>
                    <a:pt x="1178" y="2080"/>
                  </a:cubicBezTo>
                  <a:cubicBezTo>
                    <a:pt x="1178" y="1454"/>
                    <a:pt x="1178" y="802"/>
                    <a:pt x="953" y="226"/>
                  </a:cubicBezTo>
                  <a:cubicBezTo>
                    <a:pt x="903" y="75"/>
                    <a:pt x="784" y="0"/>
                    <a:pt x="662" y="0"/>
                  </a:cubicBezTo>
                  <a:close/>
                </a:path>
              </a:pathLst>
            </a:custGeom>
            <a:solidFill>
              <a:srgbClr val="7E4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5" name="Google Shape;9955;p62"/>
            <p:cNvSpPr/>
            <p:nvPr/>
          </p:nvSpPr>
          <p:spPr>
            <a:xfrm>
              <a:off x="1794000" y="3454925"/>
              <a:ext cx="2471225" cy="288250"/>
            </a:xfrm>
            <a:custGeom>
              <a:avLst/>
              <a:gdLst/>
              <a:ahLst/>
              <a:cxnLst/>
              <a:rect l="l" t="t" r="r" b="b"/>
              <a:pathLst>
                <a:path w="98849" h="11530" extrusionOk="0">
                  <a:moveTo>
                    <a:pt x="98848" y="0"/>
                  </a:moveTo>
                  <a:cubicBezTo>
                    <a:pt x="87344" y="827"/>
                    <a:pt x="52281" y="2832"/>
                    <a:pt x="27645" y="4537"/>
                  </a:cubicBezTo>
                  <a:cubicBezTo>
                    <a:pt x="13685" y="5489"/>
                    <a:pt x="3108" y="6341"/>
                    <a:pt x="2005" y="6843"/>
                  </a:cubicBezTo>
                  <a:cubicBezTo>
                    <a:pt x="1028" y="7269"/>
                    <a:pt x="376" y="9123"/>
                    <a:pt x="0" y="11529"/>
                  </a:cubicBezTo>
                  <a:cubicBezTo>
                    <a:pt x="76" y="11429"/>
                    <a:pt x="151" y="11354"/>
                    <a:pt x="226" y="11254"/>
                  </a:cubicBezTo>
                  <a:cubicBezTo>
                    <a:pt x="1939" y="9274"/>
                    <a:pt x="4664" y="8899"/>
                    <a:pt x="7380" y="8899"/>
                  </a:cubicBezTo>
                  <a:cubicBezTo>
                    <a:pt x="8240" y="8899"/>
                    <a:pt x="9099" y="8937"/>
                    <a:pt x="9925" y="8973"/>
                  </a:cubicBezTo>
                  <a:cubicBezTo>
                    <a:pt x="10797" y="9006"/>
                    <a:pt x="11667" y="9022"/>
                    <a:pt x="12537" y="9022"/>
                  </a:cubicBezTo>
                  <a:cubicBezTo>
                    <a:pt x="26630" y="9022"/>
                    <a:pt x="40548" y="4872"/>
                    <a:pt x="54687" y="4612"/>
                  </a:cubicBezTo>
                  <a:cubicBezTo>
                    <a:pt x="55088" y="4607"/>
                    <a:pt x="55488" y="4605"/>
                    <a:pt x="55888" y="4605"/>
                  </a:cubicBezTo>
                  <a:cubicBezTo>
                    <a:pt x="58852" y="4605"/>
                    <a:pt x="61815" y="4728"/>
                    <a:pt x="64778" y="4728"/>
                  </a:cubicBezTo>
                  <a:cubicBezTo>
                    <a:pt x="65349" y="4728"/>
                    <a:pt x="65921" y="4723"/>
                    <a:pt x="66492" y="4712"/>
                  </a:cubicBezTo>
                  <a:cubicBezTo>
                    <a:pt x="74011" y="4562"/>
                    <a:pt x="81429" y="3334"/>
                    <a:pt x="88848" y="2106"/>
                  </a:cubicBezTo>
                  <a:cubicBezTo>
                    <a:pt x="92206" y="1554"/>
                    <a:pt x="95590" y="978"/>
                    <a:pt x="98848" y="0"/>
                  </a:cubicBezTo>
                  <a:close/>
                </a:path>
              </a:pathLst>
            </a:custGeom>
            <a:solidFill>
              <a:srgbClr val="F087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6" name="Google Shape;9956;p62"/>
            <p:cNvSpPr/>
            <p:nvPr/>
          </p:nvSpPr>
          <p:spPr>
            <a:xfrm>
              <a:off x="1799000" y="3527850"/>
              <a:ext cx="2405450" cy="595025"/>
            </a:xfrm>
            <a:custGeom>
              <a:avLst/>
              <a:gdLst/>
              <a:ahLst/>
              <a:cxnLst/>
              <a:rect l="l" t="t" r="r" b="b"/>
              <a:pathLst>
                <a:path w="96218" h="23801" extrusionOk="0">
                  <a:moveTo>
                    <a:pt x="90352" y="1118"/>
                  </a:moveTo>
                  <a:cubicBezTo>
                    <a:pt x="91054" y="1144"/>
                    <a:pt x="91806" y="1194"/>
                    <a:pt x="92407" y="1570"/>
                  </a:cubicBezTo>
                  <a:cubicBezTo>
                    <a:pt x="93686" y="2372"/>
                    <a:pt x="93661" y="4377"/>
                    <a:pt x="93811" y="5705"/>
                  </a:cubicBezTo>
                  <a:cubicBezTo>
                    <a:pt x="94262" y="9289"/>
                    <a:pt x="94588" y="12898"/>
                    <a:pt x="94839" y="16532"/>
                  </a:cubicBezTo>
                  <a:cubicBezTo>
                    <a:pt x="94889" y="17434"/>
                    <a:pt x="94939" y="18362"/>
                    <a:pt x="94989" y="19289"/>
                  </a:cubicBezTo>
                  <a:cubicBezTo>
                    <a:pt x="95039" y="20016"/>
                    <a:pt x="95139" y="20868"/>
                    <a:pt x="94613" y="21469"/>
                  </a:cubicBezTo>
                  <a:cubicBezTo>
                    <a:pt x="94212" y="21946"/>
                    <a:pt x="93510" y="22146"/>
                    <a:pt x="92884" y="22297"/>
                  </a:cubicBezTo>
                  <a:cubicBezTo>
                    <a:pt x="92082" y="22472"/>
                    <a:pt x="91255" y="22522"/>
                    <a:pt x="90453" y="22597"/>
                  </a:cubicBezTo>
                  <a:cubicBezTo>
                    <a:pt x="88181" y="22754"/>
                    <a:pt x="85890" y="22783"/>
                    <a:pt x="83604" y="22783"/>
                  </a:cubicBezTo>
                  <a:cubicBezTo>
                    <a:pt x="82233" y="22783"/>
                    <a:pt x="80863" y="22773"/>
                    <a:pt x="79500" y="22773"/>
                  </a:cubicBezTo>
                  <a:cubicBezTo>
                    <a:pt x="72157" y="22773"/>
                    <a:pt x="64813" y="22723"/>
                    <a:pt x="57470" y="22647"/>
                  </a:cubicBezTo>
                  <a:cubicBezTo>
                    <a:pt x="50101" y="22547"/>
                    <a:pt x="42758" y="22422"/>
                    <a:pt x="35415" y="22347"/>
                  </a:cubicBezTo>
                  <a:cubicBezTo>
                    <a:pt x="28071" y="22271"/>
                    <a:pt x="20753" y="22196"/>
                    <a:pt x="13410" y="22096"/>
                  </a:cubicBezTo>
                  <a:cubicBezTo>
                    <a:pt x="11730" y="22071"/>
                    <a:pt x="10001" y="22121"/>
                    <a:pt x="8322" y="21971"/>
                  </a:cubicBezTo>
                  <a:cubicBezTo>
                    <a:pt x="6793" y="21845"/>
                    <a:pt x="5239" y="21419"/>
                    <a:pt x="4136" y="20266"/>
                  </a:cubicBezTo>
                  <a:cubicBezTo>
                    <a:pt x="2081" y="18086"/>
                    <a:pt x="2056" y="14427"/>
                    <a:pt x="2207" y="11620"/>
                  </a:cubicBezTo>
                  <a:cubicBezTo>
                    <a:pt x="2282" y="10517"/>
                    <a:pt x="2407" y="9439"/>
                    <a:pt x="2608" y="8362"/>
                  </a:cubicBezTo>
                  <a:cubicBezTo>
                    <a:pt x="2733" y="8236"/>
                    <a:pt x="2783" y="8086"/>
                    <a:pt x="2758" y="7860"/>
                  </a:cubicBezTo>
                  <a:cubicBezTo>
                    <a:pt x="2683" y="7384"/>
                    <a:pt x="3259" y="7058"/>
                    <a:pt x="3635" y="6908"/>
                  </a:cubicBezTo>
                  <a:cubicBezTo>
                    <a:pt x="4212" y="6657"/>
                    <a:pt x="4838" y="6582"/>
                    <a:pt x="5465" y="6532"/>
                  </a:cubicBezTo>
                  <a:cubicBezTo>
                    <a:pt x="7244" y="6382"/>
                    <a:pt x="9024" y="6256"/>
                    <a:pt x="10803" y="6131"/>
                  </a:cubicBezTo>
                  <a:cubicBezTo>
                    <a:pt x="14487" y="5855"/>
                    <a:pt x="18146" y="5580"/>
                    <a:pt x="21806" y="5304"/>
                  </a:cubicBezTo>
                  <a:cubicBezTo>
                    <a:pt x="29124" y="4778"/>
                    <a:pt x="36442" y="4176"/>
                    <a:pt x="43786" y="3625"/>
                  </a:cubicBezTo>
                  <a:cubicBezTo>
                    <a:pt x="51104" y="3073"/>
                    <a:pt x="58447" y="2547"/>
                    <a:pt x="65791" y="2096"/>
                  </a:cubicBezTo>
                  <a:cubicBezTo>
                    <a:pt x="73084" y="1670"/>
                    <a:pt x="80402" y="1319"/>
                    <a:pt x="87721" y="1169"/>
                  </a:cubicBezTo>
                  <a:cubicBezTo>
                    <a:pt x="88598" y="1144"/>
                    <a:pt x="89475" y="1118"/>
                    <a:pt x="90352" y="1118"/>
                  </a:cubicBezTo>
                  <a:close/>
                  <a:moveTo>
                    <a:pt x="89998" y="1"/>
                  </a:moveTo>
                  <a:cubicBezTo>
                    <a:pt x="89653" y="1"/>
                    <a:pt x="89309" y="10"/>
                    <a:pt x="88974" y="16"/>
                  </a:cubicBezTo>
                  <a:cubicBezTo>
                    <a:pt x="87019" y="66"/>
                    <a:pt x="85089" y="116"/>
                    <a:pt x="83134" y="166"/>
                  </a:cubicBezTo>
                  <a:cubicBezTo>
                    <a:pt x="79300" y="291"/>
                    <a:pt x="75440" y="467"/>
                    <a:pt x="71605" y="667"/>
                  </a:cubicBezTo>
                  <a:cubicBezTo>
                    <a:pt x="63911" y="1043"/>
                    <a:pt x="56242" y="1570"/>
                    <a:pt x="48548" y="2146"/>
                  </a:cubicBezTo>
                  <a:cubicBezTo>
                    <a:pt x="40878" y="2697"/>
                    <a:pt x="33209" y="3274"/>
                    <a:pt x="25540" y="3800"/>
                  </a:cubicBezTo>
                  <a:cubicBezTo>
                    <a:pt x="21705" y="4076"/>
                    <a:pt x="17871" y="4377"/>
                    <a:pt x="14036" y="4677"/>
                  </a:cubicBezTo>
                  <a:cubicBezTo>
                    <a:pt x="12131" y="4828"/>
                    <a:pt x="10252" y="4953"/>
                    <a:pt x="8347" y="5103"/>
                  </a:cubicBezTo>
                  <a:cubicBezTo>
                    <a:pt x="7420" y="5179"/>
                    <a:pt x="6492" y="5254"/>
                    <a:pt x="5565" y="5329"/>
                  </a:cubicBezTo>
                  <a:cubicBezTo>
                    <a:pt x="4863" y="5404"/>
                    <a:pt x="4161" y="5454"/>
                    <a:pt x="3510" y="5680"/>
                  </a:cubicBezTo>
                  <a:cubicBezTo>
                    <a:pt x="1" y="6958"/>
                    <a:pt x="1379" y="13850"/>
                    <a:pt x="1831" y="16532"/>
                  </a:cubicBezTo>
                  <a:cubicBezTo>
                    <a:pt x="2081" y="17885"/>
                    <a:pt x="2532" y="19239"/>
                    <a:pt x="3384" y="20342"/>
                  </a:cubicBezTo>
                  <a:cubicBezTo>
                    <a:pt x="4287" y="21469"/>
                    <a:pt x="5565" y="22146"/>
                    <a:pt x="6968" y="22422"/>
                  </a:cubicBezTo>
                  <a:cubicBezTo>
                    <a:pt x="8598" y="22748"/>
                    <a:pt x="10302" y="22698"/>
                    <a:pt x="11956" y="22723"/>
                  </a:cubicBezTo>
                  <a:lnTo>
                    <a:pt x="17695" y="22823"/>
                  </a:lnTo>
                  <a:cubicBezTo>
                    <a:pt x="21555" y="22873"/>
                    <a:pt x="25415" y="22923"/>
                    <a:pt x="29249" y="22998"/>
                  </a:cubicBezTo>
                  <a:cubicBezTo>
                    <a:pt x="36969" y="23149"/>
                    <a:pt x="44663" y="23274"/>
                    <a:pt x="52382" y="23399"/>
                  </a:cubicBezTo>
                  <a:cubicBezTo>
                    <a:pt x="60051" y="23525"/>
                    <a:pt x="67746" y="23625"/>
                    <a:pt x="75440" y="23725"/>
                  </a:cubicBezTo>
                  <a:cubicBezTo>
                    <a:pt x="79275" y="23775"/>
                    <a:pt x="83109" y="23775"/>
                    <a:pt x="86969" y="23800"/>
                  </a:cubicBezTo>
                  <a:cubicBezTo>
                    <a:pt x="88824" y="23800"/>
                    <a:pt x="90678" y="23750"/>
                    <a:pt x="92533" y="23500"/>
                  </a:cubicBezTo>
                  <a:cubicBezTo>
                    <a:pt x="93861" y="23299"/>
                    <a:pt x="95340" y="22823"/>
                    <a:pt x="95891" y="21520"/>
                  </a:cubicBezTo>
                  <a:cubicBezTo>
                    <a:pt x="96217" y="20743"/>
                    <a:pt x="96142" y="19891"/>
                    <a:pt x="96117" y="19089"/>
                  </a:cubicBezTo>
                  <a:cubicBezTo>
                    <a:pt x="96067" y="18161"/>
                    <a:pt x="95991" y="17234"/>
                    <a:pt x="95941" y="16307"/>
                  </a:cubicBezTo>
                  <a:cubicBezTo>
                    <a:pt x="95816" y="14402"/>
                    <a:pt x="95641" y="12497"/>
                    <a:pt x="95465" y="10592"/>
                  </a:cubicBezTo>
                  <a:cubicBezTo>
                    <a:pt x="95290" y="8713"/>
                    <a:pt x="95089" y="6858"/>
                    <a:pt x="94839" y="4978"/>
                  </a:cubicBezTo>
                  <a:cubicBezTo>
                    <a:pt x="94663" y="3550"/>
                    <a:pt x="94538" y="1870"/>
                    <a:pt x="93335" y="868"/>
                  </a:cubicBezTo>
                  <a:cubicBezTo>
                    <a:pt x="92385" y="112"/>
                    <a:pt x="91180" y="1"/>
                    <a:pt x="89998" y="1"/>
                  </a:cubicBezTo>
                  <a:close/>
                </a:path>
              </a:pathLst>
            </a:custGeom>
            <a:solidFill>
              <a:srgbClr val="9930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7" name="Google Shape;9957;p62"/>
            <p:cNvSpPr/>
            <p:nvPr/>
          </p:nvSpPr>
          <p:spPr>
            <a:xfrm>
              <a:off x="3801525" y="3601575"/>
              <a:ext cx="75225" cy="482750"/>
            </a:xfrm>
            <a:custGeom>
              <a:avLst/>
              <a:gdLst/>
              <a:ahLst/>
              <a:cxnLst/>
              <a:rect l="l" t="t" r="r" b="b"/>
              <a:pathLst>
                <a:path w="3009" h="19310" extrusionOk="0">
                  <a:moveTo>
                    <a:pt x="428" y="1"/>
                  </a:moveTo>
                  <a:cubicBezTo>
                    <a:pt x="375" y="1"/>
                    <a:pt x="324" y="33"/>
                    <a:pt x="301" y="99"/>
                  </a:cubicBezTo>
                  <a:cubicBezTo>
                    <a:pt x="1" y="826"/>
                    <a:pt x="51" y="1628"/>
                    <a:pt x="151" y="2380"/>
                  </a:cubicBezTo>
                  <a:cubicBezTo>
                    <a:pt x="251" y="3182"/>
                    <a:pt x="352" y="3984"/>
                    <a:pt x="452" y="4786"/>
                  </a:cubicBezTo>
                  <a:cubicBezTo>
                    <a:pt x="652" y="6465"/>
                    <a:pt x="828" y="8119"/>
                    <a:pt x="1003" y="9799"/>
                  </a:cubicBezTo>
                  <a:cubicBezTo>
                    <a:pt x="1154" y="11428"/>
                    <a:pt x="1279" y="13082"/>
                    <a:pt x="1404" y="14711"/>
                  </a:cubicBezTo>
                  <a:cubicBezTo>
                    <a:pt x="1454" y="15538"/>
                    <a:pt x="1504" y="16365"/>
                    <a:pt x="1580" y="17192"/>
                  </a:cubicBezTo>
                  <a:cubicBezTo>
                    <a:pt x="1605" y="17819"/>
                    <a:pt x="1479" y="18896"/>
                    <a:pt x="2131" y="19272"/>
                  </a:cubicBezTo>
                  <a:cubicBezTo>
                    <a:pt x="2166" y="19299"/>
                    <a:pt x="2204" y="19310"/>
                    <a:pt x="2243" y="19310"/>
                  </a:cubicBezTo>
                  <a:cubicBezTo>
                    <a:pt x="2316" y="19310"/>
                    <a:pt x="2392" y="19271"/>
                    <a:pt x="2457" y="19222"/>
                  </a:cubicBezTo>
                  <a:cubicBezTo>
                    <a:pt x="3008" y="18796"/>
                    <a:pt x="2733" y="17794"/>
                    <a:pt x="2707" y="17192"/>
                  </a:cubicBezTo>
                  <a:cubicBezTo>
                    <a:pt x="2657" y="16365"/>
                    <a:pt x="2582" y="15538"/>
                    <a:pt x="2482" y="14711"/>
                  </a:cubicBezTo>
                  <a:cubicBezTo>
                    <a:pt x="2331" y="13082"/>
                    <a:pt x="2131" y="11428"/>
                    <a:pt x="1930" y="9799"/>
                  </a:cubicBezTo>
                  <a:cubicBezTo>
                    <a:pt x="1504" y="6566"/>
                    <a:pt x="878" y="3383"/>
                    <a:pt x="577" y="149"/>
                  </a:cubicBezTo>
                  <a:cubicBezTo>
                    <a:pt x="563" y="52"/>
                    <a:pt x="495" y="1"/>
                    <a:pt x="428" y="1"/>
                  </a:cubicBezTo>
                  <a:close/>
                </a:path>
              </a:pathLst>
            </a:custGeom>
            <a:solidFill>
              <a:srgbClr val="9930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8" name="Google Shape;9958;p62"/>
            <p:cNvSpPr/>
            <p:nvPr/>
          </p:nvSpPr>
          <p:spPr>
            <a:xfrm>
              <a:off x="3558425" y="3655425"/>
              <a:ext cx="40125" cy="333425"/>
            </a:xfrm>
            <a:custGeom>
              <a:avLst/>
              <a:gdLst/>
              <a:ahLst/>
              <a:cxnLst/>
              <a:rect l="l" t="t" r="r" b="b"/>
              <a:pathLst>
                <a:path w="1605" h="13337" extrusionOk="0">
                  <a:moveTo>
                    <a:pt x="364" y="0"/>
                  </a:moveTo>
                  <a:cubicBezTo>
                    <a:pt x="314" y="0"/>
                    <a:pt x="263" y="26"/>
                    <a:pt x="251" y="76"/>
                  </a:cubicBezTo>
                  <a:cubicBezTo>
                    <a:pt x="0" y="1128"/>
                    <a:pt x="50" y="2306"/>
                    <a:pt x="25" y="3384"/>
                  </a:cubicBezTo>
                  <a:cubicBezTo>
                    <a:pt x="25" y="4587"/>
                    <a:pt x="25" y="5765"/>
                    <a:pt x="75" y="6968"/>
                  </a:cubicBezTo>
                  <a:cubicBezTo>
                    <a:pt x="101" y="8121"/>
                    <a:pt x="201" y="9274"/>
                    <a:pt x="301" y="10427"/>
                  </a:cubicBezTo>
                  <a:cubicBezTo>
                    <a:pt x="351" y="10978"/>
                    <a:pt x="376" y="11529"/>
                    <a:pt x="476" y="12081"/>
                  </a:cubicBezTo>
                  <a:cubicBezTo>
                    <a:pt x="552" y="12507"/>
                    <a:pt x="627" y="13108"/>
                    <a:pt x="1053" y="13309"/>
                  </a:cubicBezTo>
                  <a:cubicBezTo>
                    <a:pt x="1082" y="13328"/>
                    <a:pt x="1110" y="13336"/>
                    <a:pt x="1139" y="13336"/>
                  </a:cubicBezTo>
                  <a:cubicBezTo>
                    <a:pt x="1186" y="13336"/>
                    <a:pt x="1232" y="13315"/>
                    <a:pt x="1278" y="13284"/>
                  </a:cubicBezTo>
                  <a:cubicBezTo>
                    <a:pt x="1604" y="12983"/>
                    <a:pt x="1554" y="12457"/>
                    <a:pt x="1529" y="12056"/>
                  </a:cubicBezTo>
                  <a:cubicBezTo>
                    <a:pt x="1479" y="11479"/>
                    <a:pt x="1404" y="10903"/>
                    <a:pt x="1329" y="10326"/>
                  </a:cubicBezTo>
                  <a:cubicBezTo>
                    <a:pt x="1203" y="9173"/>
                    <a:pt x="1103" y="8021"/>
                    <a:pt x="978" y="6868"/>
                  </a:cubicBezTo>
                  <a:cubicBezTo>
                    <a:pt x="877" y="5740"/>
                    <a:pt x="802" y="4612"/>
                    <a:pt x="727" y="3484"/>
                  </a:cubicBezTo>
                  <a:cubicBezTo>
                    <a:pt x="677" y="2381"/>
                    <a:pt x="727" y="1178"/>
                    <a:pt x="476" y="76"/>
                  </a:cubicBezTo>
                  <a:cubicBezTo>
                    <a:pt x="464" y="26"/>
                    <a:pt x="414" y="0"/>
                    <a:pt x="364" y="0"/>
                  </a:cubicBezTo>
                  <a:close/>
                </a:path>
              </a:pathLst>
            </a:custGeom>
            <a:solidFill>
              <a:srgbClr val="9930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9" name="Google Shape;9959;p62"/>
            <p:cNvSpPr/>
            <p:nvPr/>
          </p:nvSpPr>
          <p:spPr>
            <a:xfrm>
              <a:off x="1812800" y="4091525"/>
              <a:ext cx="4102175" cy="996250"/>
            </a:xfrm>
            <a:custGeom>
              <a:avLst/>
              <a:gdLst/>
              <a:ahLst/>
              <a:cxnLst/>
              <a:rect l="l" t="t" r="r" b="b"/>
              <a:pathLst>
                <a:path w="164087" h="39850" extrusionOk="0">
                  <a:moveTo>
                    <a:pt x="151906" y="0"/>
                  </a:moveTo>
                  <a:cubicBezTo>
                    <a:pt x="137846" y="1429"/>
                    <a:pt x="106968" y="2582"/>
                    <a:pt x="102607" y="2582"/>
                  </a:cubicBezTo>
                  <a:cubicBezTo>
                    <a:pt x="96918" y="2582"/>
                    <a:pt x="5289" y="2356"/>
                    <a:pt x="1730" y="1604"/>
                  </a:cubicBezTo>
                  <a:cubicBezTo>
                    <a:pt x="1354" y="1529"/>
                    <a:pt x="1003" y="1253"/>
                    <a:pt x="702" y="802"/>
                  </a:cubicBezTo>
                  <a:lnTo>
                    <a:pt x="702" y="802"/>
                  </a:lnTo>
                  <a:cubicBezTo>
                    <a:pt x="0" y="1278"/>
                    <a:pt x="101" y="2481"/>
                    <a:pt x="752" y="3083"/>
                  </a:cubicBezTo>
                  <a:cubicBezTo>
                    <a:pt x="1454" y="3709"/>
                    <a:pt x="2431" y="3810"/>
                    <a:pt x="3334" y="3910"/>
                  </a:cubicBezTo>
                  <a:lnTo>
                    <a:pt x="59048" y="9298"/>
                  </a:lnTo>
                  <a:cubicBezTo>
                    <a:pt x="61830" y="9574"/>
                    <a:pt x="64637" y="9850"/>
                    <a:pt x="67369" y="10401"/>
                  </a:cubicBezTo>
                  <a:cubicBezTo>
                    <a:pt x="68748" y="10677"/>
                    <a:pt x="70352" y="10877"/>
                    <a:pt x="71630" y="11529"/>
                  </a:cubicBezTo>
                  <a:cubicBezTo>
                    <a:pt x="73535" y="12532"/>
                    <a:pt x="72507" y="13810"/>
                    <a:pt x="71906" y="15238"/>
                  </a:cubicBezTo>
                  <a:cubicBezTo>
                    <a:pt x="71379" y="16567"/>
                    <a:pt x="71003" y="17970"/>
                    <a:pt x="70728" y="19349"/>
                  </a:cubicBezTo>
                  <a:cubicBezTo>
                    <a:pt x="70176" y="22156"/>
                    <a:pt x="70076" y="25063"/>
                    <a:pt x="70477" y="27870"/>
                  </a:cubicBezTo>
                  <a:cubicBezTo>
                    <a:pt x="70878" y="30777"/>
                    <a:pt x="71805" y="33710"/>
                    <a:pt x="71229" y="36567"/>
                  </a:cubicBezTo>
                  <a:cubicBezTo>
                    <a:pt x="71078" y="37369"/>
                    <a:pt x="70803" y="38146"/>
                    <a:pt x="70527" y="38923"/>
                  </a:cubicBezTo>
                  <a:cubicBezTo>
                    <a:pt x="74286" y="39524"/>
                    <a:pt x="76918" y="39850"/>
                    <a:pt x="77921" y="39850"/>
                  </a:cubicBezTo>
                  <a:cubicBezTo>
                    <a:pt x="84337" y="39850"/>
                    <a:pt x="164086" y="23233"/>
                    <a:pt x="163610" y="20877"/>
                  </a:cubicBezTo>
                  <a:cubicBezTo>
                    <a:pt x="163284" y="19299"/>
                    <a:pt x="159926" y="18446"/>
                    <a:pt x="157670" y="18070"/>
                  </a:cubicBezTo>
                  <a:cubicBezTo>
                    <a:pt x="157570" y="19549"/>
                    <a:pt x="157320" y="20602"/>
                    <a:pt x="156969" y="20877"/>
                  </a:cubicBezTo>
                  <a:cubicBezTo>
                    <a:pt x="155431" y="21956"/>
                    <a:pt x="96012" y="34989"/>
                    <a:pt x="81624" y="34989"/>
                  </a:cubicBezTo>
                  <a:cubicBezTo>
                    <a:pt x="80297" y="34989"/>
                    <a:pt x="79353" y="34878"/>
                    <a:pt x="78873" y="34637"/>
                  </a:cubicBezTo>
                  <a:cubicBezTo>
                    <a:pt x="73184" y="31780"/>
                    <a:pt x="73660" y="18973"/>
                    <a:pt x="77921" y="14938"/>
                  </a:cubicBezTo>
                  <a:cubicBezTo>
                    <a:pt x="82181" y="10902"/>
                    <a:pt x="156492" y="2832"/>
                    <a:pt x="156492" y="2832"/>
                  </a:cubicBezTo>
                  <a:cubicBezTo>
                    <a:pt x="156492" y="2832"/>
                    <a:pt x="161229" y="2105"/>
                    <a:pt x="160528" y="1404"/>
                  </a:cubicBezTo>
                  <a:cubicBezTo>
                    <a:pt x="160377" y="1278"/>
                    <a:pt x="157119" y="752"/>
                    <a:pt x="151906" y="0"/>
                  </a:cubicBezTo>
                  <a:close/>
                </a:path>
              </a:pathLst>
            </a:custGeom>
            <a:solidFill>
              <a:srgbClr val="008A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0" name="Google Shape;9960;p62"/>
            <p:cNvSpPr/>
            <p:nvPr/>
          </p:nvSpPr>
          <p:spPr>
            <a:xfrm>
              <a:off x="1582850" y="4112200"/>
              <a:ext cx="210550" cy="543875"/>
            </a:xfrm>
            <a:custGeom>
              <a:avLst/>
              <a:gdLst/>
              <a:ahLst/>
              <a:cxnLst/>
              <a:rect l="l" t="t" r="r" b="b"/>
              <a:pathLst>
                <a:path w="8422" h="21755" extrusionOk="0">
                  <a:moveTo>
                    <a:pt x="8421" y="0"/>
                  </a:moveTo>
                  <a:cubicBezTo>
                    <a:pt x="5589" y="476"/>
                    <a:pt x="3760" y="852"/>
                    <a:pt x="3334" y="1053"/>
                  </a:cubicBezTo>
                  <a:cubicBezTo>
                    <a:pt x="251" y="2481"/>
                    <a:pt x="0" y="17419"/>
                    <a:pt x="3810" y="21228"/>
                  </a:cubicBezTo>
                  <a:cubicBezTo>
                    <a:pt x="3960" y="21379"/>
                    <a:pt x="4236" y="21554"/>
                    <a:pt x="4612" y="21755"/>
                  </a:cubicBezTo>
                  <a:cubicBezTo>
                    <a:pt x="4612" y="21454"/>
                    <a:pt x="4612" y="21178"/>
                    <a:pt x="4612" y="20878"/>
                  </a:cubicBezTo>
                  <a:cubicBezTo>
                    <a:pt x="4487" y="16943"/>
                    <a:pt x="3760" y="13008"/>
                    <a:pt x="4136" y="9073"/>
                  </a:cubicBezTo>
                  <a:cubicBezTo>
                    <a:pt x="4461" y="5664"/>
                    <a:pt x="5815" y="2131"/>
                    <a:pt x="8421" y="0"/>
                  </a:cubicBezTo>
                  <a:close/>
                </a:path>
              </a:pathLst>
            </a:custGeom>
            <a:solidFill>
              <a:srgbClr val="3DB8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1" name="Google Shape;9961;p62"/>
            <p:cNvSpPr/>
            <p:nvPr/>
          </p:nvSpPr>
          <p:spPr>
            <a:xfrm>
              <a:off x="2960675" y="4691775"/>
              <a:ext cx="25" cy="1900"/>
            </a:xfrm>
            <a:custGeom>
              <a:avLst/>
              <a:gdLst/>
              <a:ahLst/>
              <a:cxnLst/>
              <a:rect l="l" t="t" r="r" b="b"/>
              <a:pathLst>
                <a:path w="1" h="76" extrusionOk="0">
                  <a:moveTo>
                    <a:pt x="0" y="0"/>
                  </a:moveTo>
                  <a:cubicBezTo>
                    <a:pt x="0" y="0"/>
                    <a:pt x="0" y="0"/>
                    <a:pt x="0" y="25"/>
                  </a:cubicBezTo>
                  <a:cubicBezTo>
                    <a:pt x="0" y="25"/>
                    <a:pt x="0" y="50"/>
                    <a:pt x="0" y="76"/>
                  </a:cubicBezTo>
                  <a:cubicBezTo>
                    <a:pt x="0" y="50"/>
                    <a:pt x="0" y="25"/>
                    <a:pt x="0" y="0"/>
                  </a:cubicBezTo>
                  <a:close/>
                </a:path>
              </a:pathLst>
            </a:custGeom>
            <a:solidFill>
              <a:srgbClr val="005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2" name="Google Shape;9962;p62"/>
            <p:cNvSpPr/>
            <p:nvPr/>
          </p:nvSpPr>
          <p:spPr>
            <a:xfrm>
              <a:off x="2849150" y="4532350"/>
              <a:ext cx="112800" cy="211700"/>
            </a:xfrm>
            <a:custGeom>
              <a:avLst/>
              <a:gdLst/>
              <a:ahLst/>
              <a:cxnLst/>
              <a:rect l="l" t="t" r="r" b="b"/>
              <a:pathLst>
                <a:path w="4512" h="8468" extrusionOk="0">
                  <a:moveTo>
                    <a:pt x="2136" y="0"/>
                  </a:moveTo>
                  <a:cubicBezTo>
                    <a:pt x="1543" y="0"/>
                    <a:pt x="847" y="300"/>
                    <a:pt x="577" y="864"/>
                  </a:cubicBezTo>
                  <a:cubicBezTo>
                    <a:pt x="426" y="1214"/>
                    <a:pt x="226" y="1590"/>
                    <a:pt x="151" y="1991"/>
                  </a:cubicBezTo>
                  <a:cubicBezTo>
                    <a:pt x="75" y="2417"/>
                    <a:pt x="0" y="2843"/>
                    <a:pt x="0" y="3295"/>
                  </a:cubicBezTo>
                  <a:cubicBezTo>
                    <a:pt x="0" y="4046"/>
                    <a:pt x="100" y="4798"/>
                    <a:pt x="201" y="5525"/>
                  </a:cubicBezTo>
                  <a:cubicBezTo>
                    <a:pt x="326" y="6327"/>
                    <a:pt x="527" y="7204"/>
                    <a:pt x="1103" y="7806"/>
                  </a:cubicBezTo>
                  <a:cubicBezTo>
                    <a:pt x="1496" y="8231"/>
                    <a:pt x="2047" y="8468"/>
                    <a:pt x="2602" y="8468"/>
                  </a:cubicBezTo>
                  <a:cubicBezTo>
                    <a:pt x="2931" y="8468"/>
                    <a:pt x="3260" y="8384"/>
                    <a:pt x="3559" y="8207"/>
                  </a:cubicBezTo>
                  <a:cubicBezTo>
                    <a:pt x="4236" y="7806"/>
                    <a:pt x="4512" y="7104"/>
                    <a:pt x="4461" y="6402"/>
                  </a:cubicBezTo>
                  <a:cubicBezTo>
                    <a:pt x="4361" y="5676"/>
                    <a:pt x="4211" y="4999"/>
                    <a:pt x="4085" y="4297"/>
                  </a:cubicBezTo>
                  <a:cubicBezTo>
                    <a:pt x="4060" y="3871"/>
                    <a:pt x="4035" y="3470"/>
                    <a:pt x="4010" y="3069"/>
                  </a:cubicBezTo>
                  <a:cubicBezTo>
                    <a:pt x="4010" y="2468"/>
                    <a:pt x="3910" y="1866"/>
                    <a:pt x="3785" y="1265"/>
                  </a:cubicBezTo>
                  <a:cubicBezTo>
                    <a:pt x="3659" y="613"/>
                    <a:pt x="2958" y="112"/>
                    <a:pt x="2331" y="11"/>
                  </a:cubicBezTo>
                  <a:cubicBezTo>
                    <a:pt x="2268" y="4"/>
                    <a:pt x="2203" y="0"/>
                    <a:pt x="2136" y="0"/>
                  </a:cubicBezTo>
                  <a:close/>
                </a:path>
              </a:pathLst>
            </a:custGeom>
            <a:solidFill>
              <a:srgbClr val="005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3" name="Google Shape;9963;p62"/>
            <p:cNvSpPr/>
            <p:nvPr/>
          </p:nvSpPr>
          <p:spPr>
            <a:xfrm>
              <a:off x="2959425" y="4680500"/>
              <a:ext cx="1275" cy="11300"/>
            </a:xfrm>
            <a:custGeom>
              <a:avLst/>
              <a:gdLst/>
              <a:ahLst/>
              <a:cxnLst/>
              <a:rect l="l" t="t" r="r" b="b"/>
              <a:pathLst>
                <a:path w="51" h="452" extrusionOk="0">
                  <a:moveTo>
                    <a:pt x="0" y="0"/>
                  </a:moveTo>
                  <a:cubicBezTo>
                    <a:pt x="0" y="151"/>
                    <a:pt x="25" y="301"/>
                    <a:pt x="50" y="451"/>
                  </a:cubicBezTo>
                  <a:cubicBezTo>
                    <a:pt x="50" y="301"/>
                    <a:pt x="25" y="151"/>
                    <a:pt x="0" y="0"/>
                  </a:cubicBezTo>
                  <a:close/>
                </a:path>
              </a:pathLst>
            </a:custGeom>
            <a:solidFill>
              <a:srgbClr val="005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4" name="Google Shape;9964;p62"/>
            <p:cNvSpPr/>
            <p:nvPr/>
          </p:nvSpPr>
          <p:spPr>
            <a:xfrm>
              <a:off x="2990750" y="4520000"/>
              <a:ext cx="109675" cy="243725"/>
            </a:xfrm>
            <a:custGeom>
              <a:avLst/>
              <a:gdLst/>
              <a:ahLst/>
              <a:cxnLst/>
              <a:rect l="l" t="t" r="r" b="b"/>
              <a:pathLst>
                <a:path w="4387" h="9749" extrusionOk="0">
                  <a:moveTo>
                    <a:pt x="2137" y="0"/>
                  </a:moveTo>
                  <a:cubicBezTo>
                    <a:pt x="1719" y="0"/>
                    <a:pt x="1309" y="146"/>
                    <a:pt x="1053" y="455"/>
                  </a:cubicBezTo>
                  <a:cubicBezTo>
                    <a:pt x="727" y="856"/>
                    <a:pt x="401" y="1207"/>
                    <a:pt x="251" y="1759"/>
                  </a:cubicBezTo>
                  <a:cubicBezTo>
                    <a:pt x="176" y="2009"/>
                    <a:pt x="151" y="2310"/>
                    <a:pt x="126" y="2586"/>
                  </a:cubicBezTo>
                  <a:cubicBezTo>
                    <a:pt x="25" y="3337"/>
                    <a:pt x="0" y="4089"/>
                    <a:pt x="25" y="4866"/>
                  </a:cubicBezTo>
                  <a:cubicBezTo>
                    <a:pt x="76" y="5593"/>
                    <a:pt x="126" y="6370"/>
                    <a:pt x="276" y="7072"/>
                  </a:cubicBezTo>
                  <a:cubicBezTo>
                    <a:pt x="326" y="7373"/>
                    <a:pt x="426" y="7673"/>
                    <a:pt x="527" y="7949"/>
                  </a:cubicBezTo>
                  <a:cubicBezTo>
                    <a:pt x="702" y="8500"/>
                    <a:pt x="1078" y="8851"/>
                    <a:pt x="1429" y="9277"/>
                  </a:cubicBezTo>
                  <a:cubicBezTo>
                    <a:pt x="1709" y="9602"/>
                    <a:pt x="2109" y="9749"/>
                    <a:pt x="2517" y="9749"/>
                  </a:cubicBezTo>
                  <a:cubicBezTo>
                    <a:pt x="3242" y="9749"/>
                    <a:pt x="3991" y="9288"/>
                    <a:pt x="4136" y="8551"/>
                  </a:cubicBezTo>
                  <a:cubicBezTo>
                    <a:pt x="4161" y="8525"/>
                    <a:pt x="4236" y="8200"/>
                    <a:pt x="4236" y="8200"/>
                  </a:cubicBezTo>
                  <a:lnTo>
                    <a:pt x="4236" y="8200"/>
                  </a:lnTo>
                  <a:cubicBezTo>
                    <a:pt x="4153" y="8355"/>
                    <a:pt x="4109" y="8433"/>
                    <a:pt x="4103" y="8433"/>
                  </a:cubicBezTo>
                  <a:cubicBezTo>
                    <a:pt x="4094" y="8433"/>
                    <a:pt x="4164" y="8273"/>
                    <a:pt x="4311" y="7949"/>
                  </a:cubicBezTo>
                  <a:cubicBezTo>
                    <a:pt x="4386" y="7774"/>
                    <a:pt x="4386" y="7573"/>
                    <a:pt x="4361" y="7373"/>
                  </a:cubicBezTo>
                  <a:cubicBezTo>
                    <a:pt x="4336" y="7097"/>
                    <a:pt x="4311" y="6821"/>
                    <a:pt x="4286" y="6546"/>
                  </a:cubicBezTo>
                  <a:cubicBezTo>
                    <a:pt x="4261" y="6245"/>
                    <a:pt x="4211" y="5944"/>
                    <a:pt x="4161" y="5643"/>
                  </a:cubicBezTo>
                  <a:lnTo>
                    <a:pt x="4136" y="5518"/>
                  </a:lnTo>
                  <a:cubicBezTo>
                    <a:pt x="4125" y="5421"/>
                    <a:pt x="4119" y="5370"/>
                    <a:pt x="4117" y="5370"/>
                  </a:cubicBezTo>
                  <a:lnTo>
                    <a:pt x="4117" y="5370"/>
                  </a:lnTo>
                  <a:cubicBezTo>
                    <a:pt x="4115" y="5370"/>
                    <a:pt x="4122" y="5458"/>
                    <a:pt x="4136" y="5643"/>
                  </a:cubicBezTo>
                  <a:cubicBezTo>
                    <a:pt x="4061" y="5393"/>
                    <a:pt x="4086" y="5042"/>
                    <a:pt x="4061" y="4791"/>
                  </a:cubicBezTo>
                  <a:cubicBezTo>
                    <a:pt x="4010" y="4215"/>
                    <a:pt x="4010" y="3663"/>
                    <a:pt x="4010" y="3087"/>
                  </a:cubicBezTo>
                  <a:cubicBezTo>
                    <a:pt x="3985" y="2811"/>
                    <a:pt x="3985" y="2535"/>
                    <a:pt x="3985" y="2260"/>
                  </a:cubicBezTo>
                  <a:cubicBezTo>
                    <a:pt x="3935" y="1683"/>
                    <a:pt x="3760" y="1282"/>
                    <a:pt x="3509" y="756"/>
                  </a:cubicBezTo>
                  <a:cubicBezTo>
                    <a:pt x="3279" y="266"/>
                    <a:pt x="2701" y="0"/>
                    <a:pt x="2137" y="0"/>
                  </a:cubicBezTo>
                  <a:close/>
                </a:path>
              </a:pathLst>
            </a:custGeom>
            <a:solidFill>
              <a:srgbClr val="005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5" name="Google Shape;9965;p62"/>
            <p:cNvSpPr/>
            <p:nvPr/>
          </p:nvSpPr>
          <p:spPr>
            <a:xfrm>
              <a:off x="3127350" y="4553675"/>
              <a:ext cx="112800" cy="232400"/>
            </a:xfrm>
            <a:custGeom>
              <a:avLst/>
              <a:gdLst/>
              <a:ahLst/>
              <a:cxnLst/>
              <a:rect l="l" t="t" r="r" b="b"/>
              <a:pathLst>
                <a:path w="4512" h="9296" extrusionOk="0">
                  <a:moveTo>
                    <a:pt x="2235" y="1"/>
                  </a:moveTo>
                  <a:cubicBezTo>
                    <a:pt x="1858" y="1"/>
                    <a:pt x="1534" y="143"/>
                    <a:pt x="1228" y="361"/>
                  </a:cubicBezTo>
                  <a:cubicBezTo>
                    <a:pt x="1153" y="412"/>
                    <a:pt x="1078" y="487"/>
                    <a:pt x="952" y="562"/>
                  </a:cubicBezTo>
                  <a:cubicBezTo>
                    <a:pt x="827" y="687"/>
                    <a:pt x="702" y="838"/>
                    <a:pt x="652" y="1013"/>
                  </a:cubicBezTo>
                  <a:cubicBezTo>
                    <a:pt x="526" y="1214"/>
                    <a:pt x="426" y="1439"/>
                    <a:pt x="351" y="1665"/>
                  </a:cubicBezTo>
                  <a:cubicBezTo>
                    <a:pt x="251" y="1915"/>
                    <a:pt x="201" y="2216"/>
                    <a:pt x="150" y="2492"/>
                  </a:cubicBezTo>
                  <a:cubicBezTo>
                    <a:pt x="25" y="3219"/>
                    <a:pt x="0" y="3970"/>
                    <a:pt x="50" y="4697"/>
                  </a:cubicBezTo>
                  <a:cubicBezTo>
                    <a:pt x="75" y="5399"/>
                    <a:pt x="176" y="6126"/>
                    <a:pt x="351" y="6828"/>
                  </a:cubicBezTo>
                  <a:cubicBezTo>
                    <a:pt x="451" y="7304"/>
                    <a:pt x="627" y="7805"/>
                    <a:pt x="902" y="8181"/>
                  </a:cubicBezTo>
                  <a:cubicBezTo>
                    <a:pt x="1178" y="8532"/>
                    <a:pt x="1529" y="8808"/>
                    <a:pt x="1905" y="9058"/>
                  </a:cubicBezTo>
                  <a:cubicBezTo>
                    <a:pt x="2158" y="9222"/>
                    <a:pt x="2426" y="9295"/>
                    <a:pt x="2689" y="9295"/>
                  </a:cubicBezTo>
                  <a:cubicBezTo>
                    <a:pt x="3388" y="9295"/>
                    <a:pt x="4049" y="8780"/>
                    <a:pt x="4286" y="8106"/>
                  </a:cubicBezTo>
                  <a:cubicBezTo>
                    <a:pt x="4336" y="7905"/>
                    <a:pt x="4386" y="7705"/>
                    <a:pt x="4411" y="7479"/>
                  </a:cubicBezTo>
                  <a:cubicBezTo>
                    <a:pt x="4511" y="6978"/>
                    <a:pt x="4436" y="6502"/>
                    <a:pt x="4336" y="6001"/>
                  </a:cubicBezTo>
                  <a:cubicBezTo>
                    <a:pt x="4261" y="5574"/>
                    <a:pt x="4161" y="5148"/>
                    <a:pt x="4110" y="4722"/>
                  </a:cubicBezTo>
                  <a:cubicBezTo>
                    <a:pt x="4035" y="4171"/>
                    <a:pt x="4035" y="3620"/>
                    <a:pt x="4010" y="3068"/>
                  </a:cubicBezTo>
                  <a:cubicBezTo>
                    <a:pt x="3985" y="2792"/>
                    <a:pt x="3960" y="2492"/>
                    <a:pt x="3935" y="2216"/>
                  </a:cubicBezTo>
                  <a:cubicBezTo>
                    <a:pt x="3935" y="2016"/>
                    <a:pt x="3910" y="1840"/>
                    <a:pt x="3885" y="1665"/>
                  </a:cubicBezTo>
                  <a:cubicBezTo>
                    <a:pt x="3856" y="1592"/>
                    <a:pt x="3843" y="1553"/>
                    <a:pt x="3838" y="1553"/>
                  </a:cubicBezTo>
                  <a:cubicBezTo>
                    <a:pt x="3835" y="1553"/>
                    <a:pt x="3835" y="1573"/>
                    <a:pt x="3835" y="1615"/>
                  </a:cubicBezTo>
                  <a:cubicBezTo>
                    <a:pt x="3785" y="1289"/>
                    <a:pt x="3709" y="1038"/>
                    <a:pt x="3534" y="762"/>
                  </a:cubicBezTo>
                  <a:cubicBezTo>
                    <a:pt x="3283" y="336"/>
                    <a:pt x="2882" y="86"/>
                    <a:pt x="2406" y="11"/>
                  </a:cubicBezTo>
                  <a:cubicBezTo>
                    <a:pt x="2348" y="4"/>
                    <a:pt x="2291" y="1"/>
                    <a:pt x="2235" y="1"/>
                  </a:cubicBezTo>
                  <a:close/>
                </a:path>
              </a:pathLst>
            </a:custGeom>
            <a:solidFill>
              <a:srgbClr val="005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6" name="Google Shape;9966;p62"/>
            <p:cNvSpPr/>
            <p:nvPr/>
          </p:nvSpPr>
          <p:spPr>
            <a:xfrm>
              <a:off x="3155525" y="4561200"/>
              <a:ext cx="4750" cy="3400"/>
            </a:xfrm>
            <a:custGeom>
              <a:avLst/>
              <a:gdLst/>
              <a:ahLst/>
              <a:cxnLst/>
              <a:rect l="l" t="t" r="r" b="b"/>
              <a:pathLst>
                <a:path w="190" h="136" extrusionOk="0">
                  <a:moveTo>
                    <a:pt x="189" y="0"/>
                  </a:moveTo>
                  <a:cubicBezTo>
                    <a:pt x="188" y="0"/>
                    <a:pt x="166" y="15"/>
                    <a:pt x="124" y="45"/>
                  </a:cubicBezTo>
                  <a:lnTo>
                    <a:pt x="124" y="45"/>
                  </a:lnTo>
                  <a:cubicBezTo>
                    <a:pt x="168" y="15"/>
                    <a:pt x="189" y="0"/>
                    <a:pt x="189" y="0"/>
                  </a:cubicBezTo>
                  <a:close/>
                  <a:moveTo>
                    <a:pt x="124" y="45"/>
                  </a:moveTo>
                  <a:cubicBezTo>
                    <a:pt x="117" y="50"/>
                    <a:pt x="109" y="55"/>
                    <a:pt x="101" y="60"/>
                  </a:cubicBezTo>
                  <a:cubicBezTo>
                    <a:pt x="51" y="85"/>
                    <a:pt x="26" y="111"/>
                    <a:pt x="1" y="136"/>
                  </a:cubicBezTo>
                  <a:cubicBezTo>
                    <a:pt x="52" y="97"/>
                    <a:pt x="93" y="67"/>
                    <a:pt x="124" y="45"/>
                  </a:cubicBezTo>
                  <a:close/>
                </a:path>
              </a:pathLst>
            </a:custGeom>
            <a:solidFill>
              <a:srgbClr val="005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7" name="Google Shape;9967;p62"/>
            <p:cNvSpPr/>
            <p:nvPr/>
          </p:nvSpPr>
          <p:spPr>
            <a:xfrm>
              <a:off x="1760175" y="4372850"/>
              <a:ext cx="103400" cy="103600"/>
            </a:xfrm>
            <a:custGeom>
              <a:avLst/>
              <a:gdLst/>
              <a:ahLst/>
              <a:cxnLst/>
              <a:rect l="l" t="t" r="r" b="b"/>
              <a:pathLst>
                <a:path w="4136" h="4144" extrusionOk="0">
                  <a:moveTo>
                    <a:pt x="1980" y="0"/>
                  </a:moveTo>
                  <a:cubicBezTo>
                    <a:pt x="1704" y="0"/>
                    <a:pt x="1454" y="50"/>
                    <a:pt x="1228" y="176"/>
                  </a:cubicBezTo>
                  <a:cubicBezTo>
                    <a:pt x="1003" y="251"/>
                    <a:pt x="777" y="376"/>
                    <a:pt x="602" y="577"/>
                  </a:cubicBezTo>
                  <a:cubicBezTo>
                    <a:pt x="376" y="802"/>
                    <a:pt x="201" y="1103"/>
                    <a:pt x="100" y="1429"/>
                  </a:cubicBezTo>
                  <a:cubicBezTo>
                    <a:pt x="50" y="1629"/>
                    <a:pt x="0" y="1830"/>
                    <a:pt x="25" y="2030"/>
                  </a:cubicBezTo>
                  <a:lnTo>
                    <a:pt x="75" y="2557"/>
                  </a:lnTo>
                  <a:cubicBezTo>
                    <a:pt x="176" y="2908"/>
                    <a:pt x="351" y="3208"/>
                    <a:pt x="602" y="3459"/>
                  </a:cubicBezTo>
                  <a:cubicBezTo>
                    <a:pt x="777" y="3609"/>
                    <a:pt x="952" y="3760"/>
                    <a:pt x="1153" y="3860"/>
                  </a:cubicBezTo>
                  <a:cubicBezTo>
                    <a:pt x="1379" y="4010"/>
                    <a:pt x="1629" y="4086"/>
                    <a:pt x="1880" y="4111"/>
                  </a:cubicBezTo>
                  <a:cubicBezTo>
                    <a:pt x="1984" y="4131"/>
                    <a:pt x="2092" y="4144"/>
                    <a:pt x="2201" y="4144"/>
                  </a:cubicBezTo>
                  <a:cubicBezTo>
                    <a:pt x="2355" y="4144"/>
                    <a:pt x="2510" y="4119"/>
                    <a:pt x="2657" y="4061"/>
                  </a:cubicBezTo>
                  <a:cubicBezTo>
                    <a:pt x="2907" y="4010"/>
                    <a:pt x="3133" y="3885"/>
                    <a:pt x="3333" y="3710"/>
                  </a:cubicBezTo>
                  <a:cubicBezTo>
                    <a:pt x="3534" y="3584"/>
                    <a:pt x="3709" y="3384"/>
                    <a:pt x="3835" y="3158"/>
                  </a:cubicBezTo>
                  <a:lnTo>
                    <a:pt x="4035" y="2707"/>
                  </a:lnTo>
                  <a:cubicBezTo>
                    <a:pt x="4135" y="2356"/>
                    <a:pt x="4135" y="2005"/>
                    <a:pt x="4035" y="1655"/>
                  </a:cubicBezTo>
                  <a:cubicBezTo>
                    <a:pt x="4010" y="1604"/>
                    <a:pt x="4010" y="1579"/>
                    <a:pt x="3985" y="1554"/>
                  </a:cubicBezTo>
                  <a:cubicBezTo>
                    <a:pt x="3985" y="1529"/>
                    <a:pt x="3985" y="1504"/>
                    <a:pt x="3985" y="1504"/>
                  </a:cubicBezTo>
                  <a:cubicBezTo>
                    <a:pt x="3910" y="1228"/>
                    <a:pt x="3785" y="1003"/>
                    <a:pt x="3609" y="802"/>
                  </a:cubicBezTo>
                  <a:cubicBezTo>
                    <a:pt x="3459" y="602"/>
                    <a:pt x="3283" y="426"/>
                    <a:pt x="3058" y="301"/>
                  </a:cubicBezTo>
                  <a:lnTo>
                    <a:pt x="2782" y="176"/>
                  </a:lnTo>
                  <a:cubicBezTo>
                    <a:pt x="2757" y="176"/>
                    <a:pt x="2707" y="151"/>
                    <a:pt x="2657" y="126"/>
                  </a:cubicBezTo>
                  <a:lnTo>
                    <a:pt x="2556" y="101"/>
                  </a:lnTo>
                  <a:cubicBezTo>
                    <a:pt x="2556" y="76"/>
                    <a:pt x="2531" y="76"/>
                    <a:pt x="2506" y="76"/>
                  </a:cubicBezTo>
                  <a:cubicBezTo>
                    <a:pt x="2331" y="25"/>
                    <a:pt x="2155" y="0"/>
                    <a:pt x="1980" y="0"/>
                  </a:cubicBezTo>
                  <a:close/>
                </a:path>
              </a:pathLst>
            </a:custGeom>
            <a:solidFill>
              <a:srgbClr val="005C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8" name="Google Shape;9968;p62"/>
            <p:cNvSpPr/>
            <p:nvPr/>
          </p:nvSpPr>
          <p:spPr>
            <a:xfrm>
              <a:off x="2992625" y="3046425"/>
              <a:ext cx="2619725" cy="488725"/>
            </a:xfrm>
            <a:custGeom>
              <a:avLst/>
              <a:gdLst/>
              <a:ahLst/>
              <a:cxnLst/>
              <a:rect l="l" t="t" r="r" b="b"/>
              <a:pathLst>
                <a:path w="104789" h="19549" extrusionOk="0">
                  <a:moveTo>
                    <a:pt x="34688" y="1"/>
                  </a:moveTo>
                  <a:cubicBezTo>
                    <a:pt x="30766" y="1"/>
                    <a:pt x="26832" y="9"/>
                    <a:pt x="22933" y="24"/>
                  </a:cubicBezTo>
                  <a:cubicBezTo>
                    <a:pt x="27645" y="526"/>
                    <a:pt x="32256" y="1704"/>
                    <a:pt x="36592" y="3533"/>
                  </a:cubicBezTo>
                  <a:cubicBezTo>
                    <a:pt x="37870" y="4060"/>
                    <a:pt x="39199" y="4761"/>
                    <a:pt x="39775" y="5989"/>
                  </a:cubicBezTo>
                  <a:cubicBezTo>
                    <a:pt x="40552" y="7719"/>
                    <a:pt x="39525" y="9774"/>
                    <a:pt x="38071" y="11002"/>
                  </a:cubicBezTo>
                  <a:cubicBezTo>
                    <a:pt x="35464" y="13233"/>
                    <a:pt x="31805" y="13659"/>
                    <a:pt x="28397" y="14060"/>
                  </a:cubicBezTo>
                  <a:cubicBezTo>
                    <a:pt x="22256" y="14786"/>
                    <a:pt x="16141" y="15789"/>
                    <a:pt x="10076" y="17042"/>
                  </a:cubicBezTo>
                  <a:cubicBezTo>
                    <a:pt x="6692" y="17744"/>
                    <a:pt x="3309" y="18546"/>
                    <a:pt x="1" y="19548"/>
                  </a:cubicBezTo>
                  <a:cubicBezTo>
                    <a:pt x="25063" y="17944"/>
                    <a:pt x="51605" y="16416"/>
                    <a:pt x="54462" y="16015"/>
                  </a:cubicBezTo>
                  <a:cubicBezTo>
                    <a:pt x="55011" y="15941"/>
                    <a:pt x="55992" y="15907"/>
                    <a:pt x="57315" y="15907"/>
                  </a:cubicBezTo>
                  <a:cubicBezTo>
                    <a:pt x="65421" y="15907"/>
                    <a:pt x="86371" y="17178"/>
                    <a:pt x="99450" y="18320"/>
                  </a:cubicBezTo>
                  <a:cubicBezTo>
                    <a:pt x="101004" y="18170"/>
                    <a:pt x="101956" y="18045"/>
                    <a:pt x="102182" y="17919"/>
                  </a:cubicBezTo>
                  <a:cubicBezTo>
                    <a:pt x="104663" y="16365"/>
                    <a:pt x="104788" y="8045"/>
                    <a:pt x="103535" y="3784"/>
                  </a:cubicBezTo>
                  <a:cubicBezTo>
                    <a:pt x="103334" y="3157"/>
                    <a:pt x="103134" y="2606"/>
                    <a:pt x="102883" y="2205"/>
                  </a:cubicBezTo>
                  <a:cubicBezTo>
                    <a:pt x="101962" y="609"/>
                    <a:pt x="68786" y="1"/>
                    <a:pt x="34688" y="1"/>
                  </a:cubicBezTo>
                  <a:close/>
                </a:path>
              </a:pathLst>
            </a:custGeom>
            <a:solidFill>
              <a:srgbClr val="3D20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9" name="Google Shape;9969;p62"/>
            <p:cNvSpPr/>
            <p:nvPr/>
          </p:nvSpPr>
          <p:spPr>
            <a:xfrm>
              <a:off x="5193175" y="3117675"/>
              <a:ext cx="45725" cy="336075"/>
            </a:xfrm>
            <a:custGeom>
              <a:avLst/>
              <a:gdLst/>
              <a:ahLst/>
              <a:cxnLst/>
              <a:rect l="l" t="t" r="r" b="b"/>
              <a:pathLst>
                <a:path w="1829" h="13443" extrusionOk="0">
                  <a:moveTo>
                    <a:pt x="688" y="0"/>
                  </a:moveTo>
                  <a:cubicBezTo>
                    <a:pt x="339" y="0"/>
                    <a:pt x="1" y="458"/>
                    <a:pt x="225" y="784"/>
                  </a:cubicBezTo>
                  <a:cubicBezTo>
                    <a:pt x="425" y="1084"/>
                    <a:pt x="300" y="1811"/>
                    <a:pt x="300" y="2162"/>
                  </a:cubicBezTo>
                  <a:cubicBezTo>
                    <a:pt x="300" y="2713"/>
                    <a:pt x="325" y="3265"/>
                    <a:pt x="325" y="3816"/>
                  </a:cubicBezTo>
                  <a:cubicBezTo>
                    <a:pt x="325" y="4844"/>
                    <a:pt x="325" y="5871"/>
                    <a:pt x="325" y="6899"/>
                  </a:cubicBezTo>
                  <a:cubicBezTo>
                    <a:pt x="325" y="7926"/>
                    <a:pt x="325" y="8954"/>
                    <a:pt x="300" y="9982"/>
                  </a:cubicBezTo>
                  <a:cubicBezTo>
                    <a:pt x="300" y="10508"/>
                    <a:pt x="300" y="11059"/>
                    <a:pt x="275" y="11611"/>
                  </a:cubicBezTo>
                  <a:cubicBezTo>
                    <a:pt x="275" y="12087"/>
                    <a:pt x="200" y="12563"/>
                    <a:pt x="375" y="13014"/>
                  </a:cubicBezTo>
                  <a:cubicBezTo>
                    <a:pt x="417" y="13295"/>
                    <a:pt x="688" y="13442"/>
                    <a:pt x="966" y="13442"/>
                  </a:cubicBezTo>
                  <a:cubicBezTo>
                    <a:pt x="1184" y="13442"/>
                    <a:pt x="1407" y="13352"/>
                    <a:pt x="1528" y="13165"/>
                  </a:cubicBezTo>
                  <a:cubicBezTo>
                    <a:pt x="1829" y="12688"/>
                    <a:pt x="1728" y="12062"/>
                    <a:pt x="1728" y="11510"/>
                  </a:cubicBezTo>
                  <a:cubicBezTo>
                    <a:pt x="1728" y="10934"/>
                    <a:pt x="1728" y="10358"/>
                    <a:pt x="1728" y="9756"/>
                  </a:cubicBezTo>
                  <a:cubicBezTo>
                    <a:pt x="1728" y="8603"/>
                    <a:pt x="1703" y="7425"/>
                    <a:pt x="1678" y="6272"/>
                  </a:cubicBezTo>
                  <a:cubicBezTo>
                    <a:pt x="1653" y="5144"/>
                    <a:pt x="1603" y="4017"/>
                    <a:pt x="1553" y="2889"/>
                  </a:cubicBezTo>
                  <a:cubicBezTo>
                    <a:pt x="1528" y="2312"/>
                    <a:pt x="1503" y="1711"/>
                    <a:pt x="1453" y="1134"/>
                  </a:cubicBezTo>
                  <a:cubicBezTo>
                    <a:pt x="1428" y="683"/>
                    <a:pt x="1302" y="383"/>
                    <a:pt x="926" y="82"/>
                  </a:cubicBezTo>
                  <a:cubicBezTo>
                    <a:pt x="851" y="25"/>
                    <a:pt x="769" y="0"/>
                    <a:pt x="688" y="0"/>
                  </a:cubicBezTo>
                  <a:close/>
                </a:path>
              </a:pathLst>
            </a:custGeom>
            <a:solidFill>
              <a:srgbClr val="7E4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0" name="Google Shape;9970;p62"/>
            <p:cNvSpPr/>
            <p:nvPr/>
          </p:nvSpPr>
          <p:spPr>
            <a:xfrm>
              <a:off x="5319725" y="3112150"/>
              <a:ext cx="50750" cy="310050"/>
            </a:xfrm>
            <a:custGeom>
              <a:avLst/>
              <a:gdLst/>
              <a:ahLst/>
              <a:cxnLst/>
              <a:rect l="l" t="t" r="r" b="b"/>
              <a:pathLst>
                <a:path w="2030" h="12402" extrusionOk="0">
                  <a:moveTo>
                    <a:pt x="592" y="1"/>
                  </a:moveTo>
                  <a:cubicBezTo>
                    <a:pt x="508" y="1"/>
                    <a:pt x="421" y="32"/>
                    <a:pt x="351" y="102"/>
                  </a:cubicBezTo>
                  <a:cubicBezTo>
                    <a:pt x="25" y="453"/>
                    <a:pt x="100" y="904"/>
                    <a:pt x="150" y="1330"/>
                  </a:cubicBezTo>
                  <a:cubicBezTo>
                    <a:pt x="175" y="1807"/>
                    <a:pt x="225" y="2258"/>
                    <a:pt x="275" y="2734"/>
                  </a:cubicBezTo>
                  <a:cubicBezTo>
                    <a:pt x="376" y="3761"/>
                    <a:pt x="451" y="4789"/>
                    <a:pt x="451" y="5817"/>
                  </a:cubicBezTo>
                  <a:cubicBezTo>
                    <a:pt x="476" y="6819"/>
                    <a:pt x="426" y="7822"/>
                    <a:pt x="351" y="8824"/>
                  </a:cubicBezTo>
                  <a:cubicBezTo>
                    <a:pt x="301" y="9325"/>
                    <a:pt x="250" y="9827"/>
                    <a:pt x="200" y="10303"/>
                  </a:cubicBezTo>
                  <a:cubicBezTo>
                    <a:pt x="150" y="10579"/>
                    <a:pt x="100" y="10854"/>
                    <a:pt x="75" y="11130"/>
                  </a:cubicBezTo>
                  <a:cubicBezTo>
                    <a:pt x="75" y="11227"/>
                    <a:pt x="0" y="11699"/>
                    <a:pt x="59" y="11699"/>
                  </a:cubicBezTo>
                  <a:cubicBezTo>
                    <a:pt x="74" y="11699"/>
                    <a:pt x="98" y="11668"/>
                    <a:pt x="134" y="11591"/>
                  </a:cubicBezTo>
                  <a:lnTo>
                    <a:pt x="134" y="11591"/>
                  </a:lnTo>
                  <a:cubicBezTo>
                    <a:pt x="125" y="11636"/>
                    <a:pt x="125" y="11671"/>
                    <a:pt x="125" y="11706"/>
                  </a:cubicBezTo>
                  <a:cubicBezTo>
                    <a:pt x="108" y="12119"/>
                    <a:pt x="479" y="12401"/>
                    <a:pt x="844" y="12401"/>
                  </a:cubicBezTo>
                  <a:cubicBezTo>
                    <a:pt x="1011" y="12401"/>
                    <a:pt x="1177" y="12342"/>
                    <a:pt x="1303" y="12208"/>
                  </a:cubicBezTo>
                  <a:cubicBezTo>
                    <a:pt x="1679" y="11782"/>
                    <a:pt x="1729" y="11280"/>
                    <a:pt x="1779" y="10729"/>
                  </a:cubicBezTo>
                  <a:cubicBezTo>
                    <a:pt x="1854" y="10203"/>
                    <a:pt x="1905" y="9676"/>
                    <a:pt x="1955" y="9125"/>
                  </a:cubicBezTo>
                  <a:cubicBezTo>
                    <a:pt x="2030" y="8072"/>
                    <a:pt x="2030" y="6995"/>
                    <a:pt x="2005" y="5917"/>
                  </a:cubicBezTo>
                  <a:cubicBezTo>
                    <a:pt x="1980" y="4864"/>
                    <a:pt x="1880" y="3787"/>
                    <a:pt x="1704" y="2734"/>
                  </a:cubicBezTo>
                  <a:cubicBezTo>
                    <a:pt x="1629" y="2208"/>
                    <a:pt x="1554" y="1681"/>
                    <a:pt x="1403" y="1155"/>
                  </a:cubicBezTo>
                  <a:cubicBezTo>
                    <a:pt x="1303" y="754"/>
                    <a:pt x="1203" y="228"/>
                    <a:pt x="777" y="52"/>
                  </a:cubicBezTo>
                  <a:cubicBezTo>
                    <a:pt x="722" y="19"/>
                    <a:pt x="658" y="1"/>
                    <a:pt x="592" y="1"/>
                  </a:cubicBezTo>
                  <a:close/>
                </a:path>
              </a:pathLst>
            </a:custGeom>
            <a:solidFill>
              <a:srgbClr val="7E45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1" name="Google Shape;9971;p62"/>
            <p:cNvSpPr/>
            <p:nvPr/>
          </p:nvSpPr>
          <p:spPr>
            <a:xfrm>
              <a:off x="3761425" y="1998150"/>
              <a:ext cx="1367200" cy="369700"/>
            </a:xfrm>
            <a:custGeom>
              <a:avLst/>
              <a:gdLst/>
              <a:ahLst/>
              <a:cxnLst/>
              <a:rect l="l" t="t" r="r" b="b"/>
              <a:pathLst>
                <a:path w="54688" h="14788" extrusionOk="0">
                  <a:moveTo>
                    <a:pt x="26" y="0"/>
                  </a:moveTo>
                  <a:cubicBezTo>
                    <a:pt x="26" y="176"/>
                    <a:pt x="1" y="326"/>
                    <a:pt x="1" y="477"/>
                  </a:cubicBezTo>
                  <a:cubicBezTo>
                    <a:pt x="627" y="652"/>
                    <a:pt x="1254" y="827"/>
                    <a:pt x="1880" y="978"/>
                  </a:cubicBezTo>
                  <a:cubicBezTo>
                    <a:pt x="4061" y="1579"/>
                    <a:pt x="6266" y="2131"/>
                    <a:pt x="8472" y="2682"/>
                  </a:cubicBezTo>
                  <a:cubicBezTo>
                    <a:pt x="12783" y="3785"/>
                    <a:pt x="17093" y="4938"/>
                    <a:pt x="21479" y="5690"/>
                  </a:cubicBezTo>
                  <a:cubicBezTo>
                    <a:pt x="23635" y="6041"/>
                    <a:pt x="25840" y="6266"/>
                    <a:pt x="28021" y="6617"/>
                  </a:cubicBezTo>
                  <a:cubicBezTo>
                    <a:pt x="30201" y="6968"/>
                    <a:pt x="32332" y="7494"/>
                    <a:pt x="34437" y="8146"/>
                  </a:cubicBezTo>
                  <a:cubicBezTo>
                    <a:pt x="38748" y="9474"/>
                    <a:pt x="43008" y="10953"/>
                    <a:pt x="47269" y="12381"/>
                  </a:cubicBezTo>
                  <a:cubicBezTo>
                    <a:pt x="49725" y="13183"/>
                    <a:pt x="52181" y="13985"/>
                    <a:pt x="54612" y="14787"/>
                  </a:cubicBezTo>
                  <a:cubicBezTo>
                    <a:pt x="54638" y="14512"/>
                    <a:pt x="54663" y="14236"/>
                    <a:pt x="54688" y="13935"/>
                  </a:cubicBezTo>
                  <a:lnTo>
                    <a:pt x="49349" y="12181"/>
                  </a:lnTo>
                  <a:cubicBezTo>
                    <a:pt x="45089" y="10777"/>
                    <a:pt x="40853" y="9374"/>
                    <a:pt x="36592" y="7970"/>
                  </a:cubicBezTo>
                  <a:cubicBezTo>
                    <a:pt x="34537" y="7294"/>
                    <a:pt x="32457" y="6642"/>
                    <a:pt x="30352" y="6191"/>
                  </a:cubicBezTo>
                  <a:cubicBezTo>
                    <a:pt x="28221" y="5765"/>
                    <a:pt x="26066" y="5514"/>
                    <a:pt x="23936" y="5213"/>
                  </a:cubicBezTo>
                  <a:cubicBezTo>
                    <a:pt x="19575" y="4637"/>
                    <a:pt x="15339" y="3609"/>
                    <a:pt x="11053" y="2582"/>
                  </a:cubicBezTo>
                  <a:cubicBezTo>
                    <a:pt x="7394" y="1705"/>
                    <a:pt x="3735" y="802"/>
                    <a:pt x="26" y="0"/>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2" name="Google Shape;9972;p62"/>
            <p:cNvSpPr/>
            <p:nvPr/>
          </p:nvSpPr>
          <p:spPr>
            <a:xfrm>
              <a:off x="3762675" y="2163550"/>
              <a:ext cx="1351550" cy="328350"/>
            </a:xfrm>
            <a:custGeom>
              <a:avLst/>
              <a:gdLst/>
              <a:ahLst/>
              <a:cxnLst/>
              <a:rect l="l" t="t" r="r" b="b"/>
              <a:pathLst>
                <a:path w="54062" h="13134" extrusionOk="0">
                  <a:moveTo>
                    <a:pt x="1" y="1"/>
                  </a:moveTo>
                  <a:cubicBezTo>
                    <a:pt x="26" y="151"/>
                    <a:pt x="51" y="302"/>
                    <a:pt x="76" y="452"/>
                  </a:cubicBezTo>
                  <a:cubicBezTo>
                    <a:pt x="552" y="628"/>
                    <a:pt x="1003" y="803"/>
                    <a:pt x="1479" y="978"/>
                  </a:cubicBezTo>
                  <a:cubicBezTo>
                    <a:pt x="2432" y="1329"/>
                    <a:pt x="3409" y="1705"/>
                    <a:pt x="4387" y="2031"/>
                  </a:cubicBezTo>
                  <a:cubicBezTo>
                    <a:pt x="6292" y="2683"/>
                    <a:pt x="8246" y="3309"/>
                    <a:pt x="10226" y="3785"/>
                  </a:cubicBezTo>
                  <a:cubicBezTo>
                    <a:pt x="12231" y="4287"/>
                    <a:pt x="14287" y="4663"/>
                    <a:pt x="16342" y="4938"/>
                  </a:cubicBezTo>
                  <a:cubicBezTo>
                    <a:pt x="18397" y="5239"/>
                    <a:pt x="20477" y="5490"/>
                    <a:pt x="22532" y="5841"/>
                  </a:cubicBezTo>
                  <a:cubicBezTo>
                    <a:pt x="26592" y="6592"/>
                    <a:pt x="30602" y="7670"/>
                    <a:pt x="34612" y="8773"/>
                  </a:cubicBezTo>
                  <a:cubicBezTo>
                    <a:pt x="38597" y="9851"/>
                    <a:pt x="42608" y="10903"/>
                    <a:pt x="46668" y="11755"/>
                  </a:cubicBezTo>
                  <a:cubicBezTo>
                    <a:pt x="49074" y="12282"/>
                    <a:pt x="51480" y="12733"/>
                    <a:pt x="53886" y="13134"/>
                  </a:cubicBezTo>
                  <a:cubicBezTo>
                    <a:pt x="53961" y="12883"/>
                    <a:pt x="54011" y="12608"/>
                    <a:pt x="54061" y="12332"/>
                  </a:cubicBezTo>
                  <a:cubicBezTo>
                    <a:pt x="52156" y="12006"/>
                    <a:pt x="50252" y="11655"/>
                    <a:pt x="48372" y="11279"/>
                  </a:cubicBezTo>
                  <a:cubicBezTo>
                    <a:pt x="44312" y="10427"/>
                    <a:pt x="40277" y="9450"/>
                    <a:pt x="36267" y="8347"/>
                  </a:cubicBezTo>
                  <a:cubicBezTo>
                    <a:pt x="32307" y="7294"/>
                    <a:pt x="28347" y="6166"/>
                    <a:pt x="24337" y="5364"/>
                  </a:cubicBezTo>
                  <a:cubicBezTo>
                    <a:pt x="20252" y="4537"/>
                    <a:pt x="16066" y="4262"/>
                    <a:pt x="11981" y="3384"/>
                  </a:cubicBezTo>
                  <a:cubicBezTo>
                    <a:pt x="8021" y="2532"/>
                    <a:pt x="4111" y="1329"/>
                    <a:pt x="251" y="76"/>
                  </a:cubicBezTo>
                  <a:cubicBezTo>
                    <a:pt x="176" y="51"/>
                    <a:pt x="76" y="26"/>
                    <a:pt x="1"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3" name="Google Shape;9973;p62"/>
            <p:cNvSpPr/>
            <p:nvPr/>
          </p:nvSpPr>
          <p:spPr>
            <a:xfrm>
              <a:off x="3787125" y="1833350"/>
              <a:ext cx="1347775" cy="367200"/>
            </a:xfrm>
            <a:custGeom>
              <a:avLst/>
              <a:gdLst/>
              <a:ahLst/>
              <a:cxnLst/>
              <a:rect l="l" t="t" r="r" b="b"/>
              <a:pathLst>
                <a:path w="53911" h="14688" extrusionOk="0">
                  <a:moveTo>
                    <a:pt x="126" y="1"/>
                  </a:moveTo>
                  <a:cubicBezTo>
                    <a:pt x="75" y="176"/>
                    <a:pt x="50" y="327"/>
                    <a:pt x="0" y="502"/>
                  </a:cubicBezTo>
                  <a:cubicBezTo>
                    <a:pt x="827" y="678"/>
                    <a:pt x="1654" y="878"/>
                    <a:pt x="2456" y="1054"/>
                  </a:cubicBezTo>
                  <a:cubicBezTo>
                    <a:pt x="4612" y="1555"/>
                    <a:pt x="6767" y="2056"/>
                    <a:pt x="8923" y="2582"/>
                  </a:cubicBezTo>
                  <a:cubicBezTo>
                    <a:pt x="13233" y="3635"/>
                    <a:pt x="17544" y="4713"/>
                    <a:pt x="21830" y="5866"/>
                  </a:cubicBezTo>
                  <a:cubicBezTo>
                    <a:pt x="26091" y="6993"/>
                    <a:pt x="30376" y="8146"/>
                    <a:pt x="34637" y="9324"/>
                  </a:cubicBezTo>
                  <a:cubicBezTo>
                    <a:pt x="38898" y="10502"/>
                    <a:pt x="43133" y="11730"/>
                    <a:pt x="47369" y="12958"/>
                  </a:cubicBezTo>
                  <a:cubicBezTo>
                    <a:pt x="49549" y="13585"/>
                    <a:pt x="51730" y="14186"/>
                    <a:pt x="53910" y="14688"/>
                  </a:cubicBezTo>
                  <a:cubicBezTo>
                    <a:pt x="53910" y="14412"/>
                    <a:pt x="53910" y="14136"/>
                    <a:pt x="53910" y="13861"/>
                  </a:cubicBezTo>
                  <a:cubicBezTo>
                    <a:pt x="52281" y="13460"/>
                    <a:pt x="50677" y="13034"/>
                    <a:pt x="49073" y="12582"/>
                  </a:cubicBezTo>
                  <a:cubicBezTo>
                    <a:pt x="44812" y="11379"/>
                    <a:pt x="40602" y="10126"/>
                    <a:pt x="36341" y="8923"/>
                  </a:cubicBezTo>
                  <a:cubicBezTo>
                    <a:pt x="32081" y="7745"/>
                    <a:pt x="27820" y="6567"/>
                    <a:pt x="23534" y="5515"/>
                  </a:cubicBezTo>
                  <a:cubicBezTo>
                    <a:pt x="19223" y="4437"/>
                    <a:pt x="14913" y="3359"/>
                    <a:pt x="10577" y="2357"/>
                  </a:cubicBezTo>
                  <a:cubicBezTo>
                    <a:pt x="7093" y="1580"/>
                    <a:pt x="3609" y="753"/>
                    <a:pt x="126"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4" name="Google Shape;9974;p62"/>
            <p:cNvSpPr/>
            <p:nvPr/>
          </p:nvSpPr>
          <p:spPr>
            <a:xfrm>
              <a:off x="3817200" y="1740000"/>
              <a:ext cx="1314550" cy="369700"/>
            </a:xfrm>
            <a:custGeom>
              <a:avLst/>
              <a:gdLst/>
              <a:ahLst/>
              <a:cxnLst/>
              <a:rect l="l" t="t" r="r" b="b"/>
              <a:pathLst>
                <a:path w="52582" h="14788" extrusionOk="0">
                  <a:moveTo>
                    <a:pt x="201" y="1"/>
                  </a:moveTo>
                  <a:cubicBezTo>
                    <a:pt x="126" y="126"/>
                    <a:pt x="75" y="276"/>
                    <a:pt x="0" y="427"/>
                  </a:cubicBezTo>
                  <a:cubicBezTo>
                    <a:pt x="1228" y="777"/>
                    <a:pt x="2431" y="1128"/>
                    <a:pt x="3659" y="1454"/>
                  </a:cubicBezTo>
                  <a:cubicBezTo>
                    <a:pt x="5765" y="2006"/>
                    <a:pt x="7870" y="2557"/>
                    <a:pt x="9950" y="3158"/>
                  </a:cubicBezTo>
                  <a:cubicBezTo>
                    <a:pt x="14161" y="4361"/>
                    <a:pt x="18396" y="5414"/>
                    <a:pt x="22632" y="6517"/>
                  </a:cubicBezTo>
                  <a:cubicBezTo>
                    <a:pt x="26842" y="7620"/>
                    <a:pt x="31028" y="8722"/>
                    <a:pt x="35239" y="9825"/>
                  </a:cubicBezTo>
                  <a:cubicBezTo>
                    <a:pt x="39274" y="10878"/>
                    <a:pt x="43309" y="11905"/>
                    <a:pt x="47294" y="13083"/>
                  </a:cubicBezTo>
                  <a:cubicBezTo>
                    <a:pt x="49073" y="13610"/>
                    <a:pt x="50828" y="14161"/>
                    <a:pt x="52582" y="14788"/>
                  </a:cubicBezTo>
                  <a:cubicBezTo>
                    <a:pt x="52557" y="14437"/>
                    <a:pt x="52507" y="14136"/>
                    <a:pt x="52457" y="13860"/>
                  </a:cubicBezTo>
                  <a:cubicBezTo>
                    <a:pt x="51354" y="13484"/>
                    <a:pt x="50251" y="13108"/>
                    <a:pt x="49148" y="12757"/>
                  </a:cubicBezTo>
                  <a:cubicBezTo>
                    <a:pt x="45214" y="11554"/>
                    <a:pt x="41203" y="10527"/>
                    <a:pt x="37218" y="9499"/>
                  </a:cubicBezTo>
                  <a:cubicBezTo>
                    <a:pt x="32983" y="8371"/>
                    <a:pt x="28722" y="7269"/>
                    <a:pt x="24487" y="6166"/>
                  </a:cubicBezTo>
                  <a:cubicBezTo>
                    <a:pt x="20251" y="5038"/>
                    <a:pt x="16040" y="3910"/>
                    <a:pt x="11780" y="2858"/>
                  </a:cubicBezTo>
                  <a:cubicBezTo>
                    <a:pt x="7920" y="1905"/>
                    <a:pt x="4060" y="928"/>
                    <a:pt x="201" y="1"/>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5" name="Google Shape;9975;p62"/>
            <p:cNvSpPr/>
            <p:nvPr/>
          </p:nvSpPr>
          <p:spPr>
            <a:xfrm>
              <a:off x="3769575" y="1926725"/>
              <a:ext cx="1364075" cy="355900"/>
            </a:xfrm>
            <a:custGeom>
              <a:avLst/>
              <a:gdLst/>
              <a:ahLst/>
              <a:cxnLst/>
              <a:rect l="l" t="t" r="r" b="b"/>
              <a:pathLst>
                <a:path w="54563" h="14236" extrusionOk="0">
                  <a:moveTo>
                    <a:pt x="76" y="0"/>
                  </a:moveTo>
                  <a:cubicBezTo>
                    <a:pt x="51" y="176"/>
                    <a:pt x="26" y="326"/>
                    <a:pt x="0" y="476"/>
                  </a:cubicBezTo>
                  <a:cubicBezTo>
                    <a:pt x="176" y="527"/>
                    <a:pt x="326" y="552"/>
                    <a:pt x="502" y="577"/>
                  </a:cubicBezTo>
                  <a:cubicBezTo>
                    <a:pt x="2707" y="1028"/>
                    <a:pt x="4913" y="1354"/>
                    <a:pt x="7118" y="1780"/>
                  </a:cubicBezTo>
                  <a:cubicBezTo>
                    <a:pt x="11605" y="2632"/>
                    <a:pt x="16041" y="3634"/>
                    <a:pt x="20477" y="4762"/>
                  </a:cubicBezTo>
                  <a:cubicBezTo>
                    <a:pt x="24913" y="5865"/>
                    <a:pt x="29374" y="6968"/>
                    <a:pt x="33785" y="8196"/>
                  </a:cubicBezTo>
                  <a:cubicBezTo>
                    <a:pt x="38196" y="9399"/>
                    <a:pt x="42582" y="10652"/>
                    <a:pt x="46968" y="11955"/>
                  </a:cubicBezTo>
                  <a:cubicBezTo>
                    <a:pt x="49499" y="12707"/>
                    <a:pt x="52006" y="13459"/>
                    <a:pt x="54537" y="14236"/>
                  </a:cubicBezTo>
                  <a:cubicBezTo>
                    <a:pt x="54537" y="13935"/>
                    <a:pt x="54562" y="13659"/>
                    <a:pt x="54562" y="13384"/>
                  </a:cubicBezTo>
                  <a:cubicBezTo>
                    <a:pt x="52682" y="12807"/>
                    <a:pt x="50828" y="12231"/>
                    <a:pt x="48948" y="11679"/>
                  </a:cubicBezTo>
                  <a:cubicBezTo>
                    <a:pt x="44562" y="10376"/>
                    <a:pt x="40176" y="9098"/>
                    <a:pt x="35790" y="7870"/>
                  </a:cubicBezTo>
                  <a:cubicBezTo>
                    <a:pt x="31354" y="6642"/>
                    <a:pt x="26918" y="5464"/>
                    <a:pt x="22457" y="4411"/>
                  </a:cubicBezTo>
                  <a:cubicBezTo>
                    <a:pt x="18021" y="3359"/>
                    <a:pt x="13534" y="2431"/>
                    <a:pt x="9048" y="1604"/>
                  </a:cubicBezTo>
                  <a:cubicBezTo>
                    <a:pt x="6818" y="1203"/>
                    <a:pt x="4587" y="802"/>
                    <a:pt x="2356" y="426"/>
                  </a:cubicBezTo>
                  <a:cubicBezTo>
                    <a:pt x="1579" y="301"/>
                    <a:pt x="828" y="151"/>
                    <a:pt x="76" y="0"/>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6" name="Google Shape;9976;p62"/>
            <p:cNvSpPr/>
            <p:nvPr/>
          </p:nvSpPr>
          <p:spPr>
            <a:xfrm>
              <a:off x="3757675" y="2065825"/>
              <a:ext cx="1365325" cy="361550"/>
            </a:xfrm>
            <a:custGeom>
              <a:avLst/>
              <a:gdLst/>
              <a:ahLst/>
              <a:cxnLst/>
              <a:rect l="l" t="t" r="r" b="b"/>
              <a:pathLst>
                <a:path w="54613" h="14462" extrusionOk="0">
                  <a:moveTo>
                    <a:pt x="25" y="0"/>
                  </a:moveTo>
                  <a:cubicBezTo>
                    <a:pt x="25" y="125"/>
                    <a:pt x="0" y="226"/>
                    <a:pt x="0" y="326"/>
                  </a:cubicBezTo>
                  <a:cubicBezTo>
                    <a:pt x="2983" y="1178"/>
                    <a:pt x="5990" y="2030"/>
                    <a:pt x="8973" y="2857"/>
                  </a:cubicBezTo>
                  <a:cubicBezTo>
                    <a:pt x="13284" y="4035"/>
                    <a:pt x="17594" y="5213"/>
                    <a:pt x="21905" y="6416"/>
                  </a:cubicBezTo>
                  <a:cubicBezTo>
                    <a:pt x="26116" y="7569"/>
                    <a:pt x="30326" y="8722"/>
                    <a:pt x="34537" y="9825"/>
                  </a:cubicBezTo>
                  <a:cubicBezTo>
                    <a:pt x="38772" y="10953"/>
                    <a:pt x="43033" y="12005"/>
                    <a:pt x="47294" y="12983"/>
                  </a:cubicBezTo>
                  <a:cubicBezTo>
                    <a:pt x="49700" y="13509"/>
                    <a:pt x="52106" y="14010"/>
                    <a:pt x="54512" y="14461"/>
                  </a:cubicBezTo>
                  <a:cubicBezTo>
                    <a:pt x="54562" y="14211"/>
                    <a:pt x="54587" y="13960"/>
                    <a:pt x="54612" y="13684"/>
                  </a:cubicBezTo>
                  <a:cubicBezTo>
                    <a:pt x="52783" y="13359"/>
                    <a:pt x="50953" y="13008"/>
                    <a:pt x="49123" y="12607"/>
                  </a:cubicBezTo>
                  <a:cubicBezTo>
                    <a:pt x="44838" y="11704"/>
                    <a:pt x="40577" y="10702"/>
                    <a:pt x="36316" y="9624"/>
                  </a:cubicBezTo>
                  <a:cubicBezTo>
                    <a:pt x="32106" y="8547"/>
                    <a:pt x="27870" y="7444"/>
                    <a:pt x="23660" y="6316"/>
                  </a:cubicBezTo>
                  <a:cubicBezTo>
                    <a:pt x="19349" y="5138"/>
                    <a:pt x="15063" y="3985"/>
                    <a:pt x="10752" y="2832"/>
                  </a:cubicBezTo>
                  <a:cubicBezTo>
                    <a:pt x="7168" y="1880"/>
                    <a:pt x="3609" y="927"/>
                    <a:pt x="25" y="0"/>
                  </a:cubicBezTo>
                  <a:close/>
                </a:path>
              </a:pathLst>
            </a:custGeom>
            <a:solidFill>
              <a:srgbClr val="E1D5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7" name="Google Shape;9977;p62"/>
            <p:cNvSpPr/>
            <p:nvPr/>
          </p:nvSpPr>
          <p:spPr>
            <a:xfrm>
              <a:off x="5434375" y="4358975"/>
              <a:ext cx="244225" cy="237025"/>
            </a:xfrm>
            <a:custGeom>
              <a:avLst/>
              <a:gdLst/>
              <a:ahLst/>
              <a:cxnLst/>
              <a:rect l="l" t="t" r="r" b="b"/>
              <a:pathLst>
                <a:path w="9769" h="9481" extrusionOk="0">
                  <a:moveTo>
                    <a:pt x="8616" y="1"/>
                  </a:moveTo>
                  <a:cubicBezTo>
                    <a:pt x="8593" y="1"/>
                    <a:pt x="8570" y="2"/>
                    <a:pt x="8547" y="4"/>
                  </a:cubicBezTo>
                  <a:cubicBezTo>
                    <a:pt x="7619" y="104"/>
                    <a:pt x="0" y="380"/>
                    <a:pt x="251" y="2009"/>
                  </a:cubicBezTo>
                  <a:cubicBezTo>
                    <a:pt x="602" y="4315"/>
                    <a:pt x="1153" y="6621"/>
                    <a:pt x="1654" y="8901"/>
                  </a:cubicBezTo>
                  <a:cubicBezTo>
                    <a:pt x="1718" y="9266"/>
                    <a:pt x="2063" y="9480"/>
                    <a:pt x="2409" y="9480"/>
                  </a:cubicBezTo>
                  <a:cubicBezTo>
                    <a:pt x="2609" y="9480"/>
                    <a:pt x="2811" y="9408"/>
                    <a:pt x="2958" y="9252"/>
                  </a:cubicBezTo>
                  <a:cubicBezTo>
                    <a:pt x="3835" y="8275"/>
                    <a:pt x="4612" y="7197"/>
                    <a:pt x="5339" y="6069"/>
                  </a:cubicBezTo>
                  <a:cubicBezTo>
                    <a:pt x="6291" y="6821"/>
                    <a:pt x="7319" y="7498"/>
                    <a:pt x="8396" y="8049"/>
                  </a:cubicBezTo>
                  <a:cubicBezTo>
                    <a:pt x="8537" y="8122"/>
                    <a:pt x="8690" y="8157"/>
                    <a:pt x="8842" y="8157"/>
                  </a:cubicBezTo>
                  <a:cubicBezTo>
                    <a:pt x="9314" y="8157"/>
                    <a:pt x="9769" y="7822"/>
                    <a:pt x="9750" y="7272"/>
                  </a:cubicBezTo>
                  <a:cubicBezTo>
                    <a:pt x="9675" y="5167"/>
                    <a:pt x="9574" y="3062"/>
                    <a:pt x="9499" y="956"/>
                  </a:cubicBezTo>
                  <a:cubicBezTo>
                    <a:pt x="9475" y="501"/>
                    <a:pt x="9108" y="1"/>
                    <a:pt x="8616" y="1"/>
                  </a:cubicBezTo>
                  <a:close/>
                </a:path>
              </a:pathLst>
            </a:custGeom>
            <a:solidFill>
              <a:srgbClr val="E950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8" name="Google Shape;9978;p62"/>
            <p:cNvSpPr/>
            <p:nvPr/>
          </p:nvSpPr>
          <p:spPr>
            <a:xfrm>
              <a:off x="4814950" y="2088725"/>
              <a:ext cx="222825" cy="261925"/>
            </a:xfrm>
            <a:custGeom>
              <a:avLst/>
              <a:gdLst/>
              <a:ahLst/>
              <a:cxnLst/>
              <a:rect l="l" t="t" r="r" b="b"/>
              <a:pathLst>
                <a:path w="8913" h="10477" extrusionOk="0">
                  <a:moveTo>
                    <a:pt x="2105" y="0"/>
                  </a:moveTo>
                  <a:cubicBezTo>
                    <a:pt x="1951" y="0"/>
                    <a:pt x="1811" y="45"/>
                    <a:pt x="1694" y="112"/>
                  </a:cubicBezTo>
                  <a:cubicBezTo>
                    <a:pt x="1419" y="112"/>
                    <a:pt x="1193" y="237"/>
                    <a:pt x="1118" y="563"/>
                  </a:cubicBezTo>
                  <a:cubicBezTo>
                    <a:pt x="968" y="1265"/>
                    <a:pt x="943" y="1966"/>
                    <a:pt x="867" y="2643"/>
                  </a:cubicBezTo>
                  <a:cubicBezTo>
                    <a:pt x="792" y="3320"/>
                    <a:pt x="717" y="3996"/>
                    <a:pt x="642" y="4648"/>
                  </a:cubicBezTo>
                  <a:cubicBezTo>
                    <a:pt x="466" y="6001"/>
                    <a:pt x="291" y="7355"/>
                    <a:pt x="90" y="8708"/>
                  </a:cubicBezTo>
                  <a:cubicBezTo>
                    <a:pt x="0" y="9212"/>
                    <a:pt x="363" y="9613"/>
                    <a:pt x="797" y="9613"/>
                  </a:cubicBezTo>
                  <a:cubicBezTo>
                    <a:pt x="968" y="9613"/>
                    <a:pt x="1149" y="9551"/>
                    <a:pt x="1319" y="9410"/>
                  </a:cubicBezTo>
                  <a:cubicBezTo>
                    <a:pt x="2171" y="8683"/>
                    <a:pt x="2973" y="7906"/>
                    <a:pt x="3750" y="7104"/>
                  </a:cubicBezTo>
                  <a:cubicBezTo>
                    <a:pt x="4351" y="8082"/>
                    <a:pt x="4978" y="9059"/>
                    <a:pt x="5479" y="10062"/>
                  </a:cubicBezTo>
                  <a:cubicBezTo>
                    <a:pt x="5611" y="10349"/>
                    <a:pt x="5868" y="10476"/>
                    <a:pt x="6134" y="10476"/>
                  </a:cubicBezTo>
                  <a:cubicBezTo>
                    <a:pt x="6424" y="10476"/>
                    <a:pt x="6725" y="10324"/>
                    <a:pt x="6882" y="10062"/>
                  </a:cubicBezTo>
                  <a:cubicBezTo>
                    <a:pt x="7534" y="9084"/>
                    <a:pt x="7735" y="7831"/>
                    <a:pt x="7985" y="6678"/>
                  </a:cubicBezTo>
                  <a:cubicBezTo>
                    <a:pt x="8236" y="5500"/>
                    <a:pt x="8562" y="4272"/>
                    <a:pt x="8712" y="3069"/>
                  </a:cubicBezTo>
                  <a:cubicBezTo>
                    <a:pt x="8913" y="1565"/>
                    <a:pt x="7183" y="1365"/>
                    <a:pt x="6106" y="1089"/>
                  </a:cubicBezTo>
                  <a:cubicBezTo>
                    <a:pt x="4852" y="738"/>
                    <a:pt x="3599" y="387"/>
                    <a:pt x="2346" y="37"/>
                  </a:cubicBezTo>
                  <a:cubicBezTo>
                    <a:pt x="2263" y="11"/>
                    <a:pt x="2182" y="0"/>
                    <a:pt x="2105" y="0"/>
                  </a:cubicBezTo>
                  <a:close/>
                </a:path>
              </a:pathLst>
            </a:custGeom>
            <a:solidFill>
              <a:srgbClr val="48A3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44">
          <a:extLst>
            <a:ext uri="{FF2B5EF4-FFF2-40B4-BE49-F238E27FC236}">
              <a16:creationId xmlns:a16="http://schemas.microsoft.com/office/drawing/2014/main" id="{F52A66A7-B91A-6F63-D228-5F5746E12E43}"/>
            </a:ext>
          </a:extLst>
        </p:cNvPr>
        <p:cNvGrpSpPr/>
        <p:nvPr/>
      </p:nvGrpSpPr>
      <p:grpSpPr>
        <a:xfrm>
          <a:off x="0" y="0"/>
          <a:ext cx="0" cy="0"/>
          <a:chOff x="0" y="0"/>
          <a:chExt cx="0" cy="0"/>
        </a:xfrm>
      </p:grpSpPr>
      <p:sp>
        <p:nvSpPr>
          <p:cNvPr id="9545" name="Google Shape;9545;p56">
            <a:extLst>
              <a:ext uri="{FF2B5EF4-FFF2-40B4-BE49-F238E27FC236}">
                <a16:creationId xmlns:a16="http://schemas.microsoft.com/office/drawing/2014/main" id="{BDBBC995-55DA-EF51-B275-012F22F42A49}"/>
              </a:ext>
            </a:extLst>
          </p:cNvPr>
          <p:cNvSpPr txBox="1">
            <a:spLocks noGrp="1"/>
          </p:cNvSpPr>
          <p:nvPr>
            <p:ph type="title"/>
          </p:nvPr>
        </p:nvSpPr>
        <p:spPr>
          <a:xfrm>
            <a:off x="805061" y="281850"/>
            <a:ext cx="7704000" cy="53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Sources of Hidden Curriculum</a:t>
            </a:r>
            <a:endParaRPr dirty="0"/>
          </a:p>
        </p:txBody>
      </p:sp>
      <p:sp>
        <p:nvSpPr>
          <p:cNvPr id="9546" name="Google Shape;9546;p56">
            <a:extLst>
              <a:ext uri="{FF2B5EF4-FFF2-40B4-BE49-F238E27FC236}">
                <a16:creationId xmlns:a16="http://schemas.microsoft.com/office/drawing/2014/main" id="{9CC9D4B8-63C5-D099-ACC1-CC0379E14C24}"/>
              </a:ext>
            </a:extLst>
          </p:cNvPr>
          <p:cNvSpPr txBox="1">
            <a:spLocks noGrp="1"/>
          </p:cNvSpPr>
          <p:nvPr>
            <p:ph type="subTitle" idx="1"/>
          </p:nvPr>
        </p:nvSpPr>
        <p:spPr>
          <a:xfrm>
            <a:off x="1075886" y="1098000"/>
            <a:ext cx="7704000" cy="351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pic>
        <p:nvPicPr>
          <p:cNvPr id="3" name="Image 2">
            <a:extLst>
              <a:ext uri="{FF2B5EF4-FFF2-40B4-BE49-F238E27FC236}">
                <a16:creationId xmlns:a16="http://schemas.microsoft.com/office/drawing/2014/main" id="{D63A69EF-7CE6-709A-89B8-488A30A07D50}"/>
              </a:ext>
            </a:extLst>
          </p:cNvPr>
          <p:cNvPicPr>
            <a:picLocks noChangeAspect="1"/>
          </p:cNvPicPr>
          <p:nvPr/>
        </p:nvPicPr>
        <p:blipFill>
          <a:blip r:embed="rId3"/>
          <a:stretch>
            <a:fillRect/>
          </a:stretch>
        </p:blipFill>
        <p:spPr>
          <a:xfrm>
            <a:off x="1440000" y="917093"/>
            <a:ext cx="6326249" cy="3676207"/>
          </a:xfrm>
          <a:prstGeom prst="rect">
            <a:avLst/>
          </a:prstGeom>
        </p:spPr>
      </p:pic>
      <p:pic>
        <p:nvPicPr>
          <p:cNvPr id="2" name="Image 1">
            <a:extLst>
              <a:ext uri="{FF2B5EF4-FFF2-40B4-BE49-F238E27FC236}">
                <a16:creationId xmlns:a16="http://schemas.microsoft.com/office/drawing/2014/main" id="{3BE5EF69-E76B-C316-C4C7-DA1E5586D306}"/>
              </a:ext>
            </a:extLst>
          </p:cNvPr>
          <p:cNvPicPr>
            <a:picLocks noChangeAspect="1"/>
          </p:cNvPicPr>
          <p:nvPr/>
        </p:nvPicPr>
        <p:blipFill>
          <a:blip r:embed="rId4"/>
          <a:stretch>
            <a:fillRect/>
          </a:stretch>
        </p:blipFill>
        <p:spPr>
          <a:xfrm rot="20864739">
            <a:off x="57418" y="12750"/>
            <a:ext cx="1634171" cy="1732549"/>
          </a:xfrm>
          <a:prstGeom prst="rect">
            <a:avLst/>
          </a:prstGeom>
        </p:spPr>
      </p:pic>
    </p:spTree>
    <p:extLst>
      <p:ext uri="{BB962C8B-B14F-4D97-AF65-F5344CB8AC3E}">
        <p14:creationId xmlns:p14="http://schemas.microsoft.com/office/powerpoint/2010/main" val="3390079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44"/>
        <p:cNvGrpSpPr/>
        <p:nvPr/>
      </p:nvGrpSpPr>
      <p:grpSpPr>
        <a:xfrm>
          <a:off x="0" y="0"/>
          <a:ext cx="0" cy="0"/>
          <a:chOff x="0" y="0"/>
          <a:chExt cx="0" cy="0"/>
        </a:xfrm>
      </p:grpSpPr>
      <p:sp>
        <p:nvSpPr>
          <p:cNvPr id="9545" name="Google Shape;9545;p56"/>
          <p:cNvSpPr txBox="1">
            <a:spLocks noGrp="1"/>
          </p:cNvSpPr>
          <p:nvPr>
            <p:ph type="title"/>
          </p:nvPr>
        </p:nvSpPr>
        <p:spPr>
          <a:xfrm>
            <a:off x="1372130" y="373999"/>
            <a:ext cx="5758773" cy="53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The Hidden Curriculum of Virtual Learning</a:t>
            </a:r>
            <a:endParaRPr dirty="0"/>
          </a:p>
        </p:txBody>
      </p:sp>
      <p:pic>
        <p:nvPicPr>
          <p:cNvPr id="7" name="Image 6">
            <a:extLst>
              <a:ext uri="{FF2B5EF4-FFF2-40B4-BE49-F238E27FC236}">
                <a16:creationId xmlns:a16="http://schemas.microsoft.com/office/drawing/2014/main" id="{4F536272-1466-B777-CE72-F3A84B490D6E}"/>
              </a:ext>
            </a:extLst>
          </p:cNvPr>
          <p:cNvPicPr>
            <a:picLocks noChangeAspect="1"/>
          </p:cNvPicPr>
          <p:nvPr/>
        </p:nvPicPr>
        <p:blipFill>
          <a:blip r:embed="rId3"/>
          <a:stretch>
            <a:fillRect/>
          </a:stretch>
        </p:blipFill>
        <p:spPr>
          <a:xfrm rot="20201675">
            <a:off x="177974" y="1272704"/>
            <a:ext cx="1048871" cy="281404"/>
          </a:xfrm>
          <a:prstGeom prst="rect">
            <a:avLst/>
          </a:prstGeom>
        </p:spPr>
      </p:pic>
      <p:sp>
        <p:nvSpPr>
          <p:cNvPr id="3" name="ZoneTexte 2">
            <a:extLst>
              <a:ext uri="{FF2B5EF4-FFF2-40B4-BE49-F238E27FC236}">
                <a16:creationId xmlns:a16="http://schemas.microsoft.com/office/drawing/2014/main" id="{FD6B2F83-18DA-9EEE-E280-EC9EB1AA6387}"/>
              </a:ext>
            </a:extLst>
          </p:cNvPr>
          <p:cNvSpPr txBox="1"/>
          <p:nvPr/>
        </p:nvSpPr>
        <p:spPr>
          <a:xfrm>
            <a:off x="1431852" y="2047807"/>
            <a:ext cx="6578009" cy="461665"/>
          </a:xfrm>
          <a:prstGeom prst="rect">
            <a:avLst/>
          </a:prstGeom>
          <a:noFill/>
        </p:spPr>
        <p:txBody>
          <a:bodyPr wrap="square">
            <a:spAutoFit/>
          </a:bodyPr>
          <a:lstStyle/>
          <a:p>
            <a:r>
              <a:rPr lang="en-US" sz="2400" dirty="0"/>
              <a:t>    </a:t>
            </a:r>
          </a:p>
        </p:txBody>
      </p:sp>
      <p:sp>
        <p:nvSpPr>
          <p:cNvPr id="5" name="ZoneTexte 4">
            <a:extLst>
              <a:ext uri="{FF2B5EF4-FFF2-40B4-BE49-F238E27FC236}">
                <a16:creationId xmlns:a16="http://schemas.microsoft.com/office/drawing/2014/main" id="{50F73A2F-7B07-17AE-57FD-5F86C7691FE3}"/>
              </a:ext>
            </a:extLst>
          </p:cNvPr>
          <p:cNvSpPr txBox="1"/>
          <p:nvPr/>
        </p:nvSpPr>
        <p:spPr>
          <a:xfrm>
            <a:off x="1762346" y="1585770"/>
            <a:ext cx="5619307" cy="2862322"/>
          </a:xfrm>
          <a:prstGeom prst="rect">
            <a:avLst/>
          </a:prstGeom>
          <a:noFill/>
        </p:spPr>
        <p:txBody>
          <a:bodyPr wrap="square">
            <a:spAutoFit/>
          </a:bodyPr>
          <a:lstStyle/>
          <a:p>
            <a:r>
              <a:rPr lang="en-US" sz="1800" b="1" dirty="0"/>
              <a:t>     Online classes do more than deliver lectures or assignments they teach students unspoken lessons about skills, behavior, and interaction that aren’t explicitly written in the syllabus. These lessons, known as the digital hidden curriculum, shape how students manage time, communicate, collaborate, and solve problems in virtual environments. Even without direct instructions, students absorb values and practices that influence their learning and personal growth.</a:t>
            </a:r>
          </a:p>
        </p:txBody>
      </p:sp>
      <p:pic>
        <p:nvPicPr>
          <p:cNvPr id="4" name="Image 3">
            <a:extLst>
              <a:ext uri="{FF2B5EF4-FFF2-40B4-BE49-F238E27FC236}">
                <a16:creationId xmlns:a16="http://schemas.microsoft.com/office/drawing/2014/main" id="{FC2D35D3-0065-2859-A51A-73726618491E}"/>
              </a:ext>
            </a:extLst>
          </p:cNvPr>
          <p:cNvPicPr>
            <a:picLocks noChangeAspect="1"/>
          </p:cNvPicPr>
          <p:nvPr/>
        </p:nvPicPr>
        <p:blipFill>
          <a:blip r:embed="rId4"/>
          <a:stretch>
            <a:fillRect/>
          </a:stretch>
        </p:blipFill>
        <p:spPr>
          <a:xfrm>
            <a:off x="7615382" y="3783279"/>
            <a:ext cx="469908" cy="461665"/>
          </a:xfrm>
          <a:prstGeom prst="rect">
            <a:avLst/>
          </a:prstGeom>
        </p:spPr>
      </p:pic>
      <p:pic>
        <p:nvPicPr>
          <p:cNvPr id="6" name="Image 5">
            <a:extLst>
              <a:ext uri="{FF2B5EF4-FFF2-40B4-BE49-F238E27FC236}">
                <a16:creationId xmlns:a16="http://schemas.microsoft.com/office/drawing/2014/main" id="{7D600596-4A3B-4648-185E-99AD55488B8A}"/>
              </a:ext>
            </a:extLst>
          </p:cNvPr>
          <p:cNvPicPr>
            <a:picLocks noChangeAspect="1"/>
          </p:cNvPicPr>
          <p:nvPr/>
        </p:nvPicPr>
        <p:blipFill>
          <a:blip r:embed="rId5"/>
          <a:stretch>
            <a:fillRect/>
          </a:stretch>
        </p:blipFill>
        <p:spPr>
          <a:xfrm>
            <a:off x="6108944" y="1001152"/>
            <a:ext cx="390178" cy="353599"/>
          </a:xfrm>
          <a:prstGeom prst="rect">
            <a:avLst/>
          </a:prstGeom>
          <a:solidFill>
            <a:schemeClr val="accent1"/>
          </a:solid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47"/>
        <p:cNvGrpSpPr/>
        <p:nvPr/>
      </p:nvGrpSpPr>
      <p:grpSpPr>
        <a:xfrm>
          <a:off x="0" y="0"/>
          <a:ext cx="0" cy="0"/>
          <a:chOff x="0" y="0"/>
          <a:chExt cx="0" cy="0"/>
        </a:xfrm>
      </p:grpSpPr>
      <p:sp>
        <p:nvSpPr>
          <p:cNvPr id="10448" name="Google Shape;10448;p77"/>
          <p:cNvSpPr txBox="1">
            <a:spLocks noGrp="1"/>
          </p:cNvSpPr>
          <p:nvPr>
            <p:ph type="title"/>
          </p:nvPr>
        </p:nvSpPr>
        <p:spPr>
          <a:xfrm>
            <a:off x="627732" y="-61535"/>
            <a:ext cx="7704000" cy="535800"/>
          </a:xfrm>
          <a:prstGeom prst="rect">
            <a:avLst/>
          </a:prstGeom>
        </p:spPr>
        <p:txBody>
          <a:bodyPr spcFirstLastPara="1" wrap="square" lIns="91425" tIns="91425" rIns="91425" bIns="91425" anchor="t" anchorCtr="0">
            <a:noAutofit/>
          </a:bodyPr>
          <a:lstStyle/>
          <a:p>
            <a:pPr lvl="0"/>
            <a:r>
              <a:rPr lang="en-US" dirty="0"/>
              <a:t>Key Lessons from Online Learning</a:t>
            </a:r>
            <a:endParaRPr dirty="0"/>
          </a:p>
        </p:txBody>
      </p:sp>
      <p:sp>
        <p:nvSpPr>
          <p:cNvPr id="10449" name="Google Shape;10449;p77"/>
          <p:cNvSpPr txBox="1">
            <a:spLocks noGrp="1"/>
          </p:cNvSpPr>
          <p:nvPr>
            <p:ph type="subTitle" idx="1"/>
          </p:nvPr>
        </p:nvSpPr>
        <p:spPr>
          <a:xfrm>
            <a:off x="378298" y="1492856"/>
            <a:ext cx="1811700" cy="535800"/>
          </a:xfrm>
          <a:prstGeom prst="rect">
            <a:avLst/>
          </a:prstGeom>
        </p:spPr>
        <p:txBody>
          <a:bodyPr spcFirstLastPara="1" wrap="square" lIns="91425" tIns="91425" rIns="91425" bIns="91425" anchor="t" anchorCtr="0">
            <a:noAutofit/>
          </a:bodyPr>
          <a:lstStyle/>
          <a:p>
            <a:pPr marL="0" lvl="0" indent="0"/>
            <a:r>
              <a:rPr lang="en-US" dirty="0"/>
              <a:t>Students learn to manage their time, log in on schedule, and meet deadlines independently.</a:t>
            </a:r>
            <a:endParaRPr dirty="0"/>
          </a:p>
        </p:txBody>
      </p:sp>
      <p:sp>
        <p:nvSpPr>
          <p:cNvPr id="10450" name="Google Shape;10450;p77"/>
          <p:cNvSpPr txBox="1">
            <a:spLocks noGrp="1"/>
          </p:cNvSpPr>
          <p:nvPr>
            <p:ph type="subTitle" idx="2"/>
          </p:nvPr>
        </p:nvSpPr>
        <p:spPr>
          <a:xfrm>
            <a:off x="3073590" y="1608358"/>
            <a:ext cx="2996819" cy="535800"/>
          </a:xfrm>
          <a:prstGeom prst="rect">
            <a:avLst/>
          </a:prstGeom>
        </p:spPr>
        <p:txBody>
          <a:bodyPr spcFirstLastPara="1" wrap="square" lIns="91425" tIns="91425" rIns="91425" bIns="91425" anchor="t" anchorCtr="0">
            <a:noAutofit/>
          </a:bodyPr>
          <a:lstStyle/>
          <a:p>
            <a:pPr marL="0" lvl="0" indent="0"/>
            <a:r>
              <a:rPr lang="en-US" dirty="0"/>
              <a:t>Working in breakout rooms or collaborative documents teaches cooperation, negotiation, and responsibility.</a:t>
            </a:r>
            <a:endParaRPr dirty="0"/>
          </a:p>
        </p:txBody>
      </p:sp>
      <p:sp>
        <p:nvSpPr>
          <p:cNvPr id="10451" name="Google Shape;10451;p77"/>
          <p:cNvSpPr txBox="1">
            <a:spLocks noGrp="1"/>
          </p:cNvSpPr>
          <p:nvPr>
            <p:ph type="subTitle" idx="3"/>
          </p:nvPr>
        </p:nvSpPr>
        <p:spPr>
          <a:xfrm>
            <a:off x="6345538" y="1643637"/>
            <a:ext cx="2674414" cy="535800"/>
          </a:xfrm>
          <a:prstGeom prst="rect">
            <a:avLst/>
          </a:prstGeom>
        </p:spPr>
        <p:txBody>
          <a:bodyPr spcFirstLastPara="1" wrap="square" lIns="91425" tIns="91425" rIns="91425" bIns="91425" anchor="t" anchorCtr="0">
            <a:noAutofit/>
          </a:bodyPr>
          <a:lstStyle/>
          <a:p>
            <a:pPr marL="0" lvl="0" indent="0"/>
            <a:r>
              <a:rPr lang="en-US" dirty="0"/>
              <a:t>Students navigate technical issues, learn new platforms, and adapt to changing online environments.</a:t>
            </a:r>
            <a:endParaRPr dirty="0"/>
          </a:p>
        </p:txBody>
      </p:sp>
      <p:sp>
        <p:nvSpPr>
          <p:cNvPr id="10452" name="Google Shape;10452;p77"/>
          <p:cNvSpPr txBox="1">
            <a:spLocks noGrp="1"/>
          </p:cNvSpPr>
          <p:nvPr>
            <p:ph type="subTitle" idx="4"/>
          </p:nvPr>
        </p:nvSpPr>
        <p:spPr>
          <a:xfrm>
            <a:off x="432424" y="3945628"/>
            <a:ext cx="3657568" cy="535800"/>
          </a:xfrm>
          <a:prstGeom prst="rect">
            <a:avLst/>
          </a:prstGeom>
        </p:spPr>
        <p:txBody>
          <a:bodyPr spcFirstLastPara="1" wrap="square" lIns="91425" tIns="91425" rIns="91425" bIns="91425" anchor="t" anchorCtr="0">
            <a:noAutofit/>
          </a:bodyPr>
          <a:lstStyle/>
          <a:p>
            <a:pPr marL="0" lvl="0" indent="0"/>
            <a:r>
              <a:rPr lang="en-US" dirty="0"/>
              <a:t>Online discussions, chats, and forums teach how to express ideas clearly and respectfully, even without face-to-face cues.</a:t>
            </a:r>
            <a:endParaRPr dirty="0"/>
          </a:p>
        </p:txBody>
      </p:sp>
      <p:sp>
        <p:nvSpPr>
          <p:cNvPr id="10453" name="Google Shape;10453;p77"/>
          <p:cNvSpPr txBox="1">
            <a:spLocks noGrp="1"/>
          </p:cNvSpPr>
          <p:nvPr>
            <p:ph type="subTitle" idx="5"/>
          </p:nvPr>
        </p:nvSpPr>
        <p:spPr>
          <a:xfrm>
            <a:off x="5346503" y="3978831"/>
            <a:ext cx="3148907" cy="535800"/>
          </a:xfrm>
          <a:prstGeom prst="rect">
            <a:avLst/>
          </a:prstGeom>
        </p:spPr>
        <p:txBody>
          <a:bodyPr spcFirstLastPara="1" wrap="square" lIns="91425" tIns="91425" rIns="91425" bIns="91425" anchor="t" anchorCtr="0">
            <a:noAutofit/>
          </a:bodyPr>
          <a:lstStyle/>
          <a:p>
            <a:pPr marL="0" lvl="0" indent="0"/>
            <a:r>
              <a:rPr lang="en-US" dirty="0"/>
              <a:t>Online platforms encourage students to seek information, research, and study autonomously.</a:t>
            </a:r>
            <a:endParaRPr dirty="0"/>
          </a:p>
        </p:txBody>
      </p:sp>
      <p:sp>
        <p:nvSpPr>
          <p:cNvPr id="10455" name="Google Shape;10455;p77"/>
          <p:cNvSpPr txBox="1">
            <a:spLocks noGrp="1"/>
          </p:cNvSpPr>
          <p:nvPr>
            <p:ph type="title" idx="7"/>
          </p:nvPr>
        </p:nvSpPr>
        <p:spPr>
          <a:xfrm>
            <a:off x="89016" y="791400"/>
            <a:ext cx="2824306" cy="398100"/>
          </a:xfrm>
          <a:prstGeom prst="rect">
            <a:avLst/>
          </a:prstGeom>
        </p:spPr>
        <p:txBody>
          <a:bodyPr spcFirstLastPara="1" wrap="square" lIns="91425" tIns="91425" rIns="91425" bIns="91425" anchor="t" anchorCtr="0">
            <a:noAutofit/>
          </a:bodyPr>
          <a:lstStyle/>
          <a:p>
            <a:pPr lvl="0"/>
            <a:r>
              <a:rPr lang="en-US" dirty="0">
                <a:solidFill>
                  <a:schemeClr val="accent5">
                    <a:lumMod val="40000"/>
                    <a:lumOff val="60000"/>
                  </a:schemeClr>
                </a:solidFill>
              </a:rPr>
              <a:t>1. Self-discipline &amp; time management:</a:t>
            </a:r>
            <a:endParaRPr dirty="0">
              <a:solidFill>
                <a:schemeClr val="accent5">
                  <a:lumMod val="40000"/>
                  <a:lumOff val="60000"/>
                </a:schemeClr>
              </a:solidFill>
            </a:endParaRPr>
          </a:p>
        </p:txBody>
      </p:sp>
      <p:sp>
        <p:nvSpPr>
          <p:cNvPr id="10456" name="Google Shape;10456;p77"/>
          <p:cNvSpPr txBox="1">
            <a:spLocks noGrp="1"/>
          </p:cNvSpPr>
          <p:nvPr>
            <p:ph type="title" idx="8"/>
          </p:nvPr>
        </p:nvSpPr>
        <p:spPr>
          <a:xfrm>
            <a:off x="3014151" y="797338"/>
            <a:ext cx="3405489" cy="398100"/>
          </a:xfrm>
          <a:prstGeom prst="rect">
            <a:avLst/>
          </a:prstGeom>
        </p:spPr>
        <p:txBody>
          <a:bodyPr spcFirstLastPara="1" wrap="square" lIns="91425" tIns="91425" rIns="91425" bIns="91425" anchor="t" anchorCtr="0">
            <a:noAutofit/>
          </a:bodyPr>
          <a:lstStyle/>
          <a:p>
            <a:pPr lvl="0"/>
            <a:r>
              <a:rPr lang="en-US" dirty="0">
                <a:solidFill>
                  <a:schemeClr val="accent5">
                    <a:lumMod val="40000"/>
                    <a:lumOff val="60000"/>
                  </a:schemeClr>
                </a:solidFill>
              </a:rPr>
              <a:t>2. Digital collaboration &amp; teamwork:</a:t>
            </a:r>
            <a:endParaRPr dirty="0">
              <a:solidFill>
                <a:schemeClr val="accent5">
                  <a:lumMod val="40000"/>
                  <a:lumOff val="60000"/>
                </a:schemeClr>
              </a:solidFill>
            </a:endParaRPr>
          </a:p>
        </p:txBody>
      </p:sp>
      <p:sp>
        <p:nvSpPr>
          <p:cNvPr id="10457" name="Google Shape;10457;p77"/>
          <p:cNvSpPr txBox="1">
            <a:spLocks noGrp="1"/>
          </p:cNvSpPr>
          <p:nvPr>
            <p:ph type="title" idx="9"/>
          </p:nvPr>
        </p:nvSpPr>
        <p:spPr>
          <a:xfrm>
            <a:off x="6398702" y="791400"/>
            <a:ext cx="2568087" cy="398100"/>
          </a:xfrm>
          <a:prstGeom prst="rect">
            <a:avLst/>
          </a:prstGeom>
        </p:spPr>
        <p:txBody>
          <a:bodyPr spcFirstLastPara="1" wrap="square" lIns="91425" tIns="91425" rIns="91425" bIns="91425" anchor="t" anchorCtr="0">
            <a:noAutofit/>
          </a:bodyPr>
          <a:lstStyle/>
          <a:p>
            <a:pPr lvl="0"/>
            <a:r>
              <a:rPr lang="en-US" dirty="0">
                <a:solidFill>
                  <a:schemeClr val="accent5">
                    <a:lumMod val="40000"/>
                    <a:lumOff val="60000"/>
                  </a:schemeClr>
                </a:solidFill>
              </a:rPr>
              <a:t>3. Adaptability &amp; problem-solving:</a:t>
            </a:r>
            <a:endParaRPr dirty="0">
              <a:solidFill>
                <a:schemeClr val="accent5">
                  <a:lumMod val="40000"/>
                  <a:lumOff val="60000"/>
                </a:schemeClr>
              </a:solidFill>
            </a:endParaRPr>
          </a:p>
        </p:txBody>
      </p:sp>
      <p:sp>
        <p:nvSpPr>
          <p:cNvPr id="10458" name="Google Shape;10458;p77"/>
          <p:cNvSpPr txBox="1">
            <a:spLocks noGrp="1"/>
          </p:cNvSpPr>
          <p:nvPr>
            <p:ph type="title" idx="13"/>
          </p:nvPr>
        </p:nvSpPr>
        <p:spPr>
          <a:xfrm>
            <a:off x="964178" y="3230393"/>
            <a:ext cx="2771394" cy="398100"/>
          </a:xfrm>
          <a:prstGeom prst="rect">
            <a:avLst/>
          </a:prstGeom>
        </p:spPr>
        <p:txBody>
          <a:bodyPr spcFirstLastPara="1" wrap="square" lIns="91425" tIns="91425" rIns="91425" bIns="91425" anchor="t" anchorCtr="0">
            <a:noAutofit/>
          </a:bodyPr>
          <a:lstStyle/>
          <a:p>
            <a:pPr lvl="0"/>
            <a:r>
              <a:rPr lang="en-US" dirty="0">
                <a:solidFill>
                  <a:schemeClr val="accent5">
                    <a:lumMod val="40000"/>
                    <a:lumOff val="60000"/>
                  </a:schemeClr>
                </a:solidFill>
              </a:rPr>
              <a:t>4. Communication &amp; social skills:</a:t>
            </a:r>
            <a:endParaRPr dirty="0">
              <a:solidFill>
                <a:schemeClr val="accent5">
                  <a:lumMod val="40000"/>
                  <a:lumOff val="60000"/>
                </a:schemeClr>
              </a:solidFill>
            </a:endParaRPr>
          </a:p>
        </p:txBody>
      </p:sp>
      <p:sp>
        <p:nvSpPr>
          <p:cNvPr id="10459" name="Google Shape;10459;p77"/>
          <p:cNvSpPr txBox="1">
            <a:spLocks noGrp="1"/>
          </p:cNvSpPr>
          <p:nvPr>
            <p:ph type="title" idx="14"/>
          </p:nvPr>
        </p:nvSpPr>
        <p:spPr>
          <a:xfrm>
            <a:off x="5346504" y="3235577"/>
            <a:ext cx="3148907" cy="398100"/>
          </a:xfrm>
          <a:prstGeom prst="rect">
            <a:avLst/>
          </a:prstGeom>
        </p:spPr>
        <p:txBody>
          <a:bodyPr spcFirstLastPara="1" wrap="square" lIns="91425" tIns="91425" rIns="91425" bIns="91425" anchor="t" anchorCtr="0">
            <a:noAutofit/>
          </a:bodyPr>
          <a:lstStyle/>
          <a:p>
            <a:pPr lvl="0"/>
            <a:r>
              <a:rPr lang="en-US" dirty="0">
                <a:solidFill>
                  <a:schemeClr val="accent5">
                    <a:lumMod val="40000"/>
                    <a:lumOff val="60000"/>
                  </a:schemeClr>
                </a:solidFill>
              </a:rPr>
              <a:t>5. Independence &amp; self-directed learning:</a:t>
            </a:r>
            <a:endParaRPr dirty="0">
              <a:solidFill>
                <a:schemeClr val="accent5">
                  <a:lumMod val="40000"/>
                  <a:lumOff val="6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0448"/>
                                        </p:tgtEl>
                                        <p:attrNameLst>
                                          <p:attrName>style.visibility</p:attrName>
                                        </p:attrNameLst>
                                      </p:cBhvr>
                                      <p:to>
                                        <p:strVal val="visible"/>
                                      </p:to>
                                    </p:set>
                                    <p:anim calcmode="lin" valueType="num">
                                      <p:cBhvr additive="base">
                                        <p:cTn id="7" dur="1000"/>
                                        <p:tgtEl>
                                          <p:spTgt spid="10448"/>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0449"/>
                                        </p:tgtEl>
                                        <p:attrNameLst>
                                          <p:attrName>style.visibility</p:attrName>
                                        </p:attrNameLst>
                                      </p:cBhvr>
                                      <p:to>
                                        <p:strVal val="visible"/>
                                      </p:to>
                                    </p:set>
                                    <p:anim calcmode="lin" valueType="num">
                                      <p:cBhvr additive="base">
                                        <p:cTn id="12" dur="1000"/>
                                        <p:tgtEl>
                                          <p:spTgt spid="10449"/>
                                        </p:tgtEl>
                                        <p:attrNameLst>
                                          <p:attrName>ppt_x</p:attrName>
                                        </p:attrNameLst>
                                      </p:cBhvr>
                                      <p:tavLst>
                                        <p:tav tm="0">
                                          <p:val>
                                            <p:strVal val="#ppt_x+1"/>
                                          </p:val>
                                        </p:tav>
                                        <p:tav tm="100000">
                                          <p:val>
                                            <p:strVal val="#ppt_x"/>
                                          </p:val>
                                        </p:tav>
                                      </p:tavLst>
                                    </p:anim>
                                  </p:childTnLst>
                                </p:cTn>
                              </p:par>
                              <p:par>
                                <p:cTn id="13" presetID="10" presetClass="entr" presetSubtype="0" fill="hold" nodeType="withEffect">
                                  <p:stCondLst>
                                    <p:cond delay="0"/>
                                  </p:stCondLst>
                                  <p:childTnLst>
                                    <p:set>
                                      <p:cBhvr>
                                        <p:cTn id="14" dur="1" fill="hold">
                                          <p:stCondLst>
                                            <p:cond delay="0"/>
                                          </p:stCondLst>
                                        </p:cTn>
                                        <p:tgtEl>
                                          <p:spTgt spid="10455"/>
                                        </p:tgtEl>
                                        <p:attrNameLst>
                                          <p:attrName>style.visibility</p:attrName>
                                        </p:attrNameLst>
                                      </p:cBhvr>
                                      <p:to>
                                        <p:strVal val="visible"/>
                                      </p:to>
                                    </p:set>
                                    <p:animEffect transition="in" filter="fade">
                                      <p:cBhvr>
                                        <p:cTn id="15" dur="1000"/>
                                        <p:tgtEl>
                                          <p:spTgt spid="1045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10450"/>
                                        </p:tgtEl>
                                        <p:attrNameLst>
                                          <p:attrName>style.visibility</p:attrName>
                                        </p:attrNameLst>
                                      </p:cBhvr>
                                      <p:to>
                                        <p:strVal val="visible"/>
                                      </p:to>
                                    </p:set>
                                    <p:anim calcmode="lin" valueType="num">
                                      <p:cBhvr additive="base">
                                        <p:cTn id="20" dur="1000"/>
                                        <p:tgtEl>
                                          <p:spTgt spid="10450"/>
                                        </p:tgtEl>
                                        <p:attrNameLst>
                                          <p:attrName>ppt_x</p:attrName>
                                        </p:attrNameLst>
                                      </p:cBhvr>
                                      <p:tavLst>
                                        <p:tav tm="0">
                                          <p:val>
                                            <p:strVal val="#ppt_x+1"/>
                                          </p:val>
                                        </p:tav>
                                        <p:tav tm="100000">
                                          <p:val>
                                            <p:strVal val="#ppt_x"/>
                                          </p:val>
                                        </p:tav>
                                      </p:tavLst>
                                    </p:anim>
                                  </p:childTnLst>
                                </p:cTn>
                              </p:par>
                              <p:par>
                                <p:cTn id="21" presetID="10" presetClass="entr" presetSubtype="0" fill="hold" nodeType="withEffect">
                                  <p:stCondLst>
                                    <p:cond delay="0"/>
                                  </p:stCondLst>
                                  <p:childTnLst>
                                    <p:set>
                                      <p:cBhvr>
                                        <p:cTn id="22" dur="1" fill="hold">
                                          <p:stCondLst>
                                            <p:cond delay="0"/>
                                          </p:stCondLst>
                                        </p:cTn>
                                        <p:tgtEl>
                                          <p:spTgt spid="10456"/>
                                        </p:tgtEl>
                                        <p:attrNameLst>
                                          <p:attrName>style.visibility</p:attrName>
                                        </p:attrNameLst>
                                      </p:cBhvr>
                                      <p:to>
                                        <p:strVal val="visible"/>
                                      </p:to>
                                    </p:set>
                                    <p:animEffect transition="in" filter="fade">
                                      <p:cBhvr>
                                        <p:cTn id="23" dur="1000"/>
                                        <p:tgtEl>
                                          <p:spTgt spid="1045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0451"/>
                                        </p:tgtEl>
                                        <p:attrNameLst>
                                          <p:attrName>style.visibility</p:attrName>
                                        </p:attrNameLst>
                                      </p:cBhvr>
                                      <p:to>
                                        <p:strVal val="visible"/>
                                      </p:to>
                                    </p:set>
                                    <p:anim calcmode="lin" valueType="num">
                                      <p:cBhvr additive="base">
                                        <p:cTn id="28" dur="1000"/>
                                        <p:tgtEl>
                                          <p:spTgt spid="10451"/>
                                        </p:tgtEl>
                                        <p:attrNameLst>
                                          <p:attrName>ppt_x</p:attrName>
                                        </p:attrNameLst>
                                      </p:cBhvr>
                                      <p:tavLst>
                                        <p:tav tm="0">
                                          <p:val>
                                            <p:strVal val="#ppt_x+1"/>
                                          </p:val>
                                        </p:tav>
                                        <p:tav tm="100000">
                                          <p:val>
                                            <p:strVal val="#ppt_x"/>
                                          </p:val>
                                        </p:tav>
                                      </p:tavLst>
                                    </p:anim>
                                  </p:childTnLst>
                                </p:cTn>
                              </p:par>
                              <p:par>
                                <p:cTn id="29" presetID="10" presetClass="entr" presetSubtype="0" fill="hold" nodeType="withEffect">
                                  <p:stCondLst>
                                    <p:cond delay="0"/>
                                  </p:stCondLst>
                                  <p:childTnLst>
                                    <p:set>
                                      <p:cBhvr>
                                        <p:cTn id="30" dur="1" fill="hold">
                                          <p:stCondLst>
                                            <p:cond delay="0"/>
                                          </p:stCondLst>
                                        </p:cTn>
                                        <p:tgtEl>
                                          <p:spTgt spid="10457"/>
                                        </p:tgtEl>
                                        <p:attrNameLst>
                                          <p:attrName>style.visibility</p:attrName>
                                        </p:attrNameLst>
                                      </p:cBhvr>
                                      <p:to>
                                        <p:strVal val="visible"/>
                                      </p:to>
                                    </p:set>
                                    <p:animEffect transition="in" filter="fade">
                                      <p:cBhvr>
                                        <p:cTn id="31" dur="1000"/>
                                        <p:tgtEl>
                                          <p:spTgt spid="10457"/>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0453"/>
                                        </p:tgtEl>
                                        <p:attrNameLst>
                                          <p:attrName>style.visibility</p:attrName>
                                        </p:attrNameLst>
                                      </p:cBhvr>
                                      <p:to>
                                        <p:strVal val="visible"/>
                                      </p:to>
                                    </p:set>
                                    <p:anim calcmode="lin" valueType="num">
                                      <p:cBhvr additive="base">
                                        <p:cTn id="36" dur="1000"/>
                                        <p:tgtEl>
                                          <p:spTgt spid="10453"/>
                                        </p:tgtEl>
                                        <p:attrNameLst>
                                          <p:attrName>ppt_x</p:attrName>
                                        </p:attrNameLst>
                                      </p:cBhvr>
                                      <p:tavLst>
                                        <p:tav tm="0">
                                          <p:val>
                                            <p:strVal val="#ppt_x-1"/>
                                          </p:val>
                                        </p:tav>
                                        <p:tav tm="100000">
                                          <p:val>
                                            <p:strVal val="#ppt_x"/>
                                          </p:val>
                                        </p:tav>
                                      </p:tavLst>
                                    </p:anim>
                                  </p:childTnLst>
                                </p:cTn>
                              </p:par>
                              <p:par>
                                <p:cTn id="37" presetID="10" presetClass="entr" presetSubtype="0" fill="hold" nodeType="withEffect">
                                  <p:stCondLst>
                                    <p:cond delay="0"/>
                                  </p:stCondLst>
                                  <p:childTnLst>
                                    <p:set>
                                      <p:cBhvr>
                                        <p:cTn id="38" dur="1" fill="hold">
                                          <p:stCondLst>
                                            <p:cond delay="0"/>
                                          </p:stCondLst>
                                        </p:cTn>
                                        <p:tgtEl>
                                          <p:spTgt spid="10459"/>
                                        </p:tgtEl>
                                        <p:attrNameLst>
                                          <p:attrName>style.visibility</p:attrName>
                                        </p:attrNameLst>
                                      </p:cBhvr>
                                      <p:to>
                                        <p:strVal val="visible"/>
                                      </p:to>
                                    </p:set>
                                    <p:animEffect transition="in" filter="fade">
                                      <p:cBhvr>
                                        <p:cTn id="39" dur="1000"/>
                                        <p:tgtEl>
                                          <p:spTgt spid="1045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10452"/>
                                        </p:tgtEl>
                                        <p:attrNameLst>
                                          <p:attrName>style.visibility</p:attrName>
                                        </p:attrNameLst>
                                      </p:cBhvr>
                                      <p:to>
                                        <p:strVal val="visible"/>
                                      </p:to>
                                    </p:set>
                                    <p:anim calcmode="lin" valueType="num">
                                      <p:cBhvr additive="base">
                                        <p:cTn id="44" dur="1000"/>
                                        <p:tgtEl>
                                          <p:spTgt spid="10452"/>
                                        </p:tgtEl>
                                        <p:attrNameLst>
                                          <p:attrName>ppt_x</p:attrName>
                                        </p:attrNameLst>
                                      </p:cBhvr>
                                      <p:tavLst>
                                        <p:tav tm="0">
                                          <p:val>
                                            <p:strVal val="#ppt_x-1"/>
                                          </p:val>
                                        </p:tav>
                                        <p:tav tm="100000">
                                          <p:val>
                                            <p:strVal val="#ppt_x"/>
                                          </p:val>
                                        </p:tav>
                                      </p:tavLst>
                                    </p:anim>
                                  </p:childTnLst>
                                </p:cTn>
                              </p:par>
                              <p:par>
                                <p:cTn id="45" presetID="10" presetClass="entr" presetSubtype="0" fill="hold" nodeType="withEffect">
                                  <p:stCondLst>
                                    <p:cond delay="0"/>
                                  </p:stCondLst>
                                  <p:childTnLst>
                                    <p:set>
                                      <p:cBhvr>
                                        <p:cTn id="46" dur="1" fill="hold">
                                          <p:stCondLst>
                                            <p:cond delay="0"/>
                                          </p:stCondLst>
                                        </p:cTn>
                                        <p:tgtEl>
                                          <p:spTgt spid="10458"/>
                                        </p:tgtEl>
                                        <p:attrNameLst>
                                          <p:attrName>style.visibility</p:attrName>
                                        </p:attrNameLst>
                                      </p:cBhvr>
                                      <p:to>
                                        <p:strVal val="visible"/>
                                      </p:to>
                                    </p:set>
                                    <p:animEffect transition="in" filter="fade">
                                      <p:cBhvr>
                                        <p:cTn id="47" dur="1000"/>
                                        <p:tgtEl>
                                          <p:spTgt spid="10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44">
          <a:extLst>
            <a:ext uri="{FF2B5EF4-FFF2-40B4-BE49-F238E27FC236}">
              <a16:creationId xmlns:a16="http://schemas.microsoft.com/office/drawing/2014/main" id="{8DC19C41-0536-E25B-2A0B-6F75B01BE395}"/>
            </a:ext>
          </a:extLst>
        </p:cNvPr>
        <p:cNvGrpSpPr/>
        <p:nvPr/>
      </p:nvGrpSpPr>
      <p:grpSpPr>
        <a:xfrm>
          <a:off x="0" y="0"/>
          <a:ext cx="0" cy="0"/>
          <a:chOff x="0" y="0"/>
          <a:chExt cx="0" cy="0"/>
        </a:xfrm>
      </p:grpSpPr>
      <p:sp>
        <p:nvSpPr>
          <p:cNvPr id="9545" name="Google Shape;9545;p56">
            <a:extLst>
              <a:ext uri="{FF2B5EF4-FFF2-40B4-BE49-F238E27FC236}">
                <a16:creationId xmlns:a16="http://schemas.microsoft.com/office/drawing/2014/main" id="{45D39BD0-6357-7001-7D57-338E7DAEF417}"/>
              </a:ext>
            </a:extLst>
          </p:cNvPr>
          <p:cNvSpPr txBox="1">
            <a:spLocks noGrp="1"/>
          </p:cNvSpPr>
          <p:nvPr>
            <p:ph type="title"/>
          </p:nvPr>
        </p:nvSpPr>
        <p:spPr>
          <a:xfrm>
            <a:off x="805061" y="281850"/>
            <a:ext cx="7704000" cy="53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FR" dirty="0"/>
              <a:t>Challenges of the </a:t>
            </a:r>
            <a:r>
              <a:rPr lang="fr-FR" dirty="0" err="1"/>
              <a:t>hidden</a:t>
            </a:r>
            <a:r>
              <a:rPr lang="fr-FR" dirty="0"/>
              <a:t> curriculum</a:t>
            </a:r>
            <a:endParaRPr dirty="0"/>
          </a:p>
        </p:txBody>
      </p:sp>
      <p:sp>
        <p:nvSpPr>
          <p:cNvPr id="3" name="ZoneTexte 2">
            <a:extLst>
              <a:ext uri="{FF2B5EF4-FFF2-40B4-BE49-F238E27FC236}">
                <a16:creationId xmlns:a16="http://schemas.microsoft.com/office/drawing/2014/main" id="{E76E172C-C550-F4AE-57DE-4D80F52CD5F1}"/>
              </a:ext>
            </a:extLst>
          </p:cNvPr>
          <p:cNvSpPr txBox="1"/>
          <p:nvPr/>
        </p:nvSpPr>
        <p:spPr>
          <a:xfrm>
            <a:off x="872489" y="1074271"/>
            <a:ext cx="7636571" cy="3323987"/>
          </a:xfrm>
          <a:prstGeom prst="rect">
            <a:avLst/>
          </a:prstGeom>
          <a:noFill/>
        </p:spPr>
        <p:txBody>
          <a:bodyPr wrap="square">
            <a:spAutoFit/>
          </a:bodyPr>
          <a:lstStyle/>
          <a:p>
            <a:r>
              <a:rPr lang="en-US" dirty="0"/>
              <a:t>The hidden curriculum teaches more than formal lessons, but sometimes it can have unintended negative effects on students’ social, emotional, and academic development. </a:t>
            </a:r>
          </a:p>
          <a:p>
            <a:endParaRPr lang="en-US" dirty="0"/>
          </a:p>
          <a:p>
            <a:pPr marL="342900" indent="-342900">
              <a:buAutoNum type="arabicPeriod"/>
            </a:pPr>
            <a:r>
              <a:rPr lang="en-US" dirty="0">
                <a:solidFill>
                  <a:schemeClr val="accent5">
                    <a:lumMod val="40000"/>
                    <a:lumOff val="60000"/>
                  </a:schemeClr>
                </a:solidFill>
              </a:rPr>
              <a:t>Reinforcement of </a:t>
            </a:r>
            <a:r>
              <a:rPr lang="en-US" dirty="0" err="1">
                <a:solidFill>
                  <a:schemeClr val="accent5">
                    <a:lumMod val="40000"/>
                    <a:lumOff val="60000"/>
                  </a:schemeClr>
                </a:solidFill>
              </a:rPr>
              <a:t>Stereotypes</a:t>
            </a:r>
            <a:r>
              <a:rPr lang="en-US" dirty="0" err="1"/>
              <a:t>:Can</a:t>
            </a:r>
            <a:r>
              <a:rPr lang="en-US" dirty="0"/>
              <a:t> unintentionally transmit gender roles or cultural biases (e.g., “pink for girls, blue for boys”).</a:t>
            </a:r>
          </a:p>
          <a:p>
            <a:pPr marL="342900" indent="-342900">
              <a:buAutoNum type="arabicPeriod"/>
            </a:pPr>
            <a:r>
              <a:rPr lang="en-US" dirty="0">
                <a:solidFill>
                  <a:schemeClr val="accent5">
                    <a:lumMod val="40000"/>
                    <a:lumOff val="60000"/>
                  </a:schemeClr>
                </a:solidFill>
              </a:rPr>
              <a:t>Implicit </a:t>
            </a:r>
            <a:r>
              <a:rPr lang="en-US" dirty="0" err="1">
                <a:solidFill>
                  <a:schemeClr val="accent5">
                    <a:lumMod val="40000"/>
                    <a:lumOff val="60000"/>
                  </a:schemeClr>
                </a:solidFill>
              </a:rPr>
              <a:t>Bias:</a:t>
            </a:r>
            <a:r>
              <a:rPr lang="en-US" dirty="0" err="1"/>
              <a:t>Teachers</a:t>
            </a:r>
            <a:r>
              <a:rPr lang="en-US" dirty="0"/>
              <a:t> may unconsciously treat students differently based on race, gender, or ability, affecting confidence and outcomes.</a:t>
            </a:r>
          </a:p>
          <a:p>
            <a:pPr marL="342900" indent="-342900">
              <a:buAutoNum type="arabicPeriod"/>
            </a:pPr>
            <a:r>
              <a:rPr lang="en-US" dirty="0">
                <a:solidFill>
                  <a:schemeClr val="accent5">
                    <a:lumMod val="40000"/>
                    <a:lumOff val="60000"/>
                  </a:schemeClr>
                </a:solidFill>
              </a:rPr>
              <a:t>Unequal </a:t>
            </a:r>
            <a:r>
              <a:rPr lang="en-US" dirty="0" err="1">
                <a:solidFill>
                  <a:schemeClr val="accent5">
                    <a:lumMod val="40000"/>
                    <a:lumOff val="60000"/>
                  </a:schemeClr>
                </a:solidFill>
              </a:rPr>
              <a:t>Expectations</a:t>
            </a:r>
            <a:r>
              <a:rPr lang="en-US" dirty="0" err="1"/>
              <a:t>:Some</a:t>
            </a:r>
            <a:r>
              <a:rPr lang="en-US" dirty="0"/>
              <a:t> students may receive more encouragement than others, leading to feelings of inferiority or exclusion.</a:t>
            </a:r>
          </a:p>
          <a:p>
            <a:pPr marL="342900" indent="-342900">
              <a:buAutoNum type="arabicPeriod"/>
            </a:pPr>
            <a:r>
              <a:rPr lang="en-US" dirty="0">
                <a:solidFill>
                  <a:schemeClr val="accent5">
                    <a:lumMod val="40000"/>
                    <a:lumOff val="60000"/>
                  </a:schemeClr>
                </a:solidFill>
              </a:rPr>
              <a:t>Social Pressure and Identity </a:t>
            </a:r>
            <a:r>
              <a:rPr lang="en-US" dirty="0" err="1">
                <a:solidFill>
                  <a:schemeClr val="accent5">
                    <a:lumMod val="40000"/>
                    <a:lumOff val="60000"/>
                  </a:schemeClr>
                </a:solidFill>
              </a:rPr>
              <a:t>Issues</a:t>
            </a:r>
            <a:r>
              <a:rPr lang="en-US" dirty="0" err="1"/>
              <a:t>:Students</a:t>
            </a:r>
            <a:r>
              <a:rPr lang="en-US" dirty="0"/>
              <a:t> may feel pressured to conform, causing anxiety, low self-esteem, or unhealthy competition.</a:t>
            </a:r>
          </a:p>
          <a:p>
            <a:pPr marL="342900" indent="-342900">
              <a:buAutoNum type="arabicPeriod"/>
            </a:pPr>
            <a:r>
              <a:rPr lang="en-US" dirty="0">
                <a:solidFill>
                  <a:schemeClr val="accent5">
                    <a:lumMod val="40000"/>
                    <a:lumOff val="60000"/>
                  </a:schemeClr>
                </a:solidFill>
              </a:rPr>
              <a:t>Normalization of </a:t>
            </a:r>
            <a:r>
              <a:rPr lang="en-US" dirty="0" err="1">
                <a:solidFill>
                  <a:schemeClr val="accent5">
                    <a:lumMod val="40000"/>
                    <a:lumOff val="60000"/>
                  </a:schemeClr>
                </a:solidFill>
              </a:rPr>
              <a:t>Inequality:</a:t>
            </a:r>
            <a:r>
              <a:rPr lang="en-US" dirty="0" err="1"/>
              <a:t>Unchallenged</a:t>
            </a:r>
            <a:r>
              <a:rPr lang="en-US" dirty="0"/>
              <a:t> biases can reinforce social divisions and internalize injustice.</a:t>
            </a:r>
          </a:p>
          <a:p>
            <a:pPr marL="342900" indent="-342900">
              <a:buAutoNum type="arabicPeriod"/>
            </a:pPr>
            <a:r>
              <a:rPr lang="en-US" dirty="0">
                <a:solidFill>
                  <a:schemeClr val="accent5">
                    <a:lumMod val="40000"/>
                    <a:lumOff val="60000"/>
                  </a:schemeClr>
                </a:solidFill>
              </a:rPr>
              <a:t>Negative Teacher </a:t>
            </a:r>
            <a:r>
              <a:rPr lang="en-US" dirty="0" err="1">
                <a:solidFill>
                  <a:schemeClr val="accent5">
                    <a:lumMod val="40000"/>
                    <a:lumOff val="60000"/>
                  </a:schemeClr>
                </a:solidFill>
              </a:rPr>
              <a:t>Responses:</a:t>
            </a:r>
            <a:r>
              <a:rPr lang="en-US" dirty="0" err="1"/>
              <a:t>Harsh</a:t>
            </a:r>
            <a:r>
              <a:rPr lang="en-US" dirty="0"/>
              <a:t> reactions to mistakes can reduce confidence and discourage learning.</a:t>
            </a:r>
          </a:p>
        </p:txBody>
      </p:sp>
    </p:spTree>
    <p:extLst>
      <p:ext uri="{BB962C8B-B14F-4D97-AF65-F5344CB8AC3E}">
        <p14:creationId xmlns:p14="http://schemas.microsoft.com/office/powerpoint/2010/main" val="478131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29"/>
        <p:cNvGrpSpPr/>
        <p:nvPr/>
      </p:nvGrpSpPr>
      <p:grpSpPr>
        <a:xfrm>
          <a:off x="0" y="0"/>
          <a:ext cx="0" cy="0"/>
          <a:chOff x="0" y="0"/>
          <a:chExt cx="0" cy="0"/>
        </a:xfrm>
      </p:grpSpPr>
      <p:sp>
        <p:nvSpPr>
          <p:cNvPr id="9830" name="Google Shape;9830;p60"/>
          <p:cNvSpPr txBox="1">
            <a:spLocks noGrp="1"/>
          </p:cNvSpPr>
          <p:nvPr>
            <p:ph type="title"/>
          </p:nvPr>
        </p:nvSpPr>
        <p:spPr>
          <a:xfrm>
            <a:off x="3470730" y="84960"/>
            <a:ext cx="3958770" cy="62003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fr-FR" sz="3200" dirty="0"/>
              <a:t>Conclusion</a:t>
            </a:r>
            <a:endParaRPr sz="3200" dirty="0"/>
          </a:p>
        </p:txBody>
      </p:sp>
      <p:sp>
        <p:nvSpPr>
          <p:cNvPr id="9831" name="Google Shape;9831;p60"/>
          <p:cNvSpPr txBox="1">
            <a:spLocks noGrp="1"/>
          </p:cNvSpPr>
          <p:nvPr>
            <p:ph type="subTitle" idx="1"/>
          </p:nvPr>
        </p:nvSpPr>
        <p:spPr>
          <a:xfrm>
            <a:off x="4757006" y="982669"/>
            <a:ext cx="4266491" cy="872700"/>
          </a:xfrm>
          <a:prstGeom prst="rect">
            <a:avLst/>
          </a:prstGeom>
        </p:spPr>
        <p:txBody>
          <a:bodyPr spcFirstLastPara="1" wrap="square" lIns="91425" tIns="91425" rIns="91425" bIns="91425" anchor="t" anchorCtr="0">
            <a:noAutofit/>
          </a:bodyPr>
          <a:lstStyle/>
          <a:p>
            <a:pPr marL="0" lvl="0" indent="0" algn="l"/>
            <a:r>
              <a:rPr lang="en-US" dirty="0"/>
              <a:t>     </a:t>
            </a:r>
            <a:r>
              <a:rPr lang="en-US" sz="2000" dirty="0"/>
              <a:t>The hidden curriculum is a silent but powerful teacher. It builds crucial life skills like adaptability and self-management, especially online. But it can also reinforce biases and inequality. The challenge for educators is to bring these unspoken lessons to light, turning this hidden force into a tool for empowerment, not exclusion.</a:t>
            </a:r>
            <a:endParaRPr sz="2000" dirty="0"/>
          </a:p>
        </p:txBody>
      </p:sp>
      <p:grpSp>
        <p:nvGrpSpPr>
          <p:cNvPr id="9832" name="Google Shape;9832;p60"/>
          <p:cNvGrpSpPr/>
          <p:nvPr/>
        </p:nvGrpSpPr>
        <p:grpSpPr>
          <a:xfrm>
            <a:off x="491522" y="1917518"/>
            <a:ext cx="3275737" cy="2678556"/>
            <a:chOff x="4667125" y="2922463"/>
            <a:chExt cx="2716200" cy="2221025"/>
          </a:xfrm>
        </p:grpSpPr>
        <p:sp>
          <p:nvSpPr>
            <p:cNvPr id="9833" name="Google Shape;9833;p60"/>
            <p:cNvSpPr/>
            <p:nvPr/>
          </p:nvSpPr>
          <p:spPr>
            <a:xfrm>
              <a:off x="4768625" y="3663938"/>
              <a:ext cx="469950" cy="1231875"/>
            </a:xfrm>
            <a:custGeom>
              <a:avLst/>
              <a:gdLst/>
              <a:ahLst/>
              <a:cxnLst/>
              <a:rect l="l" t="t" r="r" b="b"/>
              <a:pathLst>
                <a:path w="18798" h="49275" extrusionOk="0">
                  <a:moveTo>
                    <a:pt x="10402" y="1"/>
                  </a:moveTo>
                  <a:lnTo>
                    <a:pt x="7795" y="11956"/>
                  </a:lnTo>
                  <a:lnTo>
                    <a:pt x="1" y="49274"/>
                  </a:lnTo>
                  <a:lnTo>
                    <a:pt x="2081" y="49274"/>
                  </a:lnTo>
                  <a:lnTo>
                    <a:pt x="11003" y="22958"/>
                  </a:lnTo>
                  <a:lnTo>
                    <a:pt x="18798" y="1"/>
                  </a:lnTo>
                  <a:close/>
                </a:path>
              </a:pathLst>
            </a:custGeom>
            <a:solidFill>
              <a:srgbClr val="BA3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4" name="Google Shape;9834;p60"/>
            <p:cNvSpPr/>
            <p:nvPr/>
          </p:nvSpPr>
          <p:spPr>
            <a:xfrm>
              <a:off x="4963500" y="3663938"/>
              <a:ext cx="275075" cy="573975"/>
            </a:xfrm>
            <a:custGeom>
              <a:avLst/>
              <a:gdLst/>
              <a:ahLst/>
              <a:cxnLst/>
              <a:rect l="l" t="t" r="r" b="b"/>
              <a:pathLst>
                <a:path w="11003" h="22959" extrusionOk="0">
                  <a:moveTo>
                    <a:pt x="2607" y="1"/>
                  </a:moveTo>
                  <a:lnTo>
                    <a:pt x="0" y="11956"/>
                  </a:lnTo>
                  <a:cubicBezTo>
                    <a:pt x="552" y="11379"/>
                    <a:pt x="1178" y="10978"/>
                    <a:pt x="1830" y="10928"/>
                  </a:cubicBezTo>
                  <a:cubicBezTo>
                    <a:pt x="1863" y="10926"/>
                    <a:pt x="1897" y="10926"/>
                    <a:pt x="1930" y="10926"/>
                  </a:cubicBezTo>
                  <a:cubicBezTo>
                    <a:pt x="2376" y="10926"/>
                    <a:pt x="2834" y="11083"/>
                    <a:pt x="3183" y="11480"/>
                  </a:cubicBezTo>
                  <a:cubicBezTo>
                    <a:pt x="3710" y="12056"/>
                    <a:pt x="3935" y="13033"/>
                    <a:pt x="4060" y="13986"/>
                  </a:cubicBezTo>
                  <a:cubicBezTo>
                    <a:pt x="4436" y="16993"/>
                    <a:pt x="3810" y="19951"/>
                    <a:pt x="3208" y="22958"/>
                  </a:cubicBezTo>
                  <a:lnTo>
                    <a:pt x="11003" y="1"/>
                  </a:lnTo>
                  <a:close/>
                </a:path>
              </a:pathLst>
            </a:custGeom>
            <a:solidFill>
              <a:srgbClr val="A12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5" name="Google Shape;9835;p60"/>
            <p:cNvSpPr/>
            <p:nvPr/>
          </p:nvSpPr>
          <p:spPr>
            <a:xfrm>
              <a:off x="6065000" y="3663938"/>
              <a:ext cx="469950" cy="1231875"/>
            </a:xfrm>
            <a:custGeom>
              <a:avLst/>
              <a:gdLst/>
              <a:ahLst/>
              <a:cxnLst/>
              <a:rect l="l" t="t" r="r" b="b"/>
              <a:pathLst>
                <a:path w="18798" h="49275" extrusionOk="0">
                  <a:moveTo>
                    <a:pt x="1" y="1"/>
                  </a:moveTo>
                  <a:lnTo>
                    <a:pt x="7795" y="22958"/>
                  </a:lnTo>
                  <a:lnTo>
                    <a:pt x="16718" y="49274"/>
                  </a:lnTo>
                  <a:lnTo>
                    <a:pt x="18798" y="49274"/>
                  </a:lnTo>
                  <a:lnTo>
                    <a:pt x="11028" y="11956"/>
                  </a:lnTo>
                  <a:lnTo>
                    <a:pt x="8422" y="1"/>
                  </a:lnTo>
                  <a:close/>
                </a:path>
              </a:pathLst>
            </a:custGeom>
            <a:solidFill>
              <a:srgbClr val="BA3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6" name="Google Shape;9836;p60"/>
            <p:cNvSpPr/>
            <p:nvPr/>
          </p:nvSpPr>
          <p:spPr>
            <a:xfrm>
              <a:off x="6065000" y="3663938"/>
              <a:ext cx="275725" cy="573975"/>
            </a:xfrm>
            <a:custGeom>
              <a:avLst/>
              <a:gdLst/>
              <a:ahLst/>
              <a:cxnLst/>
              <a:rect l="l" t="t" r="r" b="b"/>
              <a:pathLst>
                <a:path w="11029" h="22959" extrusionOk="0">
                  <a:moveTo>
                    <a:pt x="1" y="1"/>
                  </a:moveTo>
                  <a:lnTo>
                    <a:pt x="7795" y="22958"/>
                  </a:lnTo>
                  <a:cubicBezTo>
                    <a:pt x="7219" y="19951"/>
                    <a:pt x="6567" y="16993"/>
                    <a:pt x="6943" y="13986"/>
                  </a:cubicBezTo>
                  <a:cubicBezTo>
                    <a:pt x="7068" y="13033"/>
                    <a:pt x="7319" y="12056"/>
                    <a:pt x="7820" y="11480"/>
                  </a:cubicBezTo>
                  <a:cubicBezTo>
                    <a:pt x="8193" y="11083"/>
                    <a:pt x="8631" y="10926"/>
                    <a:pt x="9074" y="10926"/>
                  </a:cubicBezTo>
                  <a:cubicBezTo>
                    <a:pt x="9107" y="10926"/>
                    <a:pt x="9140" y="10926"/>
                    <a:pt x="9174" y="10928"/>
                  </a:cubicBezTo>
                  <a:cubicBezTo>
                    <a:pt x="9850" y="10978"/>
                    <a:pt x="10452" y="11379"/>
                    <a:pt x="11028" y="11956"/>
                  </a:cubicBezTo>
                  <a:lnTo>
                    <a:pt x="8422" y="1"/>
                  </a:lnTo>
                  <a:close/>
                </a:path>
              </a:pathLst>
            </a:custGeom>
            <a:solidFill>
              <a:srgbClr val="A12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7" name="Google Shape;9837;p60"/>
            <p:cNvSpPr/>
            <p:nvPr/>
          </p:nvSpPr>
          <p:spPr>
            <a:xfrm>
              <a:off x="5595700" y="3663938"/>
              <a:ext cx="209925" cy="1458050"/>
            </a:xfrm>
            <a:custGeom>
              <a:avLst/>
              <a:gdLst/>
              <a:ahLst/>
              <a:cxnLst/>
              <a:rect l="l" t="t" r="r" b="b"/>
              <a:pathLst>
                <a:path w="8397" h="58322" extrusionOk="0">
                  <a:moveTo>
                    <a:pt x="1" y="1"/>
                  </a:moveTo>
                  <a:lnTo>
                    <a:pt x="352" y="27169"/>
                  </a:lnTo>
                  <a:lnTo>
                    <a:pt x="753" y="58322"/>
                  </a:lnTo>
                  <a:lnTo>
                    <a:pt x="2833" y="58322"/>
                  </a:lnTo>
                  <a:lnTo>
                    <a:pt x="7119" y="14136"/>
                  </a:lnTo>
                  <a:lnTo>
                    <a:pt x="8397" y="1"/>
                  </a:lnTo>
                  <a:close/>
                </a:path>
              </a:pathLst>
            </a:custGeom>
            <a:solidFill>
              <a:srgbClr val="BA3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8" name="Google Shape;9838;p60"/>
            <p:cNvSpPr/>
            <p:nvPr/>
          </p:nvSpPr>
          <p:spPr>
            <a:xfrm>
              <a:off x="5595700" y="3663938"/>
              <a:ext cx="209925" cy="679225"/>
            </a:xfrm>
            <a:custGeom>
              <a:avLst/>
              <a:gdLst/>
              <a:ahLst/>
              <a:cxnLst/>
              <a:rect l="l" t="t" r="r" b="b"/>
              <a:pathLst>
                <a:path w="8397" h="27169" extrusionOk="0">
                  <a:moveTo>
                    <a:pt x="1" y="1"/>
                  </a:moveTo>
                  <a:lnTo>
                    <a:pt x="352" y="27169"/>
                  </a:lnTo>
                  <a:cubicBezTo>
                    <a:pt x="728" y="23635"/>
                    <a:pt x="1053" y="20126"/>
                    <a:pt x="2407" y="16542"/>
                  </a:cubicBezTo>
                  <a:cubicBezTo>
                    <a:pt x="2833" y="15414"/>
                    <a:pt x="3384" y="14262"/>
                    <a:pt x="4086" y="13585"/>
                  </a:cubicBezTo>
                  <a:cubicBezTo>
                    <a:pt x="4555" y="13138"/>
                    <a:pt x="5044" y="12950"/>
                    <a:pt x="5465" y="12950"/>
                  </a:cubicBezTo>
                  <a:cubicBezTo>
                    <a:pt x="5516" y="12950"/>
                    <a:pt x="5566" y="12953"/>
                    <a:pt x="5615" y="12958"/>
                  </a:cubicBezTo>
                  <a:cubicBezTo>
                    <a:pt x="6266" y="13008"/>
                    <a:pt x="6768" y="13460"/>
                    <a:pt x="7119" y="14136"/>
                  </a:cubicBezTo>
                  <a:lnTo>
                    <a:pt x="8397" y="1"/>
                  </a:lnTo>
                  <a:close/>
                </a:path>
              </a:pathLst>
            </a:custGeom>
            <a:solidFill>
              <a:srgbClr val="A12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9" name="Google Shape;9839;p60"/>
            <p:cNvSpPr/>
            <p:nvPr/>
          </p:nvSpPr>
          <p:spPr>
            <a:xfrm>
              <a:off x="4672150" y="3395363"/>
              <a:ext cx="1961175" cy="478100"/>
            </a:xfrm>
            <a:custGeom>
              <a:avLst/>
              <a:gdLst/>
              <a:ahLst/>
              <a:cxnLst/>
              <a:rect l="l" t="t" r="r" b="b"/>
              <a:pathLst>
                <a:path w="78447" h="19124" extrusionOk="0">
                  <a:moveTo>
                    <a:pt x="41569" y="0"/>
                  </a:moveTo>
                  <a:cubicBezTo>
                    <a:pt x="25565" y="0"/>
                    <a:pt x="8619" y="1492"/>
                    <a:pt x="501" y="6483"/>
                  </a:cubicBezTo>
                  <a:cubicBezTo>
                    <a:pt x="226" y="6659"/>
                    <a:pt x="75" y="6934"/>
                    <a:pt x="50" y="7235"/>
                  </a:cubicBezTo>
                  <a:cubicBezTo>
                    <a:pt x="50" y="7260"/>
                    <a:pt x="50" y="7260"/>
                    <a:pt x="50" y="7285"/>
                  </a:cubicBezTo>
                  <a:cubicBezTo>
                    <a:pt x="50" y="7310"/>
                    <a:pt x="50" y="7335"/>
                    <a:pt x="50" y="7335"/>
                  </a:cubicBezTo>
                  <a:cubicBezTo>
                    <a:pt x="50" y="7360"/>
                    <a:pt x="50" y="7385"/>
                    <a:pt x="50" y="7410"/>
                  </a:cubicBezTo>
                  <a:cubicBezTo>
                    <a:pt x="50" y="7410"/>
                    <a:pt x="50" y="7436"/>
                    <a:pt x="50" y="7461"/>
                  </a:cubicBezTo>
                  <a:cubicBezTo>
                    <a:pt x="50" y="7486"/>
                    <a:pt x="50" y="7486"/>
                    <a:pt x="50" y="7511"/>
                  </a:cubicBezTo>
                  <a:cubicBezTo>
                    <a:pt x="50" y="7536"/>
                    <a:pt x="50" y="7561"/>
                    <a:pt x="50" y="7561"/>
                  </a:cubicBezTo>
                  <a:cubicBezTo>
                    <a:pt x="50" y="7586"/>
                    <a:pt x="50" y="7611"/>
                    <a:pt x="50" y="7636"/>
                  </a:cubicBezTo>
                  <a:cubicBezTo>
                    <a:pt x="50" y="7636"/>
                    <a:pt x="50" y="7661"/>
                    <a:pt x="50" y="7686"/>
                  </a:cubicBezTo>
                  <a:cubicBezTo>
                    <a:pt x="50" y="7711"/>
                    <a:pt x="50" y="7711"/>
                    <a:pt x="50" y="7736"/>
                  </a:cubicBezTo>
                  <a:cubicBezTo>
                    <a:pt x="50" y="7761"/>
                    <a:pt x="50" y="7786"/>
                    <a:pt x="50" y="7811"/>
                  </a:cubicBezTo>
                  <a:cubicBezTo>
                    <a:pt x="50" y="7811"/>
                    <a:pt x="50" y="7837"/>
                    <a:pt x="50" y="7862"/>
                  </a:cubicBezTo>
                  <a:cubicBezTo>
                    <a:pt x="50" y="7887"/>
                    <a:pt x="50" y="7887"/>
                    <a:pt x="50" y="7912"/>
                  </a:cubicBezTo>
                  <a:cubicBezTo>
                    <a:pt x="50" y="7937"/>
                    <a:pt x="50" y="7962"/>
                    <a:pt x="50" y="7962"/>
                  </a:cubicBezTo>
                  <a:cubicBezTo>
                    <a:pt x="50" y="7987"/>
                    <a:pt x="50" y="8012"/>
                    <a:pt x="50" y="8037"/>
                  </a:cubicBezTo>
                  <a:cubicBezTo>
                    <a:pt x="50" y="8037"/>
                    <a:pt x="50" y="8062"/>
                    <a:pt x="50" y="8087"/>
                  </a:cubicBezTo>
                  <a:cubicBezTo>
                    <a:pt x="50" y="8112"/>
                    <a:pt x="50" y="8112"/>
                    <a:pt x="50" y="8137"/>
                  </a:cubicBezTo>
                  <a:cubicBezTo>
                    <a:pt x="50" y="8162"/>
                    <a:pt x="50" y="8187"/>
                    <a:pt x="50" y="8187"/>
                  </a:cubicBezTo>
                  <a:cubicBezTo>
                    <a:pt x="50" y="8212"/>
                    <a:pt x="50" y="8238"/>
                    <a:pt x="50" y="8263"/>
                  </a:cubicBezTo>
                  <a:cubicBezTo>
                    <a:pt x="50" y="8263"/>
                    <a:pt x="50" y="8288"/>
                    <a:pt x="50" y="8313"/>
                  </a:cubicBezTo>
                  <a:cubicBezTo>
                    <a:pt x="50" y="8338"/>
                    <a:pt x="50" y="8338"/>
                    <a:pt x="50" y="8363"/>
                  </a:cubicBezTo>
                  <a:cubicBezTo>
                    <a:pt x="50" y="8388"/>
                    <a:pt x="50" y="8413"/>
                    <a:pt x="50" y="8413"/>
                  </a:cubicBezTo>
                  <a:cubicBezTo>
                    <a:pt x="50" y="8438"/>
                    <a:pt x="50" y="8463"/>
                    <a:pt x="50" y="8488"/>
                  </a:cubicBezTo>
                  <a:cubicBezTo>
                    <a:pt x="50" y="8488"/>
                    <a:pt x="50" y="8513"/>
                    <a:pt x="50" y="8538"/>
                  </a:cubicBezTo>
                  <a:cubicBezTo>
                    <a:pt x="50" y="8563"/>
                    <a:pt x="50" y="8563"/>
                    <a:pt x="50" y="8588"/>
                  </a:cubicBezTo>
                  <a:cubicBezTo>
                    <a:pt x="50" y="8613"/>
                    <a:pt x="50" y="8639"/>
                    <a:pt x="50" y="8639"/>
                  </a:cubicBezTo>
                  <a:cubicBezTo>
                    <a:pt x="50" y="8664"/>
                    <a:pt x="50" y="8689"/>
                    <a:pt x="50" y="8714"/>
                  </a:cubicBezTo>
                  <a:cubicBezTo>
                    <a:pt x="50" y="8714"/>
                    <a:pt x="50" y="8739"/>
                    <a:pt x="50" y="8764"/>
                  </a:cubicBezTo>
                  <a:cubicBezTo>
                    <a:pt x="50" y="8789"/>
                    <a:pt x="50" y="8789"/>
                    <a:pt x="50" y="8814"/>
                  </a:cubicBezTo>
                  <a:cubicBezTo>
                    <a:pt x="50" y="8839"/>
                    <a:pt x="50" y="8864"/>
                    <a:pt x="50" y="8864"/>
                  </a:cubicBezTo>
                  <a:cubicBezTo>
                    <a:pt x="50" y="8889"/>
                    <a:pt x="50" y="8914"/>
                    <a:pt x="50" y="8939"/>
                  </a:cubicBezTo>
                  <a:cubicBezTo>
                    <a:pt x="50" y="8939"/>
                    <a:pt x="50" y="8964"/>
                    <a:pt x="50" y="8989"/>
                  </a:cubicBezTo>
                  <a:cubicBezTo>
                    <a:pt x="50" y="9014"/>
                    <a:pt x="50" y="9040"/>
                    <a:pt x="50" y="9040"/>
                  </a:cubicBezTo>
                  <a:cubicBezTo>
                    <a:pt x="50" y="9065"/>
                    <a:pt x="50" y="9090"/>
                    <a:pt x="50" y="9115"/>
                  </a:cubicBezTo>
                  <a:cubicBezTo>
                    <a:pt x="50" y="9115"/>
                    <a:pt x="50" y="9140"/>
                    <a:pt x="50" y="9165"/>
                  </a:cubicBezTo>
                  <a:cubicBezTo>
                    <a:pt x="50" y="9190"/>
                    <a:pt x="50" y="9190"/>
                    <a:pt x="50" y="9215"/>
                  </a:cubicBezTo>
                  <a:cubicBezTo>
                    <a:pt x="50" y="9240"/>
                    <a:pt x="50" y="9265"/>
                    <a:pt x="50" y="9265"/>
                  </a:cubicBezTo>
                  <a:cubicBezTo>
                    <a:pt x="50" y="9290"/>
                    <a:pt x="50" y="9315"/>
                    <a:pt x="50" y="9340"/>
                  </a:cubicBezTo>
                  <a:cubicBezTo>
                    <a:pt x="50" y="9340"/>
                    <a:pt x="50" y="9365"/>
                    <a:pt x="50" y="9390"/>
                  </a:cubicBezTo>
                  <a:cubicBezTo>
                    <a:pt x="50" y="9415"/>
                    <a:pt x="50" y="9415"/>
                    <a:pt x="50" y="9441"/>
                  </a:cubicBezTo>
                  <a:cubicBezTo>
                    <a:pt x="50" y="9466"/>
                    <a:pt x="50" y="9491"/>
                    <a:pt x="50" y="9491"/>
                  </a:cubicBezTo>
                  <a:cubicBezTo>
                    <a:pt x="50" y="9516"/>
                    <a:pt x="50" y="9541"/>
                    <a:pt x="50" y="9566"/>
                  </a:cubicBezTo>
                  <a:cubicBezTo>
                    <a:pt x="50" y="9566"/>
                    <a:pt x="50" y="9591"/>
                    <a:pt x="50" y="9616"/>
                  </a:cubicBezTo>
                  <a:cubicBezTo>
                    <a:pt x="50" y="9641"/>
                    <a:pt x="50" y="9641"/>
                    <a:pt x="50" y="9666"/>
                  </a:cubicBezTo>
                  <a:cubicBezTo>
                    <a:pt x="50" y="9691"/>
                    <a:pt x="50" y="9716"/>
                    <a:pt x="50" y="9716"/>
                  </a:cubicBezTo>
                  <a:cubicBezTo>
                    <a:pt x="50" y="9741"/>
                    <a:pt x="50" y="9766"/>
                    <a:pt x="50" y="9791"/>
                  </a:cubicBezTo>
                  <a:cubicBezTo>
                    <a:pt x="50" y="9791"/>
                    <a:pt x="50" y="9816"/>
                    <a:pt x="50" y="9842"/>
                  </a:cubicBezTo>
                  <a:cubicBezTo>
                    <a:pt x="50" y="9867"/>
                    <a:pt x="50" y="9867"/>
                    <a:pt x="50" y="9892"/>
                  </a:cubicBezTo>
                  <a:cubicBezTo>
                    <a:pt x="50" y="9917"/>
                    <a:pt x="50" y="9942"/>
                    <a:pt x="50" y="9942"/>
                  </a:cubicBezTo>
                  <a:cubicBezTo>
                    <a:pt x="50" y="9967"/>
                    <a:pt x="50" y="9992"/>
                    <a:pt x="50" y="10017"/>
                  </a:cubicBezTo>
                  <a:cubicBezTo>
                    <a:pt x="50" y="10017"/>
                    <a:pt x="50" y="10042"/>
                    <a:pt x="50" y="10067"/>
                  </a:cubicBezTo>
                  <a:cubicBezTo>
                    <a:pt x="0" y="10518"/>
                    <a:pt x="251" y="10994"/>
                    <a:pt x="752" y="11170"/>
                  </a:cubicBezTo>
                  <a:cubicBezTo>
                    <a:pt x="6691" y="13192"/>
                    <a:pt x="25635" y="19124"/>
                    <a:pt x="41885" y="19124"/>
                  </a:cubicBezTo>
                  <a:cubicBezTo>
                    <a:pt x="44974" y="19124"/>
                    <a:pt x="47966" y="18909"/>
                    <a:pt x="50752" y="18413"/>
                  </a:cubicBezTo>
                  <a:cubicBezTo>
                    <a:pt x="69950" y="14979"/>
                    <a:pt x="78447" y="8313"/>
                    <a:pt x="78321" y="6132"/>
                  </a:cubicBezTo>
                  <a:cubicBezTo>
                    <a:pt x="78321" y="6132"/>
                    <a:pt x="78321" y="6107"/>
                    <a:pt x="78321" y="6082"/>
                  </a:cubicBezTo>
                  <a:cubicBezTo>
                    <a:pt x="78321" y="6057"/>
                    <a:pt x="78321" y="6057"/>
                    <a:pt x="78321" y="6032"/>
                  </a:cubicBezTo>
                  <a:cubicBezTo>
                    <a:pt x="78321" y="6007"/>
                    <a:pt x="78321" y="5982"/>
                    <a:pt x="78321" y="5982"/>
                  </a:cubicBezTo>
                  <a:cubicBezTo>
                    <a:pt x="78321" y="5957"/>
                    <a:pt x="78321" y="5932"/>
                    <a:pt x="78321" y="5907"/>
                  </a:cubicBezTo>
                  <a:cubicBezTo>
                    <a:pt x="78321" y="5882"/>
                    <a:pt x="78321" y="5882"/>
                    <a:pt x="78321" y="5857"/>
                  </a:cubicBezTo>
                  <a:cubicBezTo>
                    <a:pt x="78321" y="5832"/>
                    <a:pt x="78321" y="5806"/>
                    <a:pt x="78321" y="5806"/>
                  </a:cubicBezTo>
                  <a:cubicBezTo>
                    <a:pt x="78321" y="5781"/>
                    <a:pt x="78321" y="5756"/>
                    <a:pt x="78321" y="5731"/>
                  </a:cubicBezTo>
                  <a:cubicBezTo>
                    <a:pt x="78321" y="5731"/>
                    <a:pt x="78321" y="5706"/>
                    <a:pt x="78321" y="5681"/>
                  </a:cubicBezTo>
                  <a:cubicBezTo>
                    <a:pt x="78321" y="5656"/>
                    <a:pt x="78321" y="5656"/>
                    <a:pt x="78321" y="5631"/>
                  </a:cubicBezTo>
                  <a:cubicBezTo>
                    <a:pt x="78321" y="5606"/>
                    <a:pt x="78321" y="5581"/>
                    <a:pt x="78321" y="5581"/>
                  </a:cubicBezTo>
                  <a:cubicBezTo>
                    <a:pt x="78321" y="5556"/>
                    <a:pt x="78321" y="5531"/>
                    <a:pt x="78321" y="5506"/>
                  </a:cubicBezTo>
                  <a:cubicBezTo>
                    <a:pt x="78321" y="5506"/>
                    <a:pt x="78321" y="5481"/>
                    <a:pt x="78321" y="5456"/>
                  </a:cubicBezTo>
                  <a:cubicBezTo>
                    <a:pt x="78321" y="5430"/>
                    <a:pt x="78321" y="5430"/>
                    <a:pt x="78321" y="5405"/>
                  </a:cubicBezTo>
                  <a:cubicBezTo>
                    <a:pt x="78321" y="5380"/>
                    <a:pt x="78321" y="5355"/>
                    <a:pt x="78321" y="5355"/>
                  </a:cubicBezTo>
                  <a:cubicBezTo>
                    <a:pt x="78321" y="5330"/>
                    <a:pt x="78321" y="5305"/>
                    <a:pt x="78321" y="5280"/>
                  </a:cubicBezTo>
                  <a:cubicBezTo>
                    <a:pt x="78321" y="5280"/>
                    <a:pt x="78321" y="5255"/>
                    <a:pt x="78321" y="5230"/>
                  </a:cubicBezTo>
                  <a:cubicBezTo>
                    <a:pt x="78321" y="5205"/>
                    <a:pt x="78321" y="5205"/>
                    <a:pt x="78321" y="5180"/>
                  </a:cubicBezTo>
                  <a:cubicBezTo>
                    <a:pt x="78321" y="5155"/>
                    <a:pt x="78321" y="5130"/>
                    <a:pt x="78321" y="5130"/>
                  </a:cubicBezTo>
                  <a:cubicBezTo>
                    <a:pt x="78321" y="5105"/>
                    <a:pt x="78321" y="5080"/>
                    <a:pt x="78321" y="5055"/>
                  </a:cubicBezTo>
                  <a:cubicBezTo>
                    <a:pt x="78321" y="5055"/>
                    <a:pt x="78321" y="5029"/>
                    <a:pt x="78321" y="5004"/>
                  </a:cubicBezTo>
                  <a:cubicBezTo>
                    <a:pt x="78321" y="4979"/>
                    <a:pt x="78321" y="4979"/>
                    <a:pt x="78321" y="4954"/>
                  </a:cubicBezTo>
                  <a:cubicBezTo>
                    <a:pt x="78321" y="4929"/>
                    <a:pt x="78321" y="4904"/>
                    <a:pt x="78321" y="4904"/>
                  </a:cubicBezTo>
                  <a:cubicBezTo>
                    <a:pt x="78321" y="4879"/>
                    <a:pt x="78321" y="4854"/>
                    <a:pt x="78321" y="4829"/>
                  </a:cubicBezTo>
                  <a:cubicBezTo>
                    <a:pt x="78321" y="4829"/>
                    <a:pt x="78321" y="4804"/>
                    <a:pt x="78321" y="4779"/>
                  </a:cubicBezTo>
                  <a:cubicBezTo>
                    <a:pt x="78321" y="4754"/>
                    <a:pt x="78321" y="4729"/>
                    <a:pt x="78321" y="4729"/>
                  </a:cubicBezTo>
                  <a:cubicBezTo>
                    <a:pt x="78321" y="4704"/>
                    <a:pt x="78321" y="4679"/>
                    <a:pt x="78321" y="4654"/>
                  </a:cubicBezTo>
                  <a:cubicBezTo>
                    <a:pt x="78321" y="4654"/>
                    <a:pt x="78321" y="4628"/>
                    <a:pt x="78321" y="4603"/>
                  </a:cubicBezTo>
                  <a:cubicBezTo>
                    <a:pt x="78321" y="4578"/>
                    <a:pt x="78321" y="4578"/>
                    <a:pt x="78321" y="4553"/>
                  </a:cubicBezTo>
                  <a:cubicBezTo>
                    <a:pt x="78321" y="4528"/>
                    <a:pt x="78321" y="4503"/>
                    <a:pt x="78321" y="4503"/>
                  </a:cubicBezTo>
                  <a:cubicBezTo>
                    <a:pt x="78321" y="4478"/>
                    <a:pt x="78321" y="4453"/>
                    <a:pt x="78321" y="4428"/>
                  </a:cubicBezTo>
                  <a:cubicBezTo>
                    <a:pt x="78321" y="4428"/>
                    <a:pt x="78321" y="4403"/>
                    <a:pt x="78321" y="4378"/>
                  </a:cubicBezTo>
                  <a:cubicBezTo>
                    <a:pt x="78321" y="4353"/>
                    <a:pt x="78321" y="4353"/>
                    <a:pt x="78321" y="4328"/>
                  </a:cubicBezTo>
                  <a:cubicBezTo>
                    <a:pt x="78321" y="4303"/>
                    <a:pt x="78321" y="4278"/>
                    <a:pt x="78321" y="4278"/>
                  </a:cubicBezTo>
                  <a:cubicBezTo>
                    <a:pt x="78321" y="4253"/>
                    <a:pt x="78321" y="4227"/>
                    <a:pt x="78321" y="4202"/>
                  </a:cubicBezTo>
                  <a:cubicBezTo>
                    <a:pt x="78321" y="4202"/>
                    <a:pt x="78321" y="4177"/>
                    <a:pt x="78321" y="4152"/>
                  </a:cubicBezTo>
                  <a:cubicBezTo>
                    <a:pt x="78321" y="4127"/>
                    <a:pt x="78321" y="4127"/>
                    <a:pt x="78321" y="4102"/>
                  </a:cubicBezTo>
                  <a:cubicBezTo>
                    <a:pt x="78321" y="4077"/>
                    <a:pt x="78321" y="4052"/>
                    <a:pt x="78321" y="4052"/>
                  </a:cubicBezTo>
                  <a:cubicBezTo>
                    <a:pt x="78321" y="4027"/>
                    <a:pt x="78321" y="4002"/>
                    <a:pt x="78321" y="3977"/>
                  </a:cubicBezTo>
                  <a:cubicBezTo>
                    <a:pt x="78321" y="3977"/>
                    <a:pt x="78321" y="3952"/>
                    <a:pt x="78321" y="3927"/>
                  </a:cubicBezTo>
                  <a:cubicBezTo>
                    <a:pt x="78321" y="3902"/>
                    <a:pt x="78321" y="3902"/>
                    <a:pt x="78321" y="3877"/>
                  </a:cubicBezTo>
                  <a:cubicBezTo>
                    <a:pt x="78321" y="3852"/>
                    <a:pt x="78321" y="3826"/>
                    <a:pt x="78321" y="3826"/>
                  </a:cubicBezTo>
                  <a:cubicBezTo>
                    <a:pt x="78321" y="3801"/>
                    <a:pt x="78321" y="3776"/>
                    <a:pt x="78321" y="3751"/>
                  </a:cubicBezTo>
                  <a:cubicBezTo>
                    <a:pt x="78321" y="3751"/>
                    <a:pt x="78321" y="3726"/>
                    <a:pt x="78321" y="3701"/>
                  </a:cubicBezTo>
                  <a:cubicBezTo>
                    <a:pt x="78321" y="3676"/>
                    <a:pt x="78321" y="3676"/>
                    <a:pt x="78321" y="3651"/>
                  </a:cubicBezTo>
                  <a:cubicBezTo>
                    <a:pt x="78321" y="3626"/>
                    <a:pt x="78321" y="3601"/>
                    <a:pt x="78321" y="3601"/>
                  </a:cubicBezTo>
                  <a:cubicBezTo>
                    <a:pt x="78321" y="3576"/>
                    <a:pt x="78321" y="3551"/>
                    <a:pt x="78321" y="3526"/>
                  </a:cubicBezTo>
                  <a:cubicBezTo>
                    <a:pt x="78321" y="3501"/>
                    <a:pt x="78321" y="3501"/>
                    <a:pt x="78321" y="3476"/>
                  </a:cubicBezTo>
                  <a:cubicBezTo>
                    <a:pt x="78321" y="3451"/>
                    <a:pt x="78321" y="3425"/>
                    <a:pt x="78321" y="3425"/>
                  </a:cubicBezTo>
                  <a:cubicBezTo>
                    <a:pt x="78321" y="3400"/>
                    <a:pt x="78321" y="3375"/>
                    <a:pt x="78321" y="3350"/>
                  </a:cubicBezTo>
                  <a:cubicBezTo>
                    <a:pt x="78321" y="3350"/>
                    <a:pt x="78321" y="3325"/>
                    <a:pt x="78321" y="3300"/>
                  </a:cubicBezTo>
                  <a:cubicBezTo>
                    <a:pt x="78321" y="3150"/>
                    <a:pt x="78296" y="2999"/>
                    <a:pt x="78221" y="2899"/>
                  </a:cubicBezTo>
                  <a:cubicBezTo>
                    <a:pt x="77560" y="2023"/>
                    <a:pt x="60203" y="0"/>
                    <a:pt x="41569" y="0"/>
                  </a:cubicBezTo>
                  <a:close/>
                </a:path>
              </a:pathLst>
            </a:custGeom>
            <a:solidFill>
              <a:srgbClr val="CC46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0" name="Google Shape;9840;p60"/>
            <p:cNvSpPr/>
            <p:nvPr/>
          </p:nvSpPr>
          <p:spPr>
            <a:xfrm>
              <a:off x="4667125" y="3395363"/>
              <a:ext cx="1991900" cy="406025"/>
            </a:xfrm>
            <a:custGeom>
              <a:avLst/>
              <a:gdLst/>
              <a:ahLst/>
              <a:cxnLst/>
              <a:rect l="l" t="t" r="r" b="b"/>
              <a:pathLst>
                <a:path w="79676" h="16241" extrusionOk="0">
                  <a:moveTo>
                    <a:pt x="41770" y="0"/>
                  </a:moveTo>
                  <a:cubicBezTo>
                    <a:pt x="25766" y="0"/>
                    <a:pt x="8820" y="1492"/>
                    <a:pt x="702" y="6483"/>
                  </a:cubicBezTo>
                  <a:cubicBezTo>
                    <a:pt x="1" y="6934"/>
                    <a:pt x="151" y="8012"/>
                    <a:pt x="953" y="8288"/>
                  </a:cubicBezTo>
                  <a:cubicBezTo>
                    <a:pt x="6894" y="10289"/>
                    <a:pt x="25853" y="16240"/>
                    <a:pt x="42107" y="16240"/>
                  </a:cubicBezTo>
                  <a:cubicBezTo>
                    <a:pt x="45189" y="16240"/>
                    <a:pt x="48173" y="16026"/>
                    <a:pt x="50953" y="15531"/>
                  </a:cubicBezTo>
                  <a:cubicBezTo>
                    <a:pt x="71354" y="11872"/>
                    <a:pt x="79675" y="4553"/>
                    <a:pt x="78422" y="2899"/>
                  </a:cubicBezTo>
                  <a:cubicBezTo>
                    <a:pt x="77761" y="2023"/>
                    <a:pt x="60404" y="0"/>
                    <a:pt x="41770" y="0"/>
                  </a:cubicBezTo>
                  <a:close/>
                </a:path>
              </a:pathLst>
            </a:custGeom>
            <a:solidFill>
              <a:srgbClr val="E887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1" name="Google Shape;9841;p60"/>
            <p:cNvSpPr/>
            <p:nvPr/>
          </p:nvSpPr>
          <p:spPr>
            <a:xfrm>
              <a:off x="4897075" y="3417713"/>
              <a:ext cx="922975" cy="279475"/>
            </a:xfrm>
            <a:custGeom>
              <a:avLst/>
              <a:gdLst/>
              <a:ahLst/>
              <a:cxnLst/>
              <a:rect l="l" t="t" r="r" b="b"/>
              <a:pathLst>
                <a:path w="36919" h="11179" extrusionOk="0">
                  <a:moveTo>
                    <a:pt x="1" y="0"/>
                  </a:moveTo>
                  <a:lnTo>
                    <a:pt x="1" y="3935"/>
                  </a:lnTo>
                  <a:lnTo>
                    <a:pt x="36918" y="11178"/>
                  </a:lnTo>
                  <a:lnTo>
                    <a:pt x="36918" y="5890"/>
                  </a:lnTo>
                  <a:cubicBezTo>
                    <a:pt x="36918" y="5890"/>
                    <a:pt x="803" y="251"/>
                    <a:pt x="1" y="0"/>
                  </a:cubicBezTo>
                  <a:close/>
                </a:path>
              </a:pathLst>
            </a:custGeom>
            <a:solidFill>
              <a:srgbClr val="2E56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2" name="Google Shape;9842;p60"/>
            <p:cNvSpPr/>
            <p:nvPr/>
          </p:nvSpPr>
          <p:spPr>
            <a:xfrm>
              <a:off x="5820025" y="3450288"/>
              <a:ext cx="677975" cy="246900"/>
            </a:xfrm>
            <a:custGeom>
              <a:avLst/>
              <a:gdLst/>
              <a:ahLst/>
              <a:cxnLst/>
              <a:rect l="l" t="t" r="r" b="b"/>
              <a:pathLst>
                <a:path w="27119" h="9876" extrusionOk="0">
                  <a:moveTo>
                    <a:pt x="27118" y="0"/>
                  </a:moveTo>
                  <a:lnTo>
                    <a:pt x="0" y="4787"/>
                  </a:lnTo>
                  <a:lnTo>
                    <a:pt x="0" y="9875"/>
                  </a:lnTo>
                  <a:lnTo>
                    <a:pt x="26667" y="4787"/>
                  </a:lnTo>
                  <a:lnTo>
                    <a:pt x="27118" y="0"/>
                  </a:lnTo>
                  <a:close/>
                </a:path>
              </a:pathLst>
            </a:custGeom>
            <a:solidFill>
              <a:srgbClr val="2643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3" name="Google Shape;9843;p60"/>
            <p:cNvSpPr/>
            <p:nvPr/>
          </p:nvSpPr>
          <p:spPr>
            <a:xfrm>
              <a:off x="5820025" y="3488513"/>
              <a:ext cx="674200" cy="175450"/>
            </a:xfrm>
            <a:custGeom>
              <a:avLst/>
              <a:gdLst/>
              <a:ahLst/>
              <a:cxnLst/>
              <a:rect l="l" t="t" r="r" b="b"/>
              <a:pathLst>
                <a:path w="26968" h="7018" extrusionOk="0">
                  <a:moveTo>
                    <a:pt x="26968" y="0"/>
                  </a:moveTo>
                  <a:lnTo>
                    <a:pt x="0" y="4712"/>
                  </a:lnTo>
                  <a:lnTo>
                    <a:pt x="0" y="7018"/>
                  </a:lnTo>
                  <a:lnTo>
                    <a:pt x="26792" y="1905"/>
                  </a:lnTo>
                  <a:lnTo>
                    <a:pt x="26968" y="0"/>
                  </a:lnTo>
                  <a:close/>
                </a:path>
              </a:pathLst>
            </a:custGeom>
            <a:solidFill>
              <a:srgbClr val="F5EA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4" name="Google Shape;9844;p60"/>
            <p:cNvSpPr/>
            <p:nvPr/>
          </p:nvSpPr>
          <p:spPr>
            <a:xfrm>
              <a:off x="4897075" y="3311813"/>
              <a:ext cx="1600925" cy="258175"/>
            </a:xfrm>
            <a:custGeom>
              <a:avLst/>
              <a:gdLst/>
              <a:ahLst/>
              <a:cxnLst/>
              <a:rect l="l" t="t" r="r" b="b"/>
              <a:pathLst>
                <a:path w="64037" h="10327" extrusionOk="0">
                  <a:moveTo>
                    <a:pt x="29675" y="1"/>
                  </a:moveTo>
                  <a:lnTo>
                    <a:pt x="1" y="4236"/>
                  </a:lnTo>
                  <a:lnTo>
                    <a:pt x="36918" y="10326"/>
                  </a:lnTo>
                  <a:lnTo>
                    <a:pt x="64036" y="5539"/>
                  </a:lnTo>
                  <a:lnTo>
                    <a:pt x="29675" y="1"/>
                  </a:lnTo>
                  <a:close/>
                </a:path>
              </a:pathLst>
            </a:custGeom>
            <a:solidFill>
              <a:srgbClr val="3C67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5" name="Google Shape;9845;p60"/>
            <p:cNvSpPr/>
            <p:nvPr/>
          </p:nvSpPr>
          <p:spPr>
            <a:xfrm>
              <a:off x="5085675" y="3323088"/>
              <a:ext cx="705550" cy="213700"/>
            </a:xfrm>
            <a:custGeom>
              <a:avLst/>
              <a:gdLst/>
              <a:ahLst/>
              <a:cxnLst/>
              <a:rect l="l" t="t" r="r" b="b"/>
              <a:pathLst>
                <a:path w="28222" h="8548" extrusionOk="0">
                  <a:moveTo>
                    <a:pt x="1" y="1"/>
                  </a:moveTo>
                  <a:lnTo>
                    <a:pt x="1" y="3033"/>
                  </a:lnTo>
                  <a:lnTo>
                    <a:pt x="28221" y="8547"/>
                  </a:lnTo>
                  <a:lnTo>
                    <a:pt x="28221" y="4512"/>
                  </a:lnTo>
                  <a:cubicBezTo>
                    <a:pt x="28221" y="4512"/>
                    <a:pt x="627" y="201"/>
                    <a:pt x="1" y="1"/>
                  </a:cubicBezTo>
                  <a:close/>
                </a:path>
              </a:pathLst>
            </a:custGeom>
            <a:solidFill>
              <a:srgbClr val="FFB3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6" name="Google Shape;9846;p60"/>
            <p:cNvSpPr/>
            <p:nvPr/>
          </p:nvSpPr>
          <p:spPr>
            <a:xfrm>
              <a:off x="5791200" y="3348163"/>
              <a:ext cx="517575" cy="188625"/>
            </a:xfrm>
            <a:custGeom>
              <a:avLst/>
              <a:gdLst/>
              <a:ahLst/>
              <a:cxnLst/>
              <a:rect l="l" t="t" r="r" b="b"/>
              <a:pathLst>
                <a:path w="20703" h="7545" extrusionOk="0">
                  <a:moveTo>
                    <a:pt x="20702" y="0"/>
                  </a:moveTo>
                  <a:lnTo>
                    <a:pt x="0" y="3659"/>
                  </a:lnTo>
                  <a:lnTo>
                    <a:pt x="0" y="7544"/>
                  </a:lnTo>
                  <a:lnTo>
                    <a:pt x="20376" y="3659"/>
                  </a:lnTo>
                  <a:lnTo>
                    <a:pt x="20702" y="0"/>
                  </a:lnTo>
                  <a:close/>
                </a:path>
              </a:pathLst>
            </a:custGeom>
            <a:solidFill>
              <a:srgbClr val="F58F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7" name="Google Shape;9847;p60"/>
            <p:cNvSpPr/>
            <p:nvPr/>
          </p:nvSpPr>
          <p:spPr>
            <a:xfrm>
              <a:off x="5791200" y="3377613"/>
              <a:ext cx="515050" cy="134100"/>
            </a:xfrm>
            <a:custGeom>
              <a:avLst/>
              <a:gdLst/>
              <a:ahLst/>
              <a:cxnLst/>
              <a:rect l="l" t="t" r="r" b="b"/>
              <a:pathLst>
                <a:path w="20602" h="5364" extrusionOk="0">
                  <a:moveTo>
                    <a:pt x="20602" y="0"/>
                  </a:moveTo>
                  <a:lnTo>
                    <a:pt x="0" y="3609"/>
                  </a:lnTo>
                  <a:lnTo>
                    <a:pt x="0" y="5364"/>
                  </a:lnTo>
                  <a:lnTo>
                    <a:pt x="20477" y="1454"/>
                  </a:lnTo>
                  <a:lnTo>
                    <a:pt x="20602" y="0"/>
                  </a:lnTo>
                  <a:close/>
                </a:path>
              </a:pathLst>
            </a:custGeom>
            <a:solidFill>
              <a:srgbClr val="F5EA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8" name="Google Shape;9848;p60"/>
            <p:cNvSpPr/>
            <p:nvPr/>
          </p:nvSpPr>
          <p:spPr>
            <a:xfrm>
              <a:off x="5085675" y="3242263"/>
              <a:ext cx="1223100" cy="197400"/>
            </a:xfrm>
            <a:custGeom>
              <a:avLst/>
              <a:gdLst/>
              <a:ahLst/>
              <a:cxnLst/>
              <a:rect l="l" t="t" r="r" b="b"/>
              <a:pathLst>
                <a:path w="48924" h="7896" extrusionOk="0">
                  <a:moveTo>
                    <a:pt x="22682" y="1"/>
                  </a:moveTo>
                  <a:lnTo>
                    <a:pt x="1" y="3234"/>
                  </a:lnTo>
                  <a:lnTo>
                    <a:pt x="28221" y="7895"/>
                  </a:lnTo>
                  <a:lnTo>
                    <a:pt x="48923" y="4236"/>
                  </a:lnTo>
                  <a:lnTo>
                    <a:pt x="22682" y="1"/>
                  </a:lnTo>
                  <a:close/>
                </a:path>
              </a:pathLst>
            </a:custGeom>
            <a:solidFill>
              <a:srgbClr val="FFD6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9" name="Google Shape;9849;p60"/>
            <p:cNvSpPr/>
            <p:nvPr/>
          </p:nvSpPr>
          <p:spPr>
            <a:xfrm>
              <a:off x="5520525" y="3010338"/>
              <a:ext cx="429850" cy="351000"/>
            </a:xfrm>
            <a:custGeom>
              <a:avLst/>
              <a:gdLst/>
              <a:ahLst/>
              <a:cxnLst/>
              <a:rect l="l" t="t" r="r" b="b"/>
              <a:pathLst>
                <a:path w="17194" h="14040" extrusionOk="0">
                  <a:moveTo>
                    <a:pt x="12355" y="1"/>
                  </a:moveTo>
                  <a:cubicBezTo>
                    <a:pt x="12129" y="1"/>
                    <a:pt x="11903" y="26"/>
                    <a:pt x="11679" y="80"/>
                  </a:cubicBezTo>
                  <a:cubicBezTo>
                    <a:pt x="10677" y="280"/>
                    <a:pt x="10000" y="1007"/>
                    <a:pt x="9098" y="1358"/>
                  </a:cubicBezTo>
                  <a:cubicBezTo>
                    <a:pt x="8910" y="1420"/>
                    <a:pt x="8703" y="1458"/>
                    <a:pt x="8500" y="1458"/>
                  </a:cubicBezTo>
                  <a:cubicBezTo>
                    <a:pt x="8296" y="1458"/>
                    <a:pt x="8095" y="1420"/>
                    <a:pt x="7920" y="1333"/>
                  </a:cubicBezTo>
                  <a:cubicBezTo>
                    <a:pt x="7719" y="1257"/>
                    <a:pt x="7569" y="1132"/>
                    <a:pt x="7419" y="1007"/>
                  </a:cubicBezTo>
                  <a:cubicBezTo>
                    <a:pt x="6593" y="384"/>
                    <a:pt x="5687" y="65"/>
                    <a:pt x="4791" y="65"/>
                  </a:cubicBezTo>
                  <a:cubicBezTo>
                    <a:pt x="3811" y="65"/>
                    <a:pt x="2843" y="447"/>
                    <a:pt x="2005" y="1232"/>
                  </a:cubicBezTo>
                  <a:cubicBezTo>
                    <a:pt x="927" y="2235"/>
                    <a:pt x="226" y="3663"/>
                    <a:pt x="75" y="5117"/>
                  </a:cubicBezTo>
                  <a:cubicBezTo>
                    <a:pt x="25" y="5518"/>
                    <a:pt x="0" y="5944"/>
                    <a:pt x="50" y="6345"/>
                  </a:cubicBezTo>
                  <a:cubicBezTo>
                    <a:pt x="201" y="8250"/>
                    <a:pt x="1253" y="10029"/>
                    <a:pt x="2832" y="11082"/>
                  </a:cubicBezTo>
                  <a:cubicBezTo>
                    <a:pt x="3584" y="11583"/>
                    <a:pt x="4386" y="12009"/>
                    <a:pt x="5063" y="12611"/>
                  </a:cubicBezTo>
                  <a:cubicBezTo>
                    <a:pt x="5540" y="13041"/>
                    <a:pt x="5973" y="13971"/>
                    <a:pt x="6706" y="13971"/>
                  </a:cubicBezTo>
                  <a:cubicBezTo>
                    <a:pt x="6742" y="13971"/>
                    <a:pt x="6779" y="13969"/>
                    <a:pt x="6817" y="13964"/>
                  </a:cubicBezTo>
                  <a:cubicBezTo>
                    <a:pt x="7243" y="13914"/>
                    <a:pt x="7394" y="13613"/>
                    <a:pt x="7719" y="13488"/>
                  </a:cubicBezTo>
                  <a:cubicBezTo>
                    <a:pt x="7796" y="13450"/>
                    <a:pt x="7841" y="13433"/>
                    <a:pt x="7871" y="13433"/>
                  </a:cubicBezTo>
                  <a:cubicBezTo>
                    <a:pt x="7959" y="13433"/>
                    <a:pt x="7908" y="13583"/>
                    <a:pt x="8095" y="13789"/>
                  </a:cubicBezTo>
                  <a:cubicBezTo>
                    <a:pt x="8190" y="13891"/>
                    <a:pt x="8337" y="13932"/>
                    <a:pt x="8495" y="13932"/>
                  </a:cubicBezTo>
                  <a:cubicBezTo>
                    <a:pt x="8920" y="13932"/>
                    <a:pt x="9433" y="13635"/>
                    <a:pt x="9276" y="13416"/>
                  </a:cubicBezTo>
                  <a:lnTo>
                    <a:pt x="9276" y="13416"/>
                  </a:lnTo>
                  <a:cubicBezTo>
                    <a:pt x="9551" y="13790"/>
                    <a:pt x="9976" y="14039"/>
                    <a:pt x="10426" y="14039"/>
                  </a:cubicBezTo>
                  <a:cubicBezTo>
                    <a:pt x="10627" y="14039"/>
                    <a:pt x="10827" y="14014"/>
                    <a:pt x="11003" y="13889"/>
                  </a:cubicBezTo>
                  <a:cubicBezTo>
                    <a:pt x="11253" y="13739"/>
                    <a:pt x="11454" y="13338"/>
                    <a:pt x="11654" y="13112"/>
                  </a:cubicBezTo>
                  <a:cubicBezTo>
                    <a:pt x="11905" y="12811"/>
                    <a:pt x="12181" y="12561"/>
                    <a:pt x="12481" y="12310"/>
                  </a:cubicBezTo>
                  <a:cubicBezTo>
                    <a:pt x="13083" y="11859"/>
                    <a:pt x="13735" y="11483"/>
                    <a:pt x="14361" y="11082"/>
                  </a:cubicBezTo>
                  <a:cubicBezTo>
                    <a:pt x="15940" y="10029"/>
                    <a:pt x="17018" y="8250"/>
                    <a:pt x="17168" y="6345"/>
                  </a:cubicBezTo>
                  <a:cubicBezTo>
                    <a:pt x="17193" y="5919"/>
                    <a:pt x="17193" y="5493"/>
                    <a:pt x="17143" y="5067"/>
                  </a:cubicBezTo>
                  <a:cubicBezTo>
                    <a:pt x="16968" y="3613"/>
                    <a:pt x="16266" y="2235"/>
                    <a:pt x="15188" y="1232"/>
                  </a:cubicBezTo>
                  <a:cubicBezTo>
                    <a:pt x="14447" y="532"/>
                    <a:pt x="13400" y="1"/>
                    <a:pt x="12355" y="1"/>
                  </a:cubicBezTo>
                  <a:close/>
                </a:path>
              </a:pathLst>
            </a:custGeom>
            <a:solidFill>
              <a:srgbClr val="E63A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0" name="Google Shape;9850;p60"/>
            <p:cNvSpPr/>
            <p:nvPr/>
          </p:nvSpPr>
          <p:spPr>
            <a:xfrm>
              <a:off x="5688425" y="3048463"/>
              <a:ext cx="96525" cy="48425"/>
            </a:xfrm>
            <a:custGeom>
              <a:avLst/>
              <a:gdLst/>
              <a:ahLst/>
              <a:cxnLst/>
              <a:rect l="l" t="t" r="r" b="b"/>
              <a:pathLst>
                <a:path w="3861" h="1937" extrusionOk="0">
                  <a:moveTo>
                    <a:pt x="452" y="1"/>
                  </a:moveTo>
                  <a:cubicBezTo>
                    <a:pt x="401" y="1"/>
                    <a:pt x="344" y="18"/>
                    <a:pt x="277" y="58"/>
                  </a:cubicBezTo>
                  <a:cubicBezTo>
                    <a:pt x="76" y="133"/>
                    <a:pt x="1" y="384"/>
                    <a:pt x="51" y="585"/>
                  </a:cubicBezTo>
                  <a:cubicBezTo>
                    <a:pt x="101" y="785"/>
                    <a:pt x="227" y="935"/>
                    <a:pt x="377" y="1111"/>
                  </a:cubicBezTo>
                  <a:cubicBezTo>
                    <a:pt x="552" y="1311"/>
                    <a:pt x="728" y="1537"/>
                    <a:pt x="953" y="1687"/>
                  </a:cubicBezTo>
                  <a:lnTo>
                    <a:pt x="978" y="1687"/>
                  </a:lnTo>
                  <a:cubicBezTo>
                    <a:pt x="1257" y="1864"/>
                    <a:pt x="1571" y="1937"/>
                    <a:pt x="1888" y="1937"/>
                  </a:cubicBezTo>
                  <a:cubicBezTo>
                    <a:pt x="2113" y="1937"/>
                    <a:pt x="2339" y="1900"/>
                    <a:pt x="2557" y="1838"/>
                  </a:cubicBezTo>
                  <a:cubicBezTo>
                    <a:pt x="2758" y="1788"/>
                    <a:pt x="2933" y="1712"/>
                    <a:pt x="3109" y="1612"/>
                  </a:cubicBezTo>
                  <a:cubicBezTo>
                    <a:pt x="3334" y="1487"/>
                    <a:pt x="3585" y="1336"/>
                    <a:pt x="3710" y="1111"/>
                  </a:cubicBezTo>
                  <a:cubicBezTo>
                    <a:pt x="3861" y="885"/>
                    <a:pt x="3861" y="585"/>
                    <a:pt x="3660" y="384"/>
                  </a:cubicBezTo>
                  <a:cubicBezTo>
                    <a:pt x="3548" y="288"/>
                    <a:pt x="3404" y="243"/>
                    <a:pt x="3256" y="243"/>
                  </a:cubicBezTo>
                  <a:cubicBezTo>
                    <a:pt x="3174" y="243"/>
                    <a:pt x="3089" y="257"/>
                    <a:pt x="3009" y="284"/>
                  </a:cubicBezTo>
                  <a:cubicBezTo>
                    <a:pt x="2783" y="334"/>
                    <a:pt x="2557" y="459"/>
                    <a:pt x="2332" y="534"/>
                  </a:cubicBezTo>
                  <a:cubicBezTo>
                    <a:pt x="2282" y="534"/>
                    <a:pt x="2257" y="560"/>
                    <a:pt x="2207" y="560"/>
                  </a:cubicBezTo>
                  <a:cubicBezTo>
                    <a:pt x="2094" y="585"/>
                    <a:pt x="1981" y="597"/>
                    <a:pt x="1868" y="597"/>
                  </a:cubicBezTo>
                  <a:cubicBezTo>
                    <a:pt x="1755" y="597"/>
                    <a:pt x="1643" y="585"/>
                    <a:pt x="1530" y="560"/>
                  </a:cubicBezTo>
                  <a:cubicBezTo>
                    <a:pt x="1279" y="484"/>
                    <a:pt x="1054" y="384"/>
                    <a:pt x="828" y="234"/>
                  </a:cubicBezTo>
                  <a:cubicBezTo>
                    <a:pt x="682" y="124"/>
                    <a:pt x="589" y="1"/>
                    <a:pt x="452" y="1"/>
                  </a:cubicBezTo>
                  <a:close/>
                </a:path>
              </a:pathLst>
            </a:custGeom>
            <a:solidFill>
              <a:srgbClr val="B823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1" name="Google Shape;9851;p60"/>
            <p:cNvSpPr/>
            <p:nvPr/>
          </p:nvSpPr>
          <p:spPr>
            <a:xfrm>
              <a:off x="5642700" y="2922463"/>
              <a:ext cx="109675" cy="161275"/>
            </a:xfrm>
            <a:custGeom>
              <a:avLst/>
              <a:gdLst/>
              <a:ahLst/>
              <a:cxnLst/>
              <a:rect l="l" t="t" r="r" b="b"/>
              <a:pathLst>
                <a:path w="4387" h="6451" extrusionOk="0">
                  <a:moveTo>
                    <a:pt x="982" y="0"/>
                  </a:moveTo>
                  <a:cubicBezTo>
                    <a:pt x="949" y="0"/>
                    <a:pt x="914" y="3"/>
                    <a:pt x="878" y="11"/>
                  </a:cubicBezTo>
                  <a:cubicBezTo>
                    <a:pt x="802" y="36"/>
                    <a:pt x="727" y="86"/>
                    <a:pt x="627" y="161"/>
                  </a:cubicBezTo>
                  <a:cubicBezTo>
                    <a:pt x="401" y="361"/>
                    <a:pt x="201" y="637"/>
                    <a:pt x="51" y="938"/>
                  </a:cubicBezTo>
                  <a:cubicBezTo>
                    <a:pt x="25" y="963"/>
                    <a:pt x="0" y="1013"/>
                    <a:pt x="25" y="1063"/>
                  </a:cubicBezTo>
                  <a:cubicBezTo>
                    <a:pt x="51" y="1138"/>
                    <a:pt x="151" y="1138"/>
                    <a:pt x="201" y="1138"/>
                  </a:cubicBezTo>
                  <a:cubicBezTo>
                    <a:pt x="381" y="1129"/>
                    <a:pt x="561" y="1119"/>
                    <a:pt x="738" y="1119"/>
                  </a:cubicBezTo>
                  <a:cubicBezTo>
                    <a:pt x="1030" y="1119"/>
                    <a:pt x="1314" y="1145"/>
                    <a:pt x="1579" y="1239"/>
                  </a:cubicBezTo>
                  <a:cubicBezTo>
                    <a:pt x="2757" y="1615"/>
                    <a:pt x="3284" y="3143"/>
                    <a:pt x="3409" y="4246"/>
                  </a:cubicBezTo>
                  <a:cubicBezTo>
                    <a:pt x="3434" y="4522"/>
                    <a:pt x="3409" y="4798"/>
                    <a:pt x="3359" y="5073"/>
                  </a:cubicBezTo>
                  <a:cubicBezTo>
                    <a:pt x="3334" y="5249"/>
                    <a:pt x="3284" y="5449"/>
                    <a:pt x="3183" y="5625"/>
                  </a:cubicBezTo>
                  <a:cubicBezTo>
                    <a:pt x="3158" y="5700"/>
                    <a:pt x="3108" y="5775"/>
                    <a:pt x="3058" y="5850"/>
                  </a:cubicBezTo>
                  <a:cubicBezTo>
                    <a:pt x="2983" y="5975"/>
                    <a:pt x="2883" y="6101"/>
                    <a:pt x="2782" y="6201"/>
                  </a:cubicBezTo>
                  <a:lnTo>
                    <a:pt x="2807" y="6201"/>
                  </a:lnTo>
                  <a:cubicBezTo>
                    <a:pt x="3086" y="6377"/>
                    <a:pt x="3400" y="6450"/>
                    <a:pt x="3717" y="6450"/>
                  </a:cubicBezTo>
                  <a:cubicBezTo>
                    <a:pt x="3942" y="6450"/>
                    <a:pt x="4168" y="6414"/>
                    <a:pt x="4386" y="6351"/>
                  </a:cubicBezTo>
                  <a:cubicBezTo>
                    <a:pt x="4236" y="6176"/>
                    <a:pt x="4136" y="5950"/>
                    <a:pt x="4111" y="5725"/>
                  </a:cubicBezTo>
                  <a:cubicBezTo>
                    <a:pt x="4086" y="5524"/>
                    <a:pt x="4061" y="5299"/>
                    <a:pt x="4036" y="5073"/>
                  </a:cubicBezTo>
                  <a:cubicBezTo>
                    <a:pt x="3810" y="3093"/>
                    <a:pt x="3484" y="612"/>
                    <a:pt x="1203" y="36"/>
                  </a:cubicBezTo>
                  <a:cubicBezTo>
                    <a:pt x="1133" y="18"/>
                    <a:pt x="1062" y="0"/>
                    <a:pt x="982" y="0"/>
                  </a:cubicBezTo>
                  <a:close/>
                </a:path>
              </a:pathLst>
            </a:custGeom>
            <a:solidFill>
              <a:srgbClr val="381C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2" name="Google Shape;9852;p60"/>
            <p:cNvSpPr/>
            <p:nvPr/>
          </p:nvSpPr>
          <p:spPr>
            <a:xfrm>
              <a:off x="5520525" y="3137013"/>
              <a:ext cx="429850" cy="224325"/>
            </a:xfrm>
            <a:custGeom>
              <a:avLst/>
              <a:gdLst/>
              <a:ahLst/>
              <a:cxnLst/>
              <a:rect l="l" t="t" r="r" b="b"/>
              <a:pathLst>
                <a:path w="17194" h="8973" extrusionOk="0">
                  <a:moveTo>
                    <a:pt x="17143" y="0"/>
                  </a:moveTo>
                  <a:cubicBezTo>
                    <a:pt x="17118" y="301"/>
                    <a:pt x="17118" y="602"/>
                    <a:pt x="17043" y="902"/>
                  </a:cubicBezTo>
                  <a:cubicBezTo>
                    <a:pt x="16892" y="1504"/>
                    <a:pt x="16642" y="2080"/>
                    <a:pt x="16316" y="2581"/>
                  </a:cubicBezTo>
                  <a:cubicBezTo>
                    <a:pt x="15664" y="3634"/>
                    <a:pt x="14712" y="4461"/>
                    <a:pt x="13634" y="5088"/>
                  </a:cubicBezTo>
                  <a:cubicBezTo>
                    <a:pt x="12757" y="5614"/>
                    <a:pt x="11780" y="6015"/>
                    <a:pt x="10777" y="6140"/>
                  </a:cubicBezTo>
                  <a:cubicBezTo>
                    <a:pt x="10564" y="6163"/>
                    <a:pt x="10351" y="6174"/>
                    <a:pt x="10137" y="6174"/>
                  </a:cubicBezTo>
                  <a:cubicBezTo>
                    <a:pt x="8943" y="6174"/>
                    <a:pt x="7744" y="5839"/>
                    <a:pt x="6617" y="5414"/>
                  </a:cubicBezTo>
                  <a:cubicBezTo>
                    <a:pt x="3910" y="4386"/>
                    <a:pt x="1328" y="2657"/>
                    <a:pt x="75" y="50"/>
                  </a:cubicBezTo>
                  <a:cubicBezTo>
                    <a:pt x="25" y="451"/>
                    <a:pt x="0" y="877"/>
                    <a:pt x="50" y="1278"/>
                  </a:cubicBezTo>
                  <a:cubicBezTo>
                    <a:pt x="201" y="3183"/>
                    <a:pt x="1253" y="4962"/>
                    <a:pt x="2832" y="6015"/>
                  </a:cubicBezTo>
                  <a:cubicBezTo>
                    <a:pt x="3584" y="6516"/>
                    <a:pt x="4386" y="6942"/>
                    <a:pt x="5063" y="7544"/>
                  </a:cubicBezTo>
                  <a:cubicBezTo>
                    <a:pt x="5540" y="7974"/>
                    <a:pt x="5973" y="8904"/>
                    <a:pt x="6706" y="8904"/>
                  </a:cubicBezTo>
                  <a:cubicBezTo>
                    <a:pt x="6742" y="8904"/>
                    <a:pt x="6779" y="8902"/>
                    <a:pt x="6817" y="8897"/>
                  </a:cubicBezTo>
                  <a:cubicBezTo>
                    <a:pt x="7243" y="8847"/>
                    <a:pt x="7394" y="8546"/>
                    <a:pt x="7719" y="8421"/>
                  </a:cubicBezTo>
                  <a:cubicBezTo>
                    <a:pt x="7796" y="8383"/>
                    <a:pt x="7841" y="8366"/>
                    <a:pt x="7871" y="8366"/>
                  </a:cubicBezTo>
                  <a:cubicBezTo>
                    <a:pt x="7959" y="8366"/>
                    <a:pt x="7908" y="8516"/>
                    <a:pt x="8095" y="8722"/>
                  </a:cubicBezTo>
                  <a:cubicBezTo>
                    <a:pt x="8190" y="8824"/>
                    <a:pt x="8337" y="8865"/>
                    <a:pt x="8495" y="8865"/>
                  </a:cubicBezTo>
                  <a:cubicBezTo>
                    <a:pt x="8920" y="8865"/>
                    <a:pt x="9433" y="8568"/>
                    <a:pt x="9276" y="8349"/>
                  </a:cubicBezTo>
                  <a:lnTo>
                    <a:pt x="9276" y="8349"/>
                  </a:lnTo>
                  <a:cubicBezTo>
                    <a:pt x="9551" y="8723"/>
                    <a:pt x="9976" y="8972"/>
                    <a:pt x="10426" y="8972"/>
                  </a:cubicBezTo>
                  <a:cubicBezTo>
                    <a:pt x="10627" y="8972"/>
                    <a:pt x="10827" y="8947"/>
                    <a:pt x="11003" y="8822"/>
                  </a:cubicBezTo>
                  <a:cubicBezTo>
                    <a:pt x="11253" y="8672"/>
                    <a:pt x="11454" y="8271"/>
                    <a:pt x="11654" y="8045"/>
                  </a:cubicBezTo>
                  <a:cubicBezTo>
                    <a:pt x="11905" y="7744"/>
                    <a:pt x="12181" y="7494"/>
                    <a:pt x="12481" y="7243"/>
                  </a:cubicBezTo>
                  <a:cubicBezTo>
                    <a:pt x="13083" y="6792"/>
                    <a:pt x="13735" y="6416"/>
                    <a:pt x="14361" y="6015"/>
                  </a:cubicBezTo>
                  <a:cubicBezTo>
                    <a:pt x="15940" y="4962"/>
                    <a:pt x="17018" y="3183"/>
                    <a:pt x="17168" y="1278"/>
                  </a:cubicBezTo>
                  <a:cubicBezTo>
                    <a:pt x="17193" y="852"/>
                    <a:pt x="17193" y="426"/>
                    <a:pt x="17143" y="0"/>
                  </a:cubicBezTo>
                  <a:close/>
                </a:path>
              </a:pathLst>
            </a:custGeom>
            <a:solidFill>
              <a:srgbClr val="B823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3" name="Google Shape;9853;p60"/>
            <p:cNvSpPr/>
            <p:nvPr/>
          </p:nvSpPr>
          <p:spPr>
            <a:xfrm>
              <a:off x="5831300" y="3053288"/>
              <a:ext cx="96500" cy="115100"/>
            </a:xfrm>
            <a:custGeom>
              <a:avLst/>
              <a:gdLst/>
              <a:ahLst/>
              <a:cxnLst/>
              <a:rect l="l" t="t" r="r" b="b"/>
              <a:pathLst>
                <a:path w="3860" h="4604" extrusionOk="0">
                  <a:moveTo>
                    <a:pt x="1499" y="1"/>
                  </a:moveTo>
                  <a:cubicBezTo>
                    <a:pt x="1288" y="1"/>
                    <a:pt x="1078" y="86"/>
                    <a:pt x="877" y="291"/>
                  </a:cubicBezTo>
                  <a:cubicBezTo>
                    <a:pt x="0" y="1143"/>
                    <a:pt x="827" y="3148"/>
                    <a:pt x="1454" y="3925"/>
                  </a:cubicBezTo>
                  <a:cubicBezTo>
                    <a:pt x="1730" y="4276"/>
                    <a:pt x="2106" y="4577"/>
                    <a:pt x="2532" y="4602"/>
                  </a:cubicBezTo>
                  <a:cubicBezTo>
                    <a:pt x="2546" y="4603"/>
                    <a:pt x="2559" y="4603"/>
                    <a:pt x="2573" y="4603"/>
                  </a:cubicBezTo>
                  <a:cubicBezTo>
                    <a:pt x="3133" y="4603"/>
                    <a:pt x="3637" y="4112"/>
                    <a:pt x="3735" y="3550"/>
                  </a:cubicBezTo>
                  <a:cubicBezTo>
                    <a:pt x="3860" y="2973"/>
                    <a:pt x="3685" y="2397"/>
                    <a:pt x="3434" y="1870"/>
                  </a:cubicBezTo>
                  <a:cubicBezTo>
                    <a:pt x="3155" y="1292"/>
                    <a:pt x="2321" y="1"/>
                    <a:pt x="1499" y="1"/>
                  </a:cubicBezTo>
                  <a:close/>
                </a:path>
              </a:pathLst>
            </a:custGeom>
            <a:solidFill>
              <a:srgbClr val="F55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4" name="Google Shape;9854;p60"/>
            <p:cNvSpPr/>
            <p:nvPr/>
          </p:nvSpPr>
          <p:spPr>
            <a:xfrm>
              <a:off x="5850725" y="3059113"/>
              <a:ext cx="48275" cy="57850"/>
            </a:xfrm>
            <a:custGeom>
              <a:avLst/>
              <a:gdLst/>
              <a:ahLst/>
              <a:cxnLst/>
              <a:rect l="l" t="t" r="r" b="b"/>
              <a:pathLst>
                <a:path w="1931" h="2314" extrusionOk="0">
                  <a:moveTo>
                    <a:pt x="730" y="0"/>
                  </a:moveTo>
                  <a:cubicBezTo>
                    <a:pt x="628" y="0"/>
                    <a:pt x="525" y="40"/>
                    <a:pt x="426" y="134"/>
                  </a:cubicBezTo>
                  <a:cubicBezTo>
                    <a:pt x="0" y="585"/>
                    <a:pt x="401" y="1587"/>
                    <a:pt x="727" y="1963"/>
                  </a:cubicBezTo>
                  <a:cubicBezTo>
                    <a:pt x="852" y="2139"/>
                    <a:pt x="1053" y="2289"/>
                    <a:pt x="1278" y="2314"/>
                  </a:cubicBezTo>
                  <a:cubicBezTo>
                    <a:pt x="1554" y="2314"/>
                    <a:pt x="1805" y="2063"/>
                    <a:pt x="1880" y="1788"/>
                  </a:cubicBezTo>
                  <a:cubicBezTo>
                    <a:pt x="1930" y="1487"/>
                    <a:pt x="1830" y="1211"/>
                    <a:pt x="1705" y="936"/>
                  </a:cubicBezTo>
                  <a:cubicBezTo>
                    <a:pt x="1564" y="654"/>
                    <a:pt x="1148" y="0"/>
                    <a:pt x="7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5" name="Google Shape;9855;p60"/>
            <p:cNvSpPr/>
            <p:nvPr/>
          </p:nvSpPr>
          <p:spPr>
            <a:xfrm>
              <a:off x="5770525" y="3976613"/>
              <a:ext cx="472450" cy="936725"/>
            </a:xfrm>
            <a:custGeom>
              <a:avLst/>
              <a:gdLst/>
              <a:ahLst/>
              <a:cxnLst/>
              <a:rect l="l" t="t" r="r" b="b"/>
              <a:pathLst>
                <a:path w="18898" h="37469" extrusionOk="0">
                  <a:moveTo>
                    <a:pt x="16993" y="0"/>
                  </a:moveTo>
                  <a:cubicBezTo>
                    <a:pt x="16993" y="0"/>
                    <a:pt x="16667" y="426"/>
                    <a:pt x="16065" y="1253"/>
                  </a:cubicBezTo>
                  <a:cubicBezTo>
                    <a:pt x="15965" y="1404"/>
                    <a:pt x="15865" y="1529"/>
                    <a:pt x="15740" y="1704"/>
                  </a:cubicBezTo>
                  <a:cubicBezTo>
                    <a:pt x="13960" y="4211"/>
                    <a:pt x="10376" y="9374"/>
                    <a:pt x="6116" y="16416"/>
                  </a:cubicBezTo>
                  <a:cubicBezTo>
                    <a:pt x="0" y="26567"/>
                    <a:pt x="802" y="37469"/>
                    <a:pt x="802" y="37469"/>
                  </a:cubicBezTo>
                  <a:lnTo>
                    <a:pt x="5414" y="37093"/>
                  </a:lnTo>
                  <a:cubicBezTo>
                    <a:pt x="5339" y="36341"/>
                    <a:pt x="5314" y="35564"/>
                    <a:pt x="5314" y="34762"/>
                  </a:cubicBezTo>
                  <a:cubicBezTo>
                    <a:pt x="5489" y="26717"/>
                    <a:pt x="10426" y="17243"/>
                    <a:pt x="14311" y="11028"/>
                  </a:cubicBezTo>
                  <a:cubicBezTo>
                    <a:pt x="15414" y="9273"/>
                    <a:pt x="16416" y="7770"/>
                    <a:pt x="17218" y="6642"/>
                  </a:cubicBezTo>
                  <a:cubicBezTo>
                    <a:pt x="17319" y="6466"/>
                    <a:pt x="17444" y="6316"/>
                    <a:pt x="17544" y="6166"/>
                  </a:cubicBezTo>
                  <a:cubicBezTo>
                    <a:pt x="17745" y="5890"/>
                    <a:pt x="17920" y="5614"/>
                    <a:pt x="18096" y="5389"/>
                  </a:cubicBezTo>
                  <a:cubicBezTo>
                    <a:pt x="18597" y="4712"/>
                    <a:pt x="18898" y="4311"/>
                    <a:pt x="18898" y="4311"/>
                  </a:cubicBezTo>
                  <a:lnTo>
                    <a:pt x="17795" y="1830"/>
                  </a:lnTo>
                  <a:lnTo>
                    <a:pt x="17745" y="1704"/>
                  </a:lnTo>
                  <a:lnTo>
                    <a:pt x="16993" y="0"/>
                  </a:lnTo>
                  <a:close/>
                </a:path>
              </a:pathLst>
            </a:custGeom>
            <a:solidFill>
              <a:srgbClr val="6C14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6" name="Google Shape;9856;p60"/>
            <p:cNvSpPr/>
            <p:nvPr/>
          </p:nvSpPr>
          <p:spPr>
            <a:xfrm>
              <a:off x="5790575" y="4553663"/>
              <a:ext cx="469325" cy="459050"/>
            </a:xfrm>
            <a:custGeom>
              <a:avLst/>
              <a:gdLst/>
              <a:ahLst/>
              <a:cxnLst/>
              <a:rect l="l" t="t" r="r" b="b"/>
              <a:pathLst>
                <a:path w="18773" h="18362" extrusionOk="0">
                  <a:moveTo>
                    <a:pt x="14637" y="1"/>
                  </a:moveTo>
                  <a:cubicBezTo>
                    <a:pt x="14386" y="502"/>
                    <a:pt x="13785" y="1379"/>
                    <a:pt x="13008" y="2432"/>
                  </a:cubicBezTo>
                  <a:cubicBezTo>
                    <a:pt x="10978" y="5164"/>
                    <a:pt x="7795" y="9024"/>
                    <a:pt x="6692" y="9976"/>
                  </a:cubicBezTo>
                  <a:cubicBezTo>
                    <a:pt x="5965" y="10603"/>
                    <a:pt x="5238" y="11179"/>
                    <a:pt x="4512" y="11680"/>
                  </a:cubicBezTo>
                  <a:cubicBezTo>
                    <a:pt x="2105" y="13410"/>
                    <a:pt x="0" y="14362"/>
                    <a:pt x="0" y="14362"/>
                  </a:cubicBezTo>
                  <a:cubicBezTo>
                    <a:pt x="176" y="14938"/>
                    <a:pt x="827" y="15490"/>
                    <a:pt x="1654" y="16016"/>
                  </a:cubicBezTo>
                  <a:cubicBezTo>
                    <a:pt x="2181" y="16342"/>
                    <a:pt x="2782" y="16668"/>
                    <a:pt x="3384" y="16943"/>
                  </a:cubicBezTo>
                  <a:cubicBezTo>
                    <a:pt x="3684" y="17069"/>
                    <a:pt x="3985" y="17219"/>
                    <a:pt x="4286" y="17319"/>
                  </a:cubicBezTo>
                  <a:lnTo>
                    <a:pt x="4286" y="17344"/>
                  </a:lnTo>
                  <a:cubicBezTo>
                    <a:pt x="4587" y="17445"/>
                    <a:pt x="4862" y="17570"/>
                    <a:pt x="5138" y="17670"/>
                  </a:cubicBezTo>
                  <a:cubicBezTo>
                    <a:pt x="5689" y="17871"/>
                    <a:pt x="6166" y="18046"/>
                    <a:pt x="6517" y="18171"/>
                  </a:cubicBezTo>
                  <a:cubicBezTo>
                    <a:pt x="6542" y="18197"/>
                    <a:pt x="6592" y="18197"/>
                    <a:pt x="6642" y="18222"/>
                  </a:cubicBezTo>
                  <a:cubicBezTo>
                    <a:pt x="6717" y="18247"/>
                    <a:pt x="6767" y="18247"/>
                    <a:pt x="6817" y="18272"/>
                  </a:cubicBezTo>
                  <a:cubicBezTo>
                    <a:pt x="6918" y="18297"/>
                    <a:pt x="6993" y="18322"/>
                    <a:pt x="7018" y="18347"/>
                  </a:cubicBezTo>
                  <a:lnTo>
                    <a:pt x="7068" y="18347"/>
                  </a:lnTo>
                  <a:cubicBezTo>
                    <a:pt x="7163" y="18357"/>
                    <a:pt x="7267" y="18362"/>
                    <a:pt x="7380" y="18362"/>
                  </a:cubicBezTo>
                  <a:cubicBezTo>
                    <a:pt x="7829" y="18362"/>
                    <a:pt x="8406" y="18282"/>
                    <a:pt x="9048" y="18121"/>
                  </a:cubicBezTo>
                  <a:cubicBezTo>
                    <a:pt x="9750" y="17921"/>
                    <a:pt x="10552" y="17645"/>
                    <a:pt x="11278" y="17269"/>
                  </a:cubicBezTo>
                  <a:cubicBezTo>
                    <a:pt x="12181" y="16843"/>
                    <a:pt x="13008" y="16267"/>
                    <a:pt x="13584" y="15615"/>
                  </a:cubicBezTo>
                  <a:cubicBezTo>
                    <a:pt x="13735" y="15440"/>
                    <a:pt x="13885" y="15239"/>
                    <a:pt x="14035" y="15064"/>
                  </a:cubicBezTo>
                  <a:cubicBezTo>
                    <a:pt x="14111" y="14963"/>
                    <a:pt x="14186" y="14888"/>
                    <a:pt x="14236" y="14813"/>
                  </a:cubicBezTo>
                  <a:cubicBezTo>
                    <a:pt x="14286" y="14763"/>
                    <a:pt x="14311" y="14738"/>
                    <a:pt x="14336" y="14713"/>
                  </a:cubicBezTo>
                  <a:cubicBezTo>
                    <a:pt x="15364" y="13410"/>
                    <a:pt x="16065" y="12307"/>
                    <a:pt x="16065" y="12307"/>
                  </a:cubicBezTo>
                  <a:lnTo>
                    <a:pt x="16266" y="12407"/>
                  </a:lnTo>
                  <a:lnTo>
                    <a:pt x="18772" y="8873"/>
                  </a:lnTo>
                  <a:lnTo>
                    <a:pt x="14963" y="728"/>
                  </a:lnTo>
                  <a:lnTo>
                    <a:pt x="14637" y="1"/>
                  </a:lnTo>
                  <a:close/>
                </a:path>
              </a:pathLst>
            </a:custGeom>
            <a:solidFill>
              <a:srgbClr val="A21C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7" name="Google Shape;9857;p60"/>
            <p:cNvSpPr/>
            <p:nvPr/>
          </p:nvSpPr>
          <p:spPr>
            <a:xfrm>
              <a:off x="5957850" y="4553663"/>
              <a:ext cx="302050" cy="376600"/>
            </a:xfrm>
            <a:custGeom>
              <a:avLst/>
              <a:gdLst/>
              <a:ahLst/>
              <a:cxnLst/>
              <a:rect l="l" t="t" r="r" b="b"/>
              <a:pathLst>
                <a:path w="12082" h="15064" extrusionOk="0">
                  <a:moveTo>
                    <a:pt x="7946" y="1"/>
                  </a:moveTo>
                  <a:cubicBezTo>
                    <a:pt x="7695" y="502"/>
                    <a:pt x="7094" y="1379"/>
                    <a:pt x="6317" y="2432"/>
                  </a:cubicBezTo>
                  <a:cubicBezTo>
                    <a:pt x="4287" y="5164"/>
                    <a:pt x="1104" y="9024"/>
                    <a:pt x="1" y="9976"/>
                  </a:cubicBezTo>
                  <a:cubicBezTo>
                    <a:pt x="427" y="9976"/>
                    <a:pt x="853" y="9901"/>
                    <a:pt x="1204" y="9901"/>
                  </a:cubicBezTo>
                  <a:cubicBezTo>
                    <a:pt x="1225" y="9900"/>
                    <a:pt x="1246" y="9900"/>
                    <a:pt x="1268" y="9900"/>
                  </a:cubicBezTo>
                  <a:cubicBezTo>
                    <a:pt x="2590" y="9900"/>
                    <a:pt x="3597" y="10669"/>
                    <a:pt x="4362" y="11705"/>
                  </a:cubicBezTo>
                  <a:cubicBezTo>
                    <a:pt x="4963" y="12532"/>
                    <a:pt x="6993" y="14086"/>
                    <a:pt x="7344" y="15064"/>
                  </a:cubicBezTo>
                  <a:cubicBezTo>
                    <a:pt x="7420" y="14963"/>
                    <a:pt x="7495" y="14888"/>
                    <a:pt x="7545" y="14813"/>
                  </a:cubicBezTo>
                  <a:cubicBezTo>
                    <a:pt x="7595" y="14763"/>
                    <a:pt x="7620" y="14738"/>
                    <a:pt x="7645" y="14713"/>
                  </a:cubicBezTo>
                  <a:cubicBezTo>
                    <a:pt x="8673" y="13410"/>
                    <a:pt x="9374" y="12307"/>
                    <a:pt x="9374" y="12307"/>
                  </a:cubicBezTo>
                  <a:lnTo>
                    <a:pt x="9575" y="12407"/>
                  </a:lnTo>
                  <a:lnTo>
                    <a:pt x="12081" y="8873"/>
                  </a:lnTo>
                  <a:lnTo>
                    <a:pt x="8272" y="728"/>
                  </a:lnTo>
                  <a:lnTo>
                    <a:pt x="7946" y="1"/>
                  </a:lnTo>
                  <a:close/>
                </a:path>
              </a:pathLst>
            </a:custGeom>
            <a:solidFill>
              <a:srgbClr val="7C1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8" name="Google Shape;9858;p60"/>
            <p:cNvSpPr/>
            <p:nvPr/>
          </p:nvSpPr>
          <p:spPr>
            <a:xfrm>
              <a:off x="5831925" y="4944038"/>
              <a:ext cx="298275" cy="68675"/>
            </a:xfrm>
            <a:custGeom>
              <a:avLst/>
              <a:gdLst/>
              <a:ahLst/>
              <a:cxnLst/>
              <a:rect l="l" t="t" r="r" b="b"/>
              <a:pathLst>
                <a:path w="11931" h="2747" extrusionOk="0">
                  <a:moveTo>
                    <a:pt x="11930" y="0"/>
                  </a:moveTo>
                  <a:lnTo>
                    <a:pt x="11930" y="0"/>
                  </a:lnTo>
                  <a:cubicBezTo>
                    <a:pt x="11203" y="75"/>
                    <a:pt x="10477" y="476"/>
                    <a:pt x="9800" y="827"/>
                  </a:cubicBezTo>
                  <a:cubicBezTo>
                    <a:pt x="8877" y="1296"/>
                    <a:pt x="7358" y="1418"/>
                    <a:pt x="5877" y="1418"/>
                  </a:cubicBezTo>
                  <a:cubicBezTo>
                    <a:pt x="4746" y="1418"/>
                    <a:pt x="3636" y="1347"/>
                    <a:pt x="2832" y="1303"/>
                  </a:cubicBezTo>
                  <a:cubicBezTo>
                    <a:pt x="1830" y="1253"/>
                    <a:pt x="928" y="702"/>
                    <a:pt x="0" y="401"/>
                  </a:cubicBezTo>
                  <a:lnTo>
                    <a:pt x="0" y="401"/>
                  </a:lnTo>
                  <a:cubicBezTo>
                    <a:pt x="527" y="727"/>
                    <a:pt x="1128" y="1053"/>
                    <a:pt x="1730" y="1328"/>
                  </a:cubicBezTo>
                  <a:cubicBezTo>
                    <a:pt x="2030" y="1454"/>
                    <a:pt x="2331" y="1604"/>
                    <a:pt x="2632" y="1729"/>
                  </a:cubicBezTo>
                  <a:cubicBezTo>
                    <a:pt x="2933" y="1855"/>
                    <a:pt x="3208" y="1955"/>
                    <a:pt x="3484" y="2055"/>
                  </a:cubicBezTo>
                  <a:cubicBezTo>
                    <a:pt x="4035" y="2256"/>
                    <a:pt x="4512" y="2431"/>
                    <a:pt x="4863" y="2556"/>
                  </a:cubicBezTo>
                  <a:cubicBezTo>
                    <a:pt x="4888" y="2582"/>
                    <a:pt x="4938" y="2582"/>
                    <a:pt x="4988" y="2607"/>
                  </a:cubicBezTo>
                  <a:cubicBezTo>
                    <a:pt x="5063" y="2632"/>
                    <a:pt x="5113" y="2657"/>
                    <a:pt x="5163" y="2657"/>
                  </a:cubicBezTo>
                  <a:cubicBezTo>
                    <a:pt x="5264" y="2682"/>
                    <a:pt x="5339" y="2707"/>
                    <a:pt x="5364" y="2732"/>
                  </a:cubicBezTo>
                  <a:lnTo>
                    <a:pt x="5414" y="2732"/>
                  </a:lnTo>
                  <a:cubicBezTo>
                    <a:pt x="5509" y="2742"/>
                    <a:pt x="5613" y="2747"/>
                    <a:pt x="5726" y="2747"/>
                  </a:cubicBezTo>
                  <a:cubicBezTo>
                    <a:pt x="6175" y="2747"/>
                    <a:pt x="6752" y="2667"/>
                    <a:pt x="7394" y="2506"/>
                  </a:cubicBezTo>
                  <a:cubicBezTo>
                    <a:pt x="8096" y="2306"/>
                    <a:pt x="8898" y="2030"/>
                    <a:pt x="9624" y="1679"/>
                  </a:cubicBezTo>
                  <a:cubicBezTo>
                    <a:pt x="10527" y="1228"/>
                    <a:pt x="11354" y="652"/>
                    <a:pt x="11930" y="0"/>
                  </a:cubicBezTo>
                  <a:close/>
                </a:path>
              </a:pathLst>
            </a:custGeom>
            <a:solidFill>
              <a:srgbClr val="DF3C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9" name="Google Shape;9859;p60"/>
            <p:cNvSpPr/>
            <p:nvPr/>
          </p:nvSpPr>
          <p:spPr>
            <a:xfrm>
              <a:off x="6110125" y="4019213"/>
              <a:ext cx="313925" cy="1082725"/>
            </a:xfrm>
            <a:custGeom>
              <a:avLst/>
              <a:gdLst/>
              <a:ahLst/>
              <a:cxnLst/>
              <a:rect l="l" t="t" r="r" b="b"/>
              <a:pathLst>
                <a:path w="12557" h="43309" extrusionOk="0">
                  <a:moveTo>
                    <a:pt x="2331" y="0"/>
                  </a:moveTo>
                  <a:cubicBezTo>
                    <a:pt x="2331" y="0"/>
                    <a:pt x="2306" y="151"/>
                    <a:pt x="2231" y="401"/>
                  </a:cubicBezTo>
                  <a:cubicBezTo>
                    <a:pt x="1980" y="1429"/>
                    <a:pt x="1253" y="4587"/>
                    <a:pt x="727" y="9324"/>
                  </a:cubicBezTo>
                  <a:cubicBezTo>
                    <a:pt x="301" y="13183"/>
                    <a:pt x="0" y="18121"/>
                    <a:pt x="226" y="23810"/>
                  </a:cubicBezTo>
                  <a:cubicBezTo>
                    <a:pt x="376" y="27620"/>
                    <a:pt x="752" y="31780"/>
                    <a:pt x="1454" y="36191"/>
                  </a:cubicBezTo>
                  <a:cubicBezTo>
                    <a:pt x="1479" y="36316"/>
                    <a:pt x="1504" y="36442"/>
                    <a:pt x="1529" y="36567"/>
                  </a:cubicBezTo>
                  <a:cubicBezTo>
                    <a:pt x="1604" y="37018"/>
                    <a:pt x="1679" y="37469"/>
                    <a:pt x="1755" y="37920"/>
                  </a:cubicBezTo>
                  <a:cubicBezTo>
                    <a:pt x="2080" y="39700"/>
                    <a:pt x="3434" y="41128"/>
                    <a:pt x="5188" y="41529"/>
                  </a:cubicBezTo>
                  <a:lnTo>
                    <a:pt x="12557" y="43309"/>
                  </a:lnTo>
                  <a:lnTo>
                    <a:pt x="12507" y="41379"/>
                  </a:lnTo>
                  <a:lnTo>
                    <a:pt x="11780" y="14211"/>
                  </a:lnTo>
                  <a:lnTo>
                    <a:pt x="11755" y="12983"/>
                  </a:lnTo>
                  <a:lnTo>
                    <a:pt x="11755" y="12958"/>
                  </a:lnTo>
                  <a:lnTo>
                    <a:pt x="11679" y="10777"/>
                  </a:lnTo>
                  <a:lnTo>
                    <a:pt x="11654" y="9048"/>
                  </a:lnTo>
                  <a:lnTo>
                    <a:pt x="9399" y="6366"/>
                  </a:lnTo>
                  <a:lnTo>
                    <a:pt x="4211" y="126"/>
                  </a:lnTo>
                  <a:lnTo>
                    <a:pt x="4111" y="0"/>
                  </a:lnTo>
                  <a:close/>
                </a:path>
              </a:pathLst>
            </a:custGeom>
            <a:solidFill>
              <a:srgbClr val="6C14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0" name="Google Shape;9860;p60"/>
            <p:cNvSpPr/>
            <p:nvPr/>
          </p:nvSpPr>
          <p:spPr>
            <a:xfrm>
              <a:off x="6208500" y="3944638"/>
              <a:ext cx="1174825" cy="1198850"/>
            </a:xfrm>
            <a:custGeom>
              <a:avLst/>
              <a:gdLst/>
              <a:ahLst/>
              <a:cxnLst/>
              <a:rect l="l" t="t" r="r" b="b"/>
              <a:pathLst>
                <a:path w="46993" h="47954" extrusionOk="0">
                  <a:moveTo>
                    <a:pt x="21128" y="1"/>
                  </a:moveTo>
                  <a:lnTo>
                    <a:pt x="18221" y="427"/>
                  </a:lnTo>
                  <a:lnTo>
                    <a:pt x="226" y="2983"/>
                  </a:lnTo>
                  <a:lnTo>
                    <a:pt x="176" y="2983"/>
                  </a:lnTo>
                  <a:cubicBezTo>
                    <a:pt x="100" y="3836"/>
                    <a:pt x="50" y="4763"/>
                    <a:pt x="25" y="5690"/>
                  </a:cubicBezTo>
                  <a:lnTo>
                    <a:pt x="25" y="5715"/>
                  </a:lnTo>
                  <a:cubicBezTo>
                    <a:pt x="0" y="6267"/>
                    <a:pt x="0" y="6843"/>
                    <a:pt x="25" y="7445"/>
                  </a:cubicBezTo>
                  <a:cubicBezTo>
                    <a:pt x="25" y="7846"/>
                    <a:pt x="25" y="8272"/>
                    <a:pt x="50" y="8673"/>
                  </a:cubicBezTo>
                  <a:cubicBezTo>
                    <a:pt x="50" y="9124"/>
                    <a:pt x="75" y="9575"/>
                    <a:pt x="100" y="10026"/>
                  </a:cubicBezTo>
                  <a:cubicBezTo>
                    <a:pt x="125" y="10427"/>
                    <a:pt x="150" y="10828"/>
                    <a:pt x="176" y="11254"/>
                  </a:cubicBezTo>
                  <a:cubicBezTo>
                    <a:pt x="226" y="11956"/>
                    <a:pt x="276" y="12683"/>
                    <a:pt x="351" y="13410"/>
                  </a:cubicBezTo>
                  <a:cubicBezTo>
                    <a:pt x="1353" y="24487"/>
                    <a:pt x="4336" y="37595"/>
                    <a:pt x="5639" y="43059"/>
                  </a:cubicBezTo>
                  <a:cubicBezTo>
                    <a:pt x="6015" y="44588"/>
                    <a:pt x="7143" y="45816"/>
                    <a:pt x="8622" y="46292"/>
                  </a:cubicBezTo>
                  <a:cubicBezTo>
                    <a:pt x="8722" y="46317"/>
                    <a:pt x="8822" y="46342"/>
                    <a:pt x="8897" y="46367"/>
                  </a:cubicBezTo>
                  <a:cubicBezTo>
                    <a:pt x="9023" y="46392"/>
                    <a:pt x="9148" y="46417"/>
                    <a:pt x="9273" y="46442"/>
                  </a:cubicBezTo>
                  <a:cubicBezTo>
                    <a:pt x="13637" y="47516"/>
                    <a:pt x="17691" y="47953"/>
                    <a:pt x="21400" y="47953"/>
                  </a:cubicBezTo>
                  <a:cubicBezTo>
                    <a:pt x="24359" y="47953"/>
                    <a:pt x="27097" y="47675"/>
                    <a:pt x="29599" y="47219"/>
                  </a:cubicBezTo>
                  <a:cubicBezTo>
                    <a:pt x="36667" y="45891"/>
                    <a:pt x="41830" y="43159"/>
                    <a:pt x="44662" y="41329"/>
                  </a:cubicBezTo>
                  <a:cubicBezTo>
                    <a:pt x="46241" y="40302"/>
                    <a:pt x="46993" y="38397"/>
                    <a:pt x="46592" y="36568"/>
                  </a:cubicBezTo>
                  <a:cubicBezTo>
                    <a:pt x="46592" y="36542"/>
                    <a:pt x="46592" y="36542"/>
                    <a:pt x="46592" y="36542"/>
                  </a:cubicBezTo>
                  <a:cubicBezTo>
                    <a:pt x="44988" y="29450"/>
                    <a:pt x="41730" y="23084"/>
                    <a:pt x="38070" y="17745"/>
                  </a:cubicBezTo>
                  <a:cubicBezTo>
                    <a:pt x="36492" y="15465"/>
                    <a:pt x="34837" y="13359"/>
                    <a:pt x="33208" y="11455"/>
                  </a:cubicBezTo>
                  <a:cubicBezTo>
                    <a:pt x="33108" y="11354"/>
                    <a:pt x="33008" y="11229"/>
                    <a:pt x="32933" y="11129"/>
                  </a:cubicBezTo>
                  <a:cubicBezTo>
                    <a:pt x="32532" y="10678"/>
                    <a:pt x="32156" y="10252"/>
                    <a:pt x="31755" y="9826"/>
                  </a:cubicBezTo>
                  <a:lnTo>
                    <a:pt x="31755" y="9800"/>
                  </a:lnTo>
                  <a:cubicBezTo>
                    <a:pt x="31604" y="9650"/>
                    <a:pt x="31454" y="9475"/>
                    <a:pt x="31304" y="9299"/>
                  </a:cubicBezTo>
                  <a:cubicBezTo>
                    <a:pt x="25840" y="3384"/>
                    <a:pt x="21128" y="1"/>
                    <a:pt x="21128" y="1"/>
                  </a:cubicBezTo>
                  <a:close/>
                </a:path>
              </a:pathLst>
            </a:custGeom>
            <a:solidFill>
              <a:srgbClr val="A21C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1" name="Google Shape;9861;p60"/>
            <p:cNvSpPr/>
            <p:nvPr/>
          </p:nvSpPr>
          <p:spPr>
            <a:xfrm>
              <a:off x="6207875" y="3944638"/>
              <a:ext cx="830850" cy="465525"/>
            </a:xfrm>
            <a:custGeom>
              <a:avLst/>
              <a:gdLst/>
              <a:ahLst/>
              <a:cxnLst/>
              <a:rect l="l" t="t" r="r" b="b"/>
              <a:pathLst>
                <a:path w="33234" h="18621" extrusionOk="0">
                  <a:moveTo>
                    <a:pt x="21153" y="1"/>
                  </a:moveTo>
                  <a:lnTo>
                    <a:pt x="201" y="2983"/>
                  </a:lnTo>
                  <a:cubicBezTo>
                    <a:pt x="0" y="5064"/>
                    <a:pt x="0" y="7445"/>
                    <a:pt x="125" y="10026"/>
                  </a:cubicBezTo>
                  <a:cubicBezTo>
                    <a:pt x="3698" y="17113"/>
                    <a:pt x="10632" y="18620"/>
                    <a:pt x="15883" y="18620"/>
                  </a:cubicBezTo>
                  <a:cubicBezTo>
                    <a:pt x="19768" y="18620"/>
                    <a:pt x="22732" y="17796"/>
                    <a:pt x="22732" y="17796"/>
                  </a:cubicBezTo>
                  <a:cubicBezTo>
                    <a:pt x="24687" y="17319"/>
                    <a:pt x="26316" y="16818"/>
                    <a:pt x="27669" y="16292"/>
                  </a:cubicBezTo>
                  <a:cubicBezTo>
                    <a:pt x="31354" y="14838"/>
                    <a:pt x="32933" y="13159"/>
                    <a:pt x="33233" y="11455"/>
                  </a:cubicBezTo>
                  <a:cubicBezTo>
                    <a:pt x="32582" y="10703"/>
                    <a:pt x="31955" y="10001"/>
                    <a:pt x="31329" y="9299"/>
                  </a:cubicBezTo>
                  <a:cubicBezTo>
                    <a:pt x="25865" y="3384"/>
                    <a:pt x="21153" y="1"/>
                    <a:pt x="21153" y="1"/>
                  </a:cubicBezTo>
                  <a:close/>
                </a:path>
              </a:pathLst>
            </a:custGeom>
            <a:solidFill>
              <a:srgbClr val="7C1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2" name="Google Shape;9862;p60"/>
            <p:cNvSpPr/>
            <p:nvPr/>
          </p:nvSpPr>
          <p:spPr>
            <a:xfrm>
              <a:off x="6156475" y="3896938"/>
              <a:ext cx="883500" cy="482625"/>
            </a:xfrm>
            <a:custGeom>
              <a:avLst/>
              <a:gdLst/>
              <a:ahLst/>
              <a:cxnLst/>
              <a:rect l="l" t="t" r="r" b="b"/>
              <a:pathLst>
                <a:path w="35340" h="19305" extrusionOk="0">
                  <a:moveTo>
                    <a:pt x="16840" y="0"/>
                  </a:moveTo>
                  <a:cubicBezTo>
                    <a:pt x="8237" y="0"/>
                    <a:pt x="252" y="2627"/>
                    <a:pt x="1" y="2711"/>
                  </a:cubicBezTo>
                  <a:cubicBezTo>
                    <a:pt x="26" y="2811"/>
                    <a:pt x="26" y="2911"/>
                    <a:pt x="26" y="3012"/>
                  </a:cubicBezTo>
                  <a:cubicBezTo>
                    <a:pt x="51" y="3137"/>
                    <a:pt x="76" y="3237"/>
                    <a:pt x="76" y="3363"/>
                  </a:cubicBezTo>
                  <a:cubicBezTo>
                    <a:pt x="101" y="3613"/>
                    <a:pt x="151" y="3839"/>
                    <a:pt x="176" y="4089"/>
                  </a:cubicBezTo>
                  <a:cubicBezTo>
                    <a:pt x="201" y="4240"/>
                    <a:pt x="226" y="4390"/>
                    <a:pt x="252" y="4541"/>
                  </a:cubicBezTo>
                  <a:cubicBezTo>
                    <a:pt x="252" y="4591"/>
                    <a:pt x="277" y="4641"/>
                    <a:pt x="277" y="4666"/>
                  </a:cubicBezTo>
                  <a:cubicBezTo>
                    <a:pt x="277" y="4741"/>
                    <a:pt x="302" y="4816"/>
                    <a:pt x="302" y="4891"/>
                  </a:cubicBezTo>
                  <a:cubicBezTo>
                    <a:pt x="327" y="4992"/>
                    <a:pt x="352" y="5067"/>
                    <a:pt x="352" y="5142"/>
                  </a:cubicBezTo>
                  <a:cubicBezTo>
                    <a:pt x="377" y="5192"/>
                    <a:pt x="377" y="5242"/>
                    <a:pt x="377" y="5267"/>
                  </a:cubicBezTo>
                  <a:cubicBezTo>
                    <a:pt x="402" y="5443"/>
                    <a:pt x="452" y="5593"/>
                    <a:pt x="477" y="5744"/>
                  </a:cubicBezTo>
                  <a:cubicBezTo>
                    <a:pt x="577" y="6145"/>
                    <a:pt x="653" y="6546"/>
                    <a:pt x="753" y="6921"/>
                  </a:cubicBezTo>
                  <a:cubicBezTo>
                    <a:pt x="803" y="7097"/>
                    <a:pt x="853" y="7247"/>
                    <a:pt x="903" y="7398"/>
                  </a:cubicBezTo>
                  <a:cubicBezTo>
                    <a:pt x="903" y="7448"/>
                    <a:pt x="928" y="7473"/>
                    <a:pt x="928" y="7498"/>
                  </a:cubicBezTo>
                  <a:cubicBezTo>
                    <a:pt x="978" y="7673"/>
                    <a:pt x="1028" y="7824"/>
                    <a:pt x="1079" y="7999"/>
                  </a:cubicBezTo>
                  <a:cubicBezTo>
                    <a:pt x="1129" y="8150"/>
                    <a:pt x="1179" y="8300"/>
                    <a:pt x="1229" y="8425"/>
                  </a:cubicBezTo>
                  <a:cubicBezTo>
                    <a:pt x="1229" y="8475"/>
                    <a:pt x="1254" y="8500"/>
                    <a:pt x="1254" y="8526"/>
                  </a:cubicBezTo>
                  <a:cubicBezTo>
                    <a:pt x="1304" y="8676"/>
                    <a:pt x="1379" y="8826"/>
                    <a:pt x="1429" y="8977"/>
                  </a:cubicBezTo>
                  <a:cubicBezTo>
                    <a:pt x="1480" y="9127"/>
                    <a:pt x="1530" y="9277"/>
                    <a:pt x="1605" y="9428"/>
                  </a:cubicBezTo>
                  <a:cubicBezTo>
                    <a:pt x="1605" y="9453"/>
                    <a:pt x="1605" y="9478"/>
                    <a:pt x="1630" y="9478"/>
                  </a:cubicBezTo>
                  <a:cubicBezTo>
                    <a:pt x="1680" y="9603"/>
                    <a:pt x="1705" y="9703"/>
                    <a:pt x="1780" y="9829"/>
                  </a:cubicBezTo>
                  <a:cubicBezTo>
                    <a:pt x="1780" y="9854"/>
                    <a:pt x="1805" y="9879"/>
                    <a:pt x="1805" y="9929"/>
                  </a:cubicBezTo>
                  <a:cubicBezTo>
                    <a:pt x="1881" y="10054"/>
                    <a:pt x="1931" y="10180"/>
                    <a:pt x="1981" y="10305"/>
                  </a:cubicBezTo>
                  <a:cubicBezTo>
                    <a:pt x="2031" y="10405"/>
                    <a:pt x="2081" y="10505"/>
                    <a:pt x="2131" y="10581"/>
                  </a:cubicBezTo>
                  <a:cubicBezTo>
                    <a:pt x="2156" y="10681"/>
                    <a:pt x="2206" y="10731"/>
                    <a:pt x="2231" y="10806"/>
                  </a:cubicBezTo>
                  <a:cubicBezTo>
                    <a:pt x="2307" y="10957"/>
                    <a:pt x="2382" y="11082"/>
                    <a:pt x="2457" y="11232"/>
                  </a:cubicBezTo>
                  <a:cubicBezTo>
                    <a:pt x="2532" y="11383"/>
                    <a:pt x="2607" y="11508"/>
                    <a:pt x="2683" y="11633"/>
                  </a:cubicBezTo>
                  <a:cubicBezTo>
                    <a:pt x="2783" y="11784"/>
                    <a:pt x="2858" y="11909"/>
                    <a:pt x="2933" y="12034"/>
                  </a:cubicBezTo>
                  <a:cubicBezTo>
                    <a:pt x="3084" y="12285"/>
                    <a:pt x="3234" y="12510"/>
                    <a:pt x="3409" y="12736"/>
                  </a:cubicBezTo>
                  <a:cubicBezTo>
                    <a:pt x="3510" y="12886"/>
                    <a:pt x="3585" y="13012"/>
                    <a:pt x="3685" y="13137"/>
                  </a:cubicBezTo>
                  <a:cubicBezTo>
                    <a:pt x="3785" y="13262"/>
                    <a:pt x="3861" y="13363"/>
                    <a:pt x="3961" y="13488"/>
                  </a:cubicBezTo>
                  <a:cubicBezTo>
                    <a:pt x="4061" y="13588"/>
                    <a:pt x="4136" y="13714"/>
                    <a:pt x="4236" y="13814"/>
                  </a:cubicBezTo>
                  <a:cubicBezTo>
                    <a:pt x="4337" y="13939"/>
                    <a:pt x="4412" y="14039"/>
                    <a:pt x="4512" y="14140"/>
                  </a:cubicBezTo>
                  <a:cubicBezTo>
                    <a:pt x="4612" y="14240"/>
                    <a:pt x="4713" y="14340"/>
                    <a:pt x="4813" y="14440"/>
                  </a:cubicBezTo>
                  <a:cubicBezTo>
                    <a:pt x="4888" y="14541"/>
                    <a:pt x="4988" y="14641"/>
                    <a:pt x="5089" y="14741"/>
                  </a:cubicBezTo>
                  <a:cubicBezTo>
                    <a:pt x="5189" y="14841"/>
                    <a:pt x="5289" y="14917"/>
                    <a:pt x="5389" y="15017"/>
                  </a:cubicBezTo>
                  <a:cubicBezTo>
                    <a:pt x="5490" y="15117"/>
                    <a:pt x="5590" y="15192"/>
                    <a:pt x="5690" y="15292"/>
                  </a:cubicBezTo>
                  <a:cubicBezTo>
                    <a:pt x="5790" y="15393"/>
                    <a:pt x="5891" y="15468"/>
                    <a:pt x="6016" y="15543"/>
                  </a:cubicBezTo>
                  <a:cubicBezTo>
                    <a:pt x="6116" y="15643"/>
                    <a:pt x="6216" y="15719"/>
                    <a:pt x="6317" y="15819"/>
                  </a:cubicBezTo>
                  <a:cubicBezTo>
                    <a:pt x="6517" y="15969"/>
                    <a:pt x="6743" y="16120"/>
                    <a:pt x="6968" y="16270"/>
                  </a:cubicBezTo>
                  <a:cubicBezTo>
                    <a:pt x="7820" y="16871"/>
                    <a:pt x="8723" y="17348"/>
                    <a:pt x="9650" y="17749"/>
                  </a:cubicBezTo>
                  <a:cubicBezTo>
                    <a:pt x="9725" y="17799"/>
                    <a:pt x="9800" y="17824"/>
                    <a:pt x="9901" y="17849"/>
                  </a:cubicBezTo>
                  <a:lnTo>
                    <a:pt x="9901" y="17874"/>
                  </a:lnTo>
                  <a:cubicBezTo>
                    <a:pt x="9926" y="17874"/>
                    <a:pt x="9951" y="17874"/>
                    <a:pt x="10001" y="17899"/>
                  </a:cubicBezTo>
                  <a:cubicBezTo>
                    <a:pt x="10227" y="17999"/>
                    <a:pt x="10452" y="18074"/>
                    <a:pt x="10703" y="18150"/>
                  </a:cubicBezTo>
                  <a:cubicBezTo>
                    <a:pt x="10803" y="18200"/>
                    <a:pt x="10928" y="18250"/>
                    <a:pt x="11054" y="18275"/>
                  </a:cubicBezTo>
                  <a:cubicBezTo>
                    <a:pt x="11154" y="18325"/>
                    <a:pt x="11254" y="18350"/>
                    <a:pt x="11354" y="18375"/>
                  </a:cubicBezTo>
                  <a:cubicBezTo>
                    <a:pt x="12658" y="18776"/>
                    <a:pt x="13986" y="19027"/>
                    <a:pt x="15264" y="19177"/>
                  </a:cubicBezTo>
                  <a:cubicBezTo>
                    <a:pt x="15465" y="19177"/>
                    <a:pt x="15665" y="19202"/>
                    <a:pt x="15866" y="19227"/>
                  </a:cubicBezTo>
                  <a:cubicBezTo>
                    <a:pt x="16560" y="19281"/>
                    <a:pt x="17238" y="19304"/>
                    <a:pt x="17891" y="19304"/>
                  </a:cubicBezTo>
                  <a:cubicBezTo>
                    <a:pt x="21805" y="19304"/>
                    <a:pt x="24788" y="18475"/>
                    <a:pt x="24788" y="18475"/>
                  </a:cubicBezTo>
                  <a:cubicBezTo>
                    <a:pt x="25064" y="18400"/>
                    <a:pt x="25339" y="18350"/>
                    <a:pt x="25615" y="18275"/>
                  </a:cubicBezTo>
                  <a:cubicBezTo>
                    <a:pt x="26517" y="18049"/>
                    <a:pt x="27344" y="17799"/>
                    <a:pt x="28096" y="17548"/>
                  </a:cubicBezTo>
                  <a:cubicBezTo>
                    <a:pt x="28673" y="17373"/>
                    <a:pt x="29224" y="17172"/>
                    <a:pt x="29725" y="16972"/>
                  </a:cubicBezTo>
                  <a:lnTo>
                    <a:pt x="29750" y="16972"/>
                  </a:lnTo>
                  <a:cubicBezTo>
                    <a:pt x="29926" y="16896"/>
                    <a:pt x="30076" y="16821"/>
                    <a:pt x="30252" y="16771"/>
                  </a:cubicBezTo>
                  <a:cubicBezTo>
                    <a:pt x="30402" y="16696"/>
                    <a:pt x="30577" y="16621"/>
                    <a:pt x="30728" y="16546"/>
                  </a:cubicBezTo>
                  <a:cubicBezTo>
                    <a:pt x="30853" y="16495"/>
                    <a:pt x="31004" y="16420"/>
                    <a:pt x="31129" y="16370"/>
                  </a:cubicBezTo>
                  <a:cubicBezTo>
                    <a:pt x="31705" y="16094"/>
                    <a:pt x="32182" y="15819"/>
                    <a:pt x="32608" y="15543"/>
                  </a:cubicBezTo>
                  <a:cubicBezTo>
                    <a:pt x="32683" y="15493"/>
                    <a:pt x="32758" y="15443"/>
                    <a:pt x="32833" y="15393"/>
                  </a:cubicBezTo>
                  <a:cubicBezTo>
                    <a:pt x="33309" y="15067"/>
                    <a:pt x="33735" y="14741"/>
                    <a:pt x="34061" y="14390"/>
                  </a:cubicBezTo>
                  <a:cubicBezTo>
                    <a:pt x="34111" y="14340"/>
                    <a:pt x="34136" y="14290"/>
                    <a:pt x="34187" y="14265"/>
                  </a:cubicBezTo>
                  <a:cubicBezTo>
                    <a:pt x="34212" y="14215"/>
                    <a:pt x="34262" y="14165"/>
                    <a:pt x="34287" y="14140"/>
                  </a:cubicBezTo>
                  <a:cubicBezTo>
                    <a:pt x="34337" y="14064"/>
                    <a:pt x="34387" y="14014"/>
                    <a:pt x="34437" y="13964"/>
                  </a:cubicBezTo>
                  <a:cubicBezTo>
                    <a:pt x="34512" y="13864"/>
                    <a:pt x="34588" y="13764"/>
                    <a:pt x="34638" y="13663"/>
                  </a:cubicBezTo>
                  <a:cubicBezTo>
                    <a:pt x="34688" y="13588"/>
                    <a:pt x="34738" y="13513"/>
                    <a:pt x="34788" y="13438"/>
                  </a:cubicBezTo>
                  <a:cubicBezTo>
                    <a:pt x="34863" y="13313"/>
                    <a:pt x="34938" y="13187"/>
                    <a:pt x="35014" y="13037"/>
                  </a:cubicBezTo>
                  <a:cubicBezTo>
                    <a:pt x="35014" y="13012"/>
                    <a:pt x="35039" y="13012"/>
                    <a:pt x="35039" y="12962"/>
                  </a:cubicBezTo>
                  <a:cubicBezTo>
                    <a:pt x="35139" y="12736"/>
                    <a:pt x="35214" y="12510"/>
                    <a:pt x="35264" y="12260"/>
                  </a:cubicBezTo>
                  <a:cubicBezTo>
                    <a:pt x="35289" y="12185"/>
                    <a:pt x="35289" y="12109"/>
                    <a:pt x="35314" y="12034"/>
                  </a:cubicBezTo>
                  <a:cubicBezTo>
                    <a:pt x="35314" y="11934"/>
                    <a:pt x="35314" y="11859"/>
                    <a:pt x="35339" y="11784"/>
                  </a:cubicBezTo>
                  <a:cubicBezTo>
                    <a:pt x="35339" y="11708"/>
                    <a:pt x="35339" y="11633"/>
                    <a:pt x="35339" y="11558"/>
                  </a:cubicBezTo>
                  <a:cubicBezTo>
                    <a:pt x="35339" y="11483"/>
                    <a:pt x="35339" y="11433"/>
                    <a:pt x="35339" y="11358"/>
                  </a:cubicBezTo>
                  <a:cubicBezTo>
                    <a:pt x="35339" y="11307"/>
                    <a:pt x="35314" y="11257"/>
                    <a:pt x="35314" y="11232"/>
                  </a:cubicBezTo>
                  <a:cubicBezTo>
                    <a:pt x="35314" y="11207"/>
                    <a:pt x="35314" y="11207"/>
                    <a:pt x="35314" y="11207"/>
                  </a:cubicBezTo>
                  <a:cubicBezTo>
                    <a:pt x="35314" y="11132"/>
                    <a:pt x="35314" y="11082"/>
                    <a:pt x="35289" y="11007"/>
                  </a:cubicBezTo>
                  <a:cubicBezTo>
                    <a:pt x="35289" y="10906"/>
                    <a:pt x="35264" y="10831"/>
                    <a:pt x="35239" y="10731"/>
                  </a:cubicBezTo>
                  <a:cubicBezTo>
                    <a:pt x="35239" y="10656"/>
                    <a:pt x="35214" y="10581"/>
                    <a:pt x="35189" y="10505"/>
                  </a:cubicBezTo>
                  <a:cubicBezTo>
                    <a:pt x="35189" y="10480"/>
                    <a:pt x="35189" y="10480"/>
                    <a:pt x="35189" y="10455"/>
                  </a:cubicBezTo>
                  <a:cubicBezTo>
                    <a:pt x="35164" y="10380"/>
                    <a:pt x="35139" y="10280"/>
                    <a:pt x="35089" y="10205"/>
                  </a:cubicBezTo>
                  <a:cubicBezTo>
                    <a:pt x="35064" y="10104"/>
                    <a:pt x="35039" y="10004"/>
                    <a:pt x="34989" y="9929"/>
                  </a:cubicBezTo>
                  <a:lnTo>
                    <a:pt x="34888" y="9653"/>
                  </a:lnTo>
                  <a:cubicBezTo>
                    <a:pt x="34813" y="9503"/>
                    <a:pt x="34738" y="9353"/>
                    <a:pt x="34638" y="9202"/>
                  </a:cubicBezTo>
                  <a:cubicBezTo>
                    <a:pt x="34588" y="9102"/>
                    <a:pt x="34537" y="9027"/>
                    <a:pt x="34487" y="8927"/>
                  </a:cubicBezTo>
                  <a:cubicBezTo>
                    <a:pt x="34437" y="8851"/>
                    <a:pt x="34362" y="8751"/>
                    <a:pt x="34312" y="8676"/>
                  </a:cubicBezTo>
                  <a:cubicBezTo>
                    <a:pt x="34262" y="8576"/>
                    <a:pt x="34187" y="8500"/>
                    <a:pt x="34136" y="8400"/>
                  </a:cubicBezTo>
                  <a:cubicBezTo>
                    <a:pt x="34086" y="8325"/>
                    <a:pt x="34011" y="8250"/>
                    <a:pt x="33936" y="8150"/>
                  </a:cubicBezTo>
                  <a:cubicBezTo>
                    <a:pt x="33886" y="8074"/>
                    <a:pt x="33811" y="7999"/>
                    <a:pt x="33760" y="7899"/>
                  </a:cubicBezTo>
                  <a:lnTo>
                    <a:pt x="33735" y="7899"/>
                  </a:lnTo>
                  <a:cubicBezTo>
                    <a:pt x="33610" y="7724"/>
                    <a:pt x="33460" y="7573"/>
                    <a:pt x="33309" y="7398"/>
                  </a:cubicBezTo>
                  <a:cubicBezTo>
                    <a:pt x="33209" y="7297"/>
                    <a:pt x="33109" y="7172"/>
                    <a:pt x="33009" y="7072"/>
                  </a:cubicBezTo>
                  <a:cubicBezTo>
                    <a:pt x="32933" y="6997"/>
                    <a:pt x="32883" y="6947"/>
                    <a:pt x="32833" y="6896"/>
                  </a:cubicBezTo>
                  <a:cubicBezTo>
                    <a:pt x="32282" y="6345"/>
                    <a:pt x="31705" y="5844"/>
                    <a:pt x="31079" y="5343"/>
                  </a:cubicBezTo>
                  <a:cubicBezTo>
                    <a:pt x="30978" y="5242"/>
                    <a:pt x="30853" y="5167"/>
                    <a:pt x="30753" y="5067"/>
                  </a:cubicBezTo>
                  <a:cubicBezTo>
                    <a:pt x="30678" y="5017"/>
                    <a:pt x="30577" y="4942"/>
                    <a:pt x="30502" y="4891"/>
                  </a:cubicBezTo>
                  <a:cubicBezTo>
                    <a:pt x="30452" y="4841"/>
                    <a:pt x="30377" y="4791"/>
                    <a:pt x="30302" y="4741"/>
                  </a:cubicBezTo>
                  <a:cubicBezTo>
                    <a:pt x="30176" y="4641"/>
                    <a:pt x="30051" y="4566"/>
                    <a:pt x="29926" y="4465"/>
                  </a:cubicBezTo>
                  <a:cubicBezTo>
                    <a:pt x="29801" y="4365"/>
                    <a:pt x="29675" y="4265"/>
                    <a:pt x="29525" y="4190"/>
                  </a:cubicBezTo>
                  <a:cubicBezTo>
                    <a:pt x="29024" y="3814"/>
                    <a:pt x="28497" y="3463"/>
                    <a:pt x="27971" y="3162"/>
                  </a:cubicBezTo>
                  <a:cubicBezTo>
                    <a:pt x="27846" y="3062"/>
                    <a:pt x="27720" y="2987"/>
                    <a:pt x="27595" y="2911"/>
                  </a:cubicBezTo>
                  <a:cubicBezTo>
                    <a:pt x="27470" y="2836"/>
                    <a:pt x="27344" y="2761"/>
                    <a:pt x="27219" y="2686"/>
                  </a:cubicBezTo>
                  <a:cubicBezTo>
                    <a:pt x="26968" y="2536"/>
                    <a:pt x="26743" y="2385"/>
                    <a:pt x="26492" y="2260"/>
                  </a:cubicBezTo>
                  <a:cubicBezTo>
                    <a:pt x="26317" y="2160"/>
                    <a:pt x="26166" y="2059"/>
                    <a:pt x="25991" y="1984"/>
                  </a:cubicBezTo>
                  <a:cubicBezTo>
                    <a:pt x="24412" y="1082"/>
                    <a:pt x="23284" y="556"/>
                    <a:pt x="23284" y="556"/>
                  </a:cubicBezTo>
                  <a:cubicBezTo>
                    <a:pt x="22858" y="480"/>
                    <a:pt x="22432" y="405"/>
                    <a:pt x="22006" y="355"/>
                  </a:cubicBezTo>
                  <a:cubicBezTo>
                    <a:pt x="20297" y="105"/>
                    <a:pt x="18556" y="0"/>
                    <a:pt x="16840" y="0"/>
                  </a:cubicBezTo>
                  <a:close/>
                </a:path>
              </a:pathLst>
            </a:custGeom>
            <a:solidFill>
              <a:srgbClr val="DF3C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3" name="Google Shape;9863;p60"/>
            <p:cNvSpPr/>
            <p:nvPr/>
          </p:nvSpPr>
          <p:spPr>
            <a:xfrm>
              <a:off x="6156475" y="3946538"/>
              <a:ext cx="883500" cy="433025"/>
            </a:xfrm>
            <a:custGeom>
              <a:avLst/>
              <a:gdLst/>
              <a:ahLst/>
              <a:cxnLst/>
              <a:rect l="l" t="t" r="r" b="b"/>
              <a:pathLst>
                <a:path w="35340" h="17321" extrusionOk="0">
                  <a:moveTo>
                    <a:pt x="25991" y="0"/>
                  </a:moveTo>
                  <a:cubicBezTo>
                    <a:pt x="29274" y="2181"/>
                    <a:pt x="34437" y="6216"/>
                    <a:pt x="33836" y="9724"/>
                  </a:cubicBezTo>
                  <a:cubicBezTo>
                    <a:pt x="33510" y="11780"/>
                    <a:pt x="31229" y="13659"/>
                    <a:pt x="25565" y="14912"/>
                  </a:cubicBezTo>
                  <a:cubicBezTo>
                    <a:pt x="25039" y="15013"/>
                    <a:pt x="24537" y="15138"/>
                    <a:pt x="24011" y="15263"/>
                  </a:cubicBezTo>
                  <a:cubicBezTo>
                    <a:pt x="23092" y="15499"/>
                    <a:pt x="21219" y="15879"/>
                    <a:pt x="18872" y="15879"/>
                  </a:cubicBezTo>
                  <a:cubicBezTo>
                    <a:pt x="16229" y="15879"/>
                    <a:pt x="12985" y="15397"/>
                    <a:pt x="9825" y="13684"/>
                  </a:cubicBezTo>
                  <a:cubicBezTo>
                    <a:pt x="8247" y="12832"/>
                    <a:pt x="6693" y="11654"/>
                    <a:pt x="5264" y="10100"/>
                  </a:cubicBezTo>
                  <a:cubicBezTo>
                    <a:pt x="4337" y="9098"/>
                    <a:pt x="3460" y="7945"/>
                    <a:pt x="2658" y="6592"/>
                  </a:cubicBezTo>
                  <a:cubicBezTo>
                    <a:pt x="2457" y="6291"/>
                    <a:pt x="2282" y="5965"/>
                    <a:pt x="2106" y="5639"/>
                  </a:cubicBezTo>
                  <a:cubicBezTo>
                    <a:pt x="1655" y="4787"/>
                    <a:pt x="1229" y="3885"/>
                    <a:pt x="828" y="2907"/>
                  </a:cubicBezTo>
                  <a:cubicBezTo>
                    <a:pt x="753" y="2782"/>
                    <a:pt x="703" y="2607"/>
                    <a:pt x="627" y="2456"/>
                  </a:cubicBezTo>
                  <a:cubicBezTo>
                    <a:pt x="402" y="1905"/>
                    <a:pt x="201" y="1328"/>
                    <a:pt x="1" y="727"/>
                  </a:cubicBezTo>
                  <a:lnTo>
                    <a:pt x="1" y="727"/>
                  </a:lnTo>
                  <a:cubicBezTo>
                    <a:pt x="26" y="953"/>
                    <a:pt x="51" y="1178"/>
                    <a:pt x="76" y="1379"/>
                  </a:cubicBezTo>
                  <a:cubicBezTo>
                    <a:pt x="101" y="1629"/>
                    <a:pt x="151" y="1855"/>
                    <a:pt x="176" y="2105"/>
                  </a:cubicBezTo>
                  <a:cubicBezTo>
                    <a:pt x="201" y="2256"/>
                    <a:pt x="226" y="2406"/>
                    <a:pt x="252" y="2557"/>
                  </a:cubicBezTo>
                  <a:cubicBezTo>
                    <a:pt x="252" y="2607"/>
                    <a:pt x="277" y="2657"/>
                    <a:pt x="277" y="2682"/>
                  </a:cubicBezTo>
                  <a:cubicBezTo>
                    <a:pt x="277" y="2757"/>
                    <a:pt x="302" y="2832"/>
                    <a:pt x="302" y="2907"/>
                  </a:cubicBezTo>
                  <a:cubicBezTo>
                    <a:pt x="327" y="2983"/>
                    <a:pt x="352" y="3083"/>
                    <a:pt x="352" y="3158"/>
                  </a:cubicBezTo>
                  <a:cubicBezTo>
                    <a:pt x="377" y="3208"/>
                    <a:pt x="377" y="3258"/>
                    <a:pt x="377" y="3283"/>
                  </a:cubicBezTo>
                  <a:cubicBezTo>
                    <a:pt x="402" y="3459"/>
                    <a:pt x="452" y="3609"/>
                    <a:pt x="477" y="3760"/>
                  </a:cubicBezTo>
                  <a:cubicBezTo>
                    <a:pt x="577" y="4161"/>
                    <a:pt x="653" y="4562"/>
                    <a:pt x="753" y="4937"/>
                  </a:cubicBezTo>
                  <a:cubicBezTo>
                    <a:pt x="803" y="5113"/>
                    <a:pt x="853" y="5263"/>
                    <a:pt x="903" y="5414"/>
                  </a:cubicBezTo>
                  <a:cubicBezTo>
                    <a:pt x="903" y="5464"/>
                    <a:pt x="928" y="5489"/>
                    <a:pt x="928" y="5514"/>
                  </a:cubicBezTo>
                  <a:cubicBezTo>
                    <a:pt x="978" y="5689"/>
                    <a:pt x="1028" y="5840"/>
                    <a:pt x="1079" y="6015"/>
                  </a:cubicBezTo>
                  <a:cubicBezTo>
                    <a:pt x="1129" y="6166"/>
                    <a:pt x="1179" y="6316"/>
                    <a:pt x="1229" y="6441"/>
                  </a:cubicBezTo>
                  <a:cubicBezTo>
                    <a:pt x="1229" y="6491"/>
                    <a:pt x="1254" y="6516"/>
                    <a:pt x="1254" y="6542"/>
                  </a:cubicBezTo>
                  <a:cubicBezTo>
                    <a:pt x="1304" y="6692"/>
                    <a:pt x="1379" y="6842"/>
                    <a:pt x="1429" y="6993"/>
                  </a:cubicBezTo>
                  <a:cubicBezTo>
                    <a:pt x="1480" y="7143"/>
                    <a:pt x="1530" y="7293"/>
                    <a:pt x="1605" y="7444"/>
                  </a:cubicBezTo>
                  <a:cubicBezTo>
                    <a:pt x="1605" y="7469"/>
                    <a:pt x="1605" y="7494"/>
                    <a:pt x="1630" y="7494"/>
                  </a:cubicBezTo>
                  <a:cubicBezTo>
                    <a:pt x="1680" y="7619"/>
                    <a:pt x="1730" y="7719"/>
                    <a:pt x="1780" y="7845"/>
                  </a:cubicBezTo>
                  <a:cubicBezTo>
                    <a:pt x="1780" y="7870"/>
                    <a:pt x="1805" y="7895"/>
                    <a:pt x="1805" y="7945"/>
                  </a:cubicBezTo>
                  <a:cubicBezTo>
                    <a:pt x="1881" y="8070"/>
                    <a:pt x="1931" y="8196"/>
                    <a:pt x="1981" y="8321"/>
                  </a:cubicBezTo>
                  <a:cubicBezTo>
                    <a:pt x="2031" y="8421"/>
                    <a:pt x="2081" y="8521"/>
                    <a:pt x="2131" y="8597"/>
                  </a:cubicBezTo>
                  <a:cubicBezTo>
                    <a:pt x="2156" y="8697"/>
                    <a:pt x="2206" y="8747"/>
                    <a:pt x="2231" y="8822"/>
                  </a:cubicBezTo>
                  <a:cubicBezTo>
                    <a:pt x="2307" y="8973"/>
                    <a:pt x="2382" y="9098"/>
                    <a:pt x="2457" y="9248"/>
                  </a:cubicBezTo>
                  <a:cubicBezTo>
                    <a:pt x="2532" y="9399"/>
                    <a:pt x="2607" y="9524"/>
                    <a:pt x="2683" y="9649"/>
                  </a:cubicBezTo>
                  <a:cubicBezTo>
                    <a:pt x="2783" y="9800"/>
                    <a:pt x="2858" y="9925"/>
                    <a:pt x="2933" y="10050"/>
                  </a:cubicBezTo>
                  <a:cubicBezTo>
                    <a:pt x="3084" y="10301"/>
                    <a:pt x="3234" y="10526"/>
                    <a:pt x="3409" y="10752"/>
                  </a:cubicBezTo>
                  <a:cubicBezTo>
                    <a:pt x="3510" y="10902"/>
                    <a:pt x="3585" y="11028"/>
                    <a:pt x="3685" y="11153"/>
                  </a:cubicBezTo>
                  <a:cubicBezTo>
                    <a:pt x="3785" y="11278"/>
                    <a:pt x="3861" y="11379"/>
                    <a:pt x="3961" y="11504"/>
                  </a:cubicBezTo>
                  <a:cubicBezTo>
                    <a:pt x="4061" y="11604"/>
                    <a:pt x="4136" y="11730"/>
                    <a:pt x="4236" y="11830"/>
                  </a:cubicBezTo>
                  <a:cubicBezTo>
                    <a:pt x="4337" y="11955"/>
                    <a:pt x="4412" y="12055"/>
                    <a:pt x="4512" y="12156"/>
                  </a:cubicBezTo>
                  <a:cubicBezTo>
                    <a:pt x="4612" y="12256"/>
                    <a:pt x="4713" y="12356"/>
                    <a:pt x="4813" y="12456"/>
                  </a:cubicBezTo>
                  <a:cubicBezTo>
                    <a:pt x="4888" y="12557"/>
                    <a:pt x="4988" y="12657"/>
                    <a:pt x="5089" y="12757"/>
                  </a:cubicBezTo>
                  <a:cubicBezTo>
                    <a:pt x="5189" y="12857"/>
                    <a:pt x="5289" y="12933"/>
                    <a:pt x="5389" y="13033"/>
                  </a:cubicBezTo>
                  <a:cubicBezTo>
                    <a:pt x="5490" y="13133"/>
                    <a:pt x="5590" y="13208"/>
                    <a:pt x="5690" y="13308"/>
                  </a:cubicBezTo>
                  <a:cubicBezTo>
                    <a:pt x="5790" y="13409"/>
                    <a:pt x="5891" y="13484"/>
                    <a:pt x="6016" y="13559"/>
                  </a:cubicBezTo>
                  <a:cubicBezTo>
                    <a:pt x="6116" y="13659"/>
                    <a:pt x="6216" y="13735"/>
                    <a:pt x="6317" y="13835"/>
                  </a:cubicBezTo>
                  <a:cubicBezTo>
                    <a:pt x="6517" y="13985"/>
                    <a:pt x="6743" y="14136"/>
                    <a:pt x="6968" y="14286"/>
                  </a:cubicBezTo>
                  <a:cubicBezTo>
                    <a:pt x="7820" y="14887"/>
                    <a:pt x="8723" y="15364"/>
                    <a:pt x="9650" y="15765"/>
                  </a:cubicBezTo>
                  <a:cubicBezTo>
                    <a:pt x="9725" y="15815"/>
                    <a:pt x="9800" y="15840"/>
                    <a:pt x="9901" y="15865"/>
                  </a:cubicBezTo>
                  <a:cubicBezTo>
                    <a:pt x="9926" y="15890"/>
                    <a:pt x="9951" y="15890"/>
                    <a:pt x="10001" y="15915"/>
                  </a:cubicBezTo>
                  <a:cubicBezTo>
                    <a:pt x="10227" y="16015"/>
                    <a:pt x="10452" y="16090"/>
                    <a:pt x="10703" y="16166"/>
                  </a:cubicBezTo>
                  <a:cubicBezTo>
                    <a:pt x="10803" y="16216"/>
                    <a:pt x="10928" y="16266"/>
                    <a:pt x="11054" y="16291"/>
                  </a:cubicBezTo>
                  <a:cubicBezTo>
                    <a:pt x="11154" y="16341"/>
                    <a:pt x="11254" y="16366"/>
                    <a:pt x="11354" y="16391"/>
                  </a:cubicBezTo>
                  <a:cubicBezTo>
                    <a:pt x="12658" y="16792"/>
                    <a:pt x="13986" y="17043"/>
                    <a:pt x="15264" y="17193"/>
                  </a:cubicBezTo>
                  <a:cubicBezTo>
                    <a:pt x="15465" y="17193"/>
                    <a:pt x="15665" y="17218"/>
                    <a:pt x="15866" y="17243"/>
                  </a:cubicBezTo>
                  <a:cubicBezTo>
                    <a:pt x="16560" y="17297"/>
                    <a:pt x="17238" y="17320"/>
                    <a:pt x="17891" y="17320"/>
                  </a:cubicBezTo>
                  <a:cubicBezTo>
                    <a:pt x="21805" y="17320"/>
                    <a:pt x="24788" y="16491"/>
                    <a:pt x="24788" y="16491"/>
                  </a:cubicBezTo>
                  <a:cubicBezTo>
                    <a:pt x="25064" y="16416"/>
                    <a:pt x="25339" y="16366"/>
                    <a:pt x="25615" y="16291"/>
                  </a:cubicBezTo>
                  <a:cubicBezTo>
                    <a:pt x="26517" y="16065"/>
                    <a:pt x="27344" y="15815"/>
                    <a:pt x="28096" y="15564"/>
                  </a:cubicBezTo>
                  <a:cubicBezTo>
                    <a:pt x="28673" y="15389"/>
                    <a:pt x="29224" y="15188"/>
                    <a:pt x="29725" y="14988"/>
                  </a:cubicBezTo>
                  <a:lnTo>
                    <a:pt x="29750" y="14988"/>
                  </a:lnTo>
                  <a:cubicBezTo>
                    <a:pt x="29926" y="14912"/>
                    <a:pt x="30076" y="14837"/>
                    <a:pt x="30252" y="14787"/>
                  </a:cubicBezTo>
                  <a:cubicBezTo>
                    <a:pt x="30402" y="14712"/>
                    <a:pt x="30577" y="14637"/>
                    <a:pt x="30728" y="14562"/>
                  </a:cubicBezTo>
                  <a:cubicBezTo>
                    <a:pt x="30853" y="14511"/>
                    <a:pt x="31004" y="14436"/>
                    <a:pt x="31129" y="14386"/>
                  </a:cubicBezTo>
                  <a:cubicBezTo>
                    <a:pt x="31705" y="14110"/>
                    <a:pt x="32182" y="13835"/>
                    <a:pt x="32608" y="13559"/>
                  </a:cubicBezTo>
                  <a:cubicBezTo>
                    <a:pt x="32683" y="13509"/>
                    <a:pt x="32758" y="13459"/>
                    <a:pt x="32833" y="13409"/>
                  </a:cubicBezTo>
                  <a:cubicBezTo>
                    <a:pt x="33309" y="13083"/>
                    <a:pt x="33735" y="12757"/>
                    <a:pt x="34061" y="12406"/>
                  </a:cubicBezTo>
                  <a:cubicBezTo>
                    <a:pt x="34111" y="12356"/>
                    <a:pt x="34136" y="12306"/>
                    <a:pt x="34187" y="12281"/>
                  </a:cubicBezTo>
                  <a:cubicBezTo>
                    <a:pt x="34212" y="12231"/>
                    <a:pt x="34262" y="12181"/>
                    <a:pt x="34287" y="12156"/>
                  </a:cubicBezTo>
                  <a:cubicBezTo>
                    <a:pt x="34337" y="12080"/>
                    <a:pt x="34387" y="12030"/>
                    <a:pt x="34437" y="11980"/>
                  </a:cubicBezTo>
                  <a:cubicBezTo>
                    <a:pt x="34512" y="11880"/>
                    <a:pt x="34588" y="11780"/>
                    <a:pt x="34638" y="11679"/>
                  </a:cubicBezTo>
                  <a:cubicBezTo>
                    <a:pt x="34688" y="11604"/>
                    <a:pt x="34738" y="11529"/>
                    <a:pt x="34788" y="11454"/>
                  </a:cubicBezTo>
                  <a:cubicBezTo>
                    <a:pt x="34863" y="11329"/>
                    <a:pt x="34938" y="11203"/>
                    <a:pt x="35014" y="11053"/>
                  </a:cubicBezTo>
                  <a:cubicBezTo>
                    <a:pt x="35014" y="11028"/>
                    <a:pt x="35039" y="11003"/>
                    <a:pt x="35039" y="10978"/>
                  </a:cubicBezTo>
                  <a:cubicBezTo>
                    <a:pt x="35139" y="10752"/>
                    <a:pt x="35214" y="10526"/>
                    <a:pt x="35264" y="10276"/>
                  </a:cubicBezTo>
                  <a:cubicBezTo>
                    <a:pt x="35289" y="10201"/>
                    <a:pt x="35289" y="10125"/>
                    <a:pt x="35314" y="10050"/>
                  </a:cubicBezTo>
                  <a:cubicBezTo>
                    <a:pt x="35314" y="9950"/>
                    <a:pt x="35314" y="9875"/>
                    <a:pt x="35339" y="9800"/>
                  </a:cubicBezTo>
                  <a:cubicBezTo>
                    <a:pt x="35339" y="9724"/>
                    <a:pt x="35339" y="9649"/>
                    <a:pt x="35339" y="9574"/>
                  </a:cubicBezTo>
                  <a:cubicBezTo>
                    <a:pt x="35339" y="9499"/>
                    <a:pt x="35339" y="9449"/>
                    <a:pt x="35339" y="9374"/>
                  </a:cubicBezTo>
                  <a:cubicBezTo>
                    <a:pt x="35339" y="9323"/>
                    <a:pt x="35314" y="9273"/>
                    <a:pt x="35314" y="9248"/>
                  </a:cubicBezTo>
                  <a:cubicBezTo>
                    <a:pt x="35314" y="9223"/>
                    <a:pt x="35314" y="9223"/>
                    <a:pt x="35314" y="9223"/>
                  </a:cubicBezTo>
                  <a:cubicBezTo>
                    <a:pt x="35314" y="9148"/>
                    <a:pt x="35314" y="9098"/>
                    <a:pt x="35289" y="9023"/>
                  </a:cubicBezTo>
                  <a:cubicBezTo>
                    <a:pt x="35289" y="8922"/>
                    <a:pt x="35264" y="8847"/>
                    <a:pt x="35239" y="8747"/>
                  </a:cubicBezTo>
                  <a:cubicBezTo>
                    <a:pt x="35239" y="8672"/>
                    <a:pt x="35214" y="8597"/>
                    <a:pt x="35189" y="8521"/>
                  </a:cubicBezTo>
                  <a:cubicBezTo>
                    <a:pt x="35189" y="8496"/>
                    <a:pt x="35189" y="8496"/>
                    <a:pt x="35189" y="8471"/>
                  </a:cubicBezTo>
                  <a:cubicBezTo>
                    <a:pt x="35164" y="8396"/>
                    <a:pt x="35139" y="8296"/>
                    <a:pt x="35089" y="8221"/>
                  </a:cubicBezTo>
                  <a:cubicBezTo>
                    <a:pt x="35064" y="8120"/>
                    <a:pt x="35039" y="8020"/>
                    <a:pt x="34989" y="7945"/>
                  </a:cubicBezTo>
                  <a:lnTo>
                    <a:pt x="34888" y="7669"/>
                  </a:lnTo>
                  <a:cubicBezTo>
                    <a:pt x="34813" y="7519"/>
                    <a:pt x="34738" y="7369"/>
                    <a:pt x="34638" y="7218"/>
                  </a:cubicBezTo>
                  <a:cubicBezTo>
                    <a:pt x="34588" y="7118"/>
                    <a:pt x="34537" y="7043"/>
                    <a:pt x="34487" y="6943"/>
                  </a:cubicBezTo>
                  <a:cubicBezTo>
                    <a:pt x="34437" y="6867"/>
                    <a:pt x="34362" y="6767"/>
                    <a:pt x="34312" y="6692"/>
                  </a:cubicBezTo>
                  <a:cubicBezTo>
                    <a:pt x="34262" y="6592"/>
                    <a:pt x="34187" y="6516"/>
                    <a:pt x="34136" y="6416"/>
                  </a:cubicBezTo>
                  <a:cubicBezTo>
                    <a:pt x="34086" y="6341"/>
                    <a:pt x="34011" y="6266"/>
                    <a:pt x="33936" y="6166"/>
                  </a:cubicBezTo>
                  <a:cubicBezTo>
                    <a:pt x="33886" y="6090"/>
                    <a:pt x="33811" y="6015"/>
                    <a:pt x="33760" y="5915"/>
                  </a:cubicBezTo>
                  <a:lnTo>
                    <a:pt x="33735" y="5915"/>
                  </a:lnTo>
                  <a:cubicBezTo>
                    <a:pt x="33610" y="5740"/>
                    <a:pt x="33460" y="5589"/>
                    <a:pt x="33309" y="5414"/>
                  </a:cubicBezTo>
                  <a:cubicBezTo>
                    <a:pt x="33209" y="5313"/>
                    <a:pt x="33109" y="5188"/>
                    <a:pt x="33009" y="5088"/>
                  </a:cubicBezTo>
                  <a:cubicBezTo>
                    <a:pt x="32933" y="5013"/>
                    <a:pt x="32883" y="4963"/>
                    <a:pt x="32833" y="4912"/>
                  </a:cubicBezTo>
                  <a:cubicBezTo>
                    <a:pt x="32282" y="4361"/>
                    <a:pt x="31705" y="3860"/>
                    <a:pt x="31079" y="3359"/>
                  </a:cubicBezTo>
                  <a:cubicBezTo>
                    <a:pt x="30978" y="3258"/>
                    <a:pt x="30853" y="3183"/>
                    <a:pt x="30753" y="3083"/>
                  </a:cubicBezTo>
                  <a:cubicBezTo>
                    <a:pt x="30678" y="3033"/>
                    <a:pt x="30577" y="2958"/>
                    <a:pt x="30502" y="2907"/>
                  </a:cubicBezTo>
                  <a:cubicBezTo>
                    <a:pt x="30452" y="2857"/>
                    <a:pt x="30377" y="2807"/>
                    <a:pt x="30302" y="2757"/>
                  </a:cubicBezTo>
                  <a:cubicBezTo>
                    <a:pt x="30176" y="2657"/>
                    <a:pt x="30051" y="2582"/>
                    <a:pt x="29926" y="2481"/>
                  </a:cubicBezTo>
                  <a:cubicBezTo>
                    <a:pt x="29801" y="2381"/>
                    <a:pt x="29675" y="2281"/>
                    <a:pt x="29525" y="2206"/>
                  </a:cubicBezTo>
                  <a:cubicBezTo>
                    <a:pt x="29024" y="1830"/>
                    <a:pt x="28497" y="1479"/>
                    <a:pt x="27971" y="1178"/>
                  </a:cubicBezTo>
                  <a:cubicBezTo>
                    <a:pt x="27846" y="1078"/>
                    <a:pt x="27720" y="1003"/>
                    <a:pt x="27595" y="927"/>
                  </a:cubicBezTo>
                  <a:cubicBezTo>
                    <a:pt x="27470" y="852"/>
                    <a:pt x="27344" y="777"/>
                    <a:pt x="27219" y="702"/>
                  </a:cubicBezTo>
                  <a:cubicBezTo>
                    <a:pt x="26968" y="552"/>
                    <a:pt x="26743" y="401"/>
                    <a:pt x="26492" y="276"/>
                  </a:cubicBezTo>
                  <a:cubicBezTo>
                    <a:pt x="26317" y="176"/>
                    <a:pt x="26166" y="75"/>
                    <a:pt x="25991" y="0"/>
                  </a:cubicBezTo>
                  <a:close/>
                </a:path>
              </a:pathLst>
            </a:custGeom>
            <a:solidFill>
              <a:srgbClr val="FF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4" name="Google Shape;9864;p60"/>
            <p:cNvSpPr/>
            <p:nvPr/>
          </p:nvSpPr>
          <p:spPr>
            <a:xfrm>
              <a:off x="6588200" y="4406438"/>
              <a:ext cx="631600" cy="316050"/>
            </a:xfrm>
            <a:custGeom>
              <a:avLst/>
              <a:gdLst/>
              <a:ahLst/>
              <a:cxnLst/>
              <a:rect l="l" t="t" r="r" b="b"/>
              <a:pathLst>
                <a:path w="25264" h="12642" extrusionOk="0">
                  <a:moveTo>
                    <a:pt x="16466" y="0"/>
                  </a:moveTo>
                  <a:lnTo>
                    <a:pt x="0" y="4562"/>
                  </a:lnTo>
                  <a:lnTo>
                    <a:pt x="4136" y="11880"/>
                  </a:lnTo>
                  <a:lnTo>
                    <a:pt x="4336" y="12005"/>
                  </a:lnTo>
                  <a:cubicBezTo>
                    <a:pt x="5010" y="12448"/>
                    <a:pt x="6115" y="12641"/>
                    <a:pt x="7480" y="12641"/>
                  </a:cubicBezTo>
                  <a:cubicBezTo>
                    <a:pt x="12919" y="12641"/>
                    <a:pt x="22479" y="9572"/>
                    <a:pt x="25263" y="6968"/>
                  </a:cubicBezTo>
                  <a:cubicBezTo>
                    <a:pt x="25138" y="6341"/>
                    <a:pt x="24913" y="5765"/>
                    <a:pt x="24587" y="5213"/>
                  </a:cubicBezTo>
                  <a:cubicBezTo>
                    <a:pt x="24461" y="4988"/>
                    <a:pt x="24311" y="4762"/>
                    <a:pt x="24161" y="4562"/>
                  </a:cubicBezTo>
                  <a:lnTo>
                    <a:pt x="19399" y="1228"/>
                  </a:lnTo>
                  <a:cubicBezTo>
                    <a:pt x="17770" y="501"/>
                    <a:pt x="16466" y="0"/>
                    <a:pt x="16466" y="0"/>
                  </a:cubicBezTo>
                  <a:close/>
                </a:path>
              </a:pathLst>
            </a:custGeom>
            <a:solidFill>
              <a:srgbClr val="DF3C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5" name="Google Shape;9865;p60"/>
            <p:cNvSpPr/>
            <p:nvPr/>
          </p:nvSpPr>
          <p:spPr>
            <a:xfrm>
              <a:off x="6662125" y="4538638"/>
              <a:ext cx="597150" cy="474200"/>
            </a:xfrm>
            <a:custGeom>
              <a:avLst/>
              <a:gdLst/>
              <a:ahLst/>
              <a:cxnLst/>
              <a:rect l="l" t="t" r="r" b="b"/>
              <a:pathLst>
                <a:path w="23886" h="18968" extrusionOk="0">
                  <a:moveTo>
                    <a:pt x="21680" y="0"/>
                  </a:moveTo>
                  <a:lnTo>
                    <a:pt x="21680" y="0"/>
                  </a:lnTo>
                  <a:cubicBezTo>
                    <a:pt x="21705" y="126"/>
                    <a:pt x="21730" y="226"/>
                    <a:pt x="21755" y="351"/>
                  </a:cubicBezTo>
                  <a:cubicBezTo>
                    <a:pt x="21931" y="1178"/>
                    <a:pt x="22306" y="2181"/>
                    <a:pt x="22306" y="3008"/>
                  </a:cubicBezTo>
                  <a:cubicBezTo>
                    <a:pt x="22306" y="3835"/>
                    <a:pt x="21855" y="4737"/>
                    <a:pt x="21555" y="5489"/>
                  </a:cubicBezTo>
                  <a:cubicBezTo>
                    <a:pt x="20828" y="7193"/>
                    <a:pt x="19875" y="8798"/>
                    <a:pt x="18722" y="10251"/>
                  </a:cubicBezTo>
                  <a:cubicBezTo>
                    <a:pt x="15435" y="14475"/>
                    <a:pt x="10056" y="17765"/>
                    <a:pt x="4577" y="17765"/>
                  </a:cubicBezTo>
                  <a:cubicBezTo>
                    <a:pt x="3164" y="17765"/>
                    <a:pt x="1744" y="17546"/>
                    <a:pt x="351" y="17068"/>
                  </a:cubicBezTo>
                  <a:cubicBezTo>
                    <a:pt x="326" y="17018"/>
                    <a:pt x="201" y="16742"/>
                    <a:pt x="1" y="16266"/>
                  </a:cubicBezTo>
                  <a:lnTo>
                    <a:pt x="1" y="16266"/>
                  </a:lnTo>
                  <a:cubicBezTo>
                    <a:pt x="502" y="17595"/>
                    <a:pt x="878" y="18371"/>
                    <a:pt x="903" y="18472"/>
                  </a:cubicBezTo>
                  <a:cubicBezTo>
                    <a:pt x="1927" y="18820"/>
                    <a:pt x="3189" y="18967"/>
                    <a:pt x="4584" y="18967"/>
                  </a:cubicBezTo>
                  <a:cubicBezTo>
                    <a:pt x="11312" y="18967"/>
                    <a:pt x="21140" y="15552"/>
                    <a:pt x="22407" y="14888"/>
                  </a:cubicBezTo>
                  <a:cubicBezTo>
                    <a:pt x="23108" y="14537"/>
                    <a:pt x="23585" y="13835"/>
                    <a:pt x="23635" y="13033"/>
                  </a:cubicBezTo>
                  <a:cubicBezTo>
                    <a:pt x="23885" y="10201"/>
                    <a:pt x="22833" y="4412"/>
                    <a:pt x="22332" y="1755"/>
                  </a:cubicBezTo>
                  <a:cubicBezTo>
                    <a:pt x="22206" y="1128"/>
                    <a:pt x="21981" y="552"/>
                    <a:pt x="21680" y="0"/>
                  </a:cubicBezTo>
                  <a:close/>
                </a:path>
              </a:pathLst>
            </a:custGeom>
            <a:solidFill>
              <a:srgbClr val="DF3C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6" name="Google Shape;9866;p60"/>
            <p:cNvSpPr/>
            <p:nvPr/>
          </p:nvSpPr>
          <p:spPr>
            <a:xfrm>
              <a:off x="6578800" y="4493513"/>
              <a:ext cx="105900" cy="506925"/>
            </a:xfrm>
            <a:custGeom>
              <a:avLst/>
              <a:gdLst/>
              <a:ahLst/>
              <a:cxnLst/>
              <a:rect l="l" t="t" r="r" b="b"/>
              <a:pathLst>
                <a:path w="4236" h="20277" extrusionOk="0">
                  <a:moveTo>
                    <a:pt x="0" y="1"/>
                  </a:moveTo>
                  <a:lnTo>
                    <a:pt x="0" y="1"/>
                  </a:lnTo>
                  <a:cubicBezTo>
                    <a:pt x="25" y="11487"/>
                    <a:pt x="4098" y="19976"/>
                    <a:pt x="4235" y="20250"/>
                  </a:cubicBezTo>
                  <a:lnTo>
                    <a:pt x="4235" y="20250"/>
                  </a:lnTo>
                  <a:lnTo>
                    <a:pt x="3935" y="6943"/>
                  </a:lnTo>
                  <a:lnTo>
                    <a:pt x="0" y="1"/>
                  </a:lnTo>
                  <a:close/>
                  <a:moveTo>
                    <a:pt x="4235" y="20250"/>
                  </a:moveTo>
                  <a:lnTo>
                    <a:pt x="4236" y="20277"/>
                  </a:lnTo>
                  <a:lnTo>
                    <a:pt x="4236" y="20252"/>
                  </a:lnTo>
                  <a:cubicBezTo>
                    <a:pt x="4236" y="20251"/>
                    <a:pt x="4235" y="20251"/>
                    <a:pt x="4235" y="20250"/>
                  </a:cubicBezTo>
                  <a:close/>
                </a:path>
              </a:pathLst>
            </a:custGeom>
            <a:solidFill>
              <a:srgbClr val="6C14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7" name="Google Shape;9867;p60"/>
            <p:cNvSpPr/>
            <p:nvPr/>
          </p:nvSpPr>
          <p:spPr>
            <a:xfrm>
              <a:off x="6588200" y="4406438"/>
              <a:ext cx="631600" cy="316050"/>
            </a:xfrm>
            <a:custGeom>
              <a:avLst/>
              <a:gdLst/>
              <a:ahLst/>
              <a:cxnLst/>
              <a:rect l="l" t="t" r="r" b="b"/>
              <a:pathLst>
                <a:path w="25264" h="12642" extrusionOk="0">
                  <a:moveTo>
                    <a:pt x="16466" y="0"/>
                  </a:moveTo>
                  <a:lnTo>
                    <a:pt x="0" y="4562"/>
                  </a:lnTo>
                  <a:lnTo>
                    <a:pt x="4136" y="11880"/>
                  </a:lnTo>
                  <a:lnTo>
                    <a:pt x="4336" y="12005"/>
                  </a:lnTo>
                  <a:cubicBezTo>
                    <a:pt x="5010" y="12448"/>
                    <a:pt x="6115" y="12641"/>
                    <a:pt x="7480" y="12641"/>
                  </a:cubicBezTo>
                  <a:cubicBezTo>
                    <a:pt x="12919" y="12641"/>
                    <a:pt x="22479" y="9572"/>
                    <a:pt x="25263" y="6968"/>
                  </a:cubicBezTo>
                  <a:cubicBezTo>
                    <a:pt x="25138" y="6341"/>
                    <a:pt x="24913" y="5765"/>
                    <a:pt x="24587" y="5213"/>
                  </a:cubicBezTo>
                  <a:cubicBezTo>
                    <a:pt x="24461" y="4988"/>
                    <a:pt x="24311" y="4762"/>
                    <a:pt x="24161" y="4562"/>
                  </a:cubicBezTo>
                  <a:lnTo>
                    <a:pt x="19399" y="1228"/>
                  </a:lnTo>
                  <a:cubicBezTo>
                    <a:pt x="17770" y="501"/>
                    <a:pt x="16466" y="0"/>
                    <a:pt x="16466" y="0"/>
                  </a:cubicBezTo>
                  <a:close/>
                </a:path>
              </a:pathLst>
            </a:custGeom>
            <a:solidFill>
              <a:srgbClr val="7C1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8" name="Google Shape;9868;p60"/>
            <p:cNvSpPr/>
            <p:nvPr/>
          </p:nvSpPr>
          <p:spPr>
            <a:xfrm>
              <a:off x="6578800" y="4379488"/>
              <a:ext cx="688625" cy="315725"/>
            </a:xfrm>
            <a:custGeom>
              <a:avLst/>
              <a:gdLst/>
              <a:ahLst/>
              <a:cxnLst/>
              <a:rect l="l" t="t" r="r" b="b"/>
              <a:pathLst>
                <a:path w="27545" h="12629" extrusionOk="0">
                  <a:moveTo>
                    <a:pt x="16466" y="1"/>
                  </a:moveTo>
                  <a:lnTo>
                    <a:pt x="0" y="4562"/>
                  </a:lnTo>
                  <a:lnTo>
                    <a:pt x="4136" y="11855"/>
                  </a:lnTo>
                  <a:lnTo>
                    <a:pt x="4336" y="11981"/>
                  </a:lnTo>
                  <a:cubicBezTo>
                    <a:pt x="5019" y="12431"/>
                    <a:pt x="6140" y="12628"/>
                    <a:pt x="7521" y="12628"/>
                  </a:cubicBezTo>
                  <a:cubicBezTo>
                    <a:pt x="13283" y="12628"/>
                    <a:pt x="23587" y="9206"/>
                    <a:pt x="25690" y="6517"/>
                  </a:cubicBezTo>
                  <a:cubicBezTo>
                    <a:pt x="27544" y="4111"/>
                    <a:pt x="16466" y="1"/>
                    <a:pt x="16466" y="1"/>
                  </a:cubicBezTo>
                  <a:close/>
                </a:path>
              </a:pathLst>
            </a:custGeom>
            <a:solidFill>
              <a:srgbClr val="DF3C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9" name="Google Shape;9869;p60"/>
            <p:cNvSpPr/>
            <p:nvPr/>
          </p:nvSpPr>
          <p:spPr>
            <a:xfrm>
              <a:off x="6671525" y="4492263"/>
              <a:ext cx="560800" cy="202950"/>
            </a:xfrm>
            <a:custGeom>
              <a:avLst/>
              <a:gdLst/>
              <a:ahLst/>
              <a:cxnLst/>
              <a:rect l="l" t="t" r="r" b="b"/>
              <a:pathLst>
                <a:path w="22432" h="8118" extrusionOk="0">
                  <a:moveTo>
                    <a:pt x="21329" y="1"/>
                  </a:moveTo>
                  <a:cubicBezTo>
                    <a:pt x="21504" y="377"/>
                    <a:pt x="21504" y="728"/>
                    <a:pt x="21254" y="1079"/>
                  </a:cubicBezTo>
                  <a:cubicBezTo>
                    <a:pt x="19151" y="3753"/>
                    <a:pt x="8836" y="7175"/>
                    <a:pt x="3077" y="7175"/>
                  </a:cubicBezTo>
                  <a:cubicBezTo>
                    <a:pt x="1765" y="7175"/>
                    <a:pt x="689" y="6997"/>
                    <a:pt x="0" y="6592"/>
                  </a:cubicBezTo>
                  <a:lnTo>
                    <a:pt x="0" y="6592"/>
                  </a:lnTo>
                  <a:lnTo>
                    <a:pt x="427" y="7344"/>
                  </a:lnTo>
                  <a:lnTo>
                    <a:pt x="627" y="7470"/>
                  </a:lnTo>
                  <a:cubicBezTo>
                    <a:pt x="1310" y="7920"/>
                    <a:pt x="2431" y="8117"/>
                    <a:pt x="3812" y="8117"/>
                  </a:cubicBezTo>
                  <a:cubicBezTo>
                    <a:pt x="9574" y="8117"/>
                    <a:pt x="19878" y="4695"/>
                    <a:pt x="21981" y="2006"/>
                  </a:cubicBezTo>
                  <a:cubicBezTo>
                    <a:pt x="22432" y="1404"/>
                    <a:pt x="22106" y="703"/>
                    <a:pt x="21329" y="1"/>
                  </a:cubicBezTo>
                  <a:close/>
                </a:path>
              </a:pathLst>
            </a:custGeom>
            <a:solidFill>
              <a:srgbClr val="FF96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830"/>
                                        </p:tgtEl>
                                        <p:attrNameLst>
                                          <p:attrName>style.visibility</p:attrName>
                                        </p:attrNameLst>
                                      </p:cBhvr>
                                      <p:to>
                                        <p:strVal val="visible"/>
                                      </p:to>
                                    </p:set>
                                    <p:anim calcmode="lin" valueType="num">
                                      <p:cBhvr additive="base">
                                        <p:cTn id="7" dur="1000"/>
                                        <p:tgtEl>
                                          <p:spTgt spid="9830"/>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0"/>
                                  </p:stCondLst>
                                  <p:childTnLst>
                                    <p:set>
                                      <p:cBhvr>
                                        <p:cTn id="9" dur="1" fill="hold">
                                          <p:stCondLst>
                                            <p:cond delay="0"/>
                                          </p:stCondLst>
                                        </p:cTn>
                                        <p:tgtEl>
                                          <p:spTgt spid="9831"/>
                                        </p:tgtEl>
                                        <p:attrNameLst>
                                          <p:attrName>style.visibility</p:attrName>
                                        </p:attrNameLst>
                                      </p:cBhvr>
                                      <p:to>
                                        <p:strVal val="visible"/>
                                      </p:to>
                                    </p:set>
                                    <p:animEffect transition="in" filter="fade">
                                      <p:cBhvr>
                                        <p:cTn id="10" dur="1000"/>
                                        <p:tgtEl>
                                          <p:spTgt spid="98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832"/>
                                        </p:tgtEl>
                                        <p:attrNameLst>
                                          <p:attrName>style.visibility</p:attrName>
                                        </p:attrNameLst>
                                      </p:cBhvr>
                                      <p:to>
                                        <p:strVal val="visible"/>
                                      </p:to>
                                    </p:set>
                                    <p:animEffect transition="in" filter="fade">
                                      <p:cBhvr>
                                        <p:cTn id="15" dur="1000"/>
                                        <p:tgtEl>
                                          <p:spTgt spid="98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12"/>
        <p:cNvGrpSpPr/>
        <p:nvPr/>
      </p:nvGrpSpPr>
      <p:grpSpPr>
        <a:xfrm>
          <a:off x="0" y="0"/>
          <a:ext cx="0" cy="0"/>
          <a:chOff x="0" y="0"/>
          <a:chExt cx="0" cy="0"/>
        </a:xfrm>
      </p:grpSpPr>
      <p:sp>
        <p:nvSpPr>
          <p:cNvPr id="16213" name="Google Shape;16213;p122"/>
          <p:cNvSpPr txBox="1">
            <a:spLocks noGrp="1"/>
          </p:cNvSpPr>
          <p:nvPr>
            <p:ph type="title"/>
          </p:nvPr>
        </p:nvSpPr>
        <p:spPr>
          <a:xfrm>
            <a:off x="720000" y="540000"/>
            <a:ext cx="7704000" cy="53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Resources</a:t>
            </a:r>
            <a:endParaRPr/>
          </a:p>
          <a:p>
            <a:pPr marL="0" lvl="0" indent="0" algn="ctr" rtl="0">
              <a:spcBef>
                <a:spcPts val="0"/>
              </a:spcBef>
              <a:spcAft>
                <a:spcPts val="0"/>
              </a:spcAft>
              <a:buNone/>
            </a:pPr>
            <a:endParaRPr/>
          </a:p>
        </p:txBody>
      </p:sp>
      <p:sp>
        <p:nvSpPr>
          <p:cNvPr id="5" name="ZoneTexte 4">
            <a:extLst>
              <a:ext uri="{FF2B5EF4-FFF2-40B4-BE49-F238E27FC236}">
                <a16:creationId xmlns:a16="http://schemas.microsoft.com/office/drawing/2014/main" id="{5C0C40EF-2544-C4FC-2882-9B182A7864B8}"/>
              </a:ext>
            </a:extLst>
          </p:cNvPr>
          <p:cNvSpPr txBox="1"/>
          <p:nvPr/>
        </p:nvSpPr>
        <p:spPr>
          <a:xfrm>
            <a:off x="868680" y="1186875"/>
            <a:ext cx="6416040" cy="4401205"/>
          </a:xfrm>
          <a:prstGeom prst="rect">
            <a:avLst/>
          </a:prstGeom>
          <a:noFill/>
        </p:spPr>
        <p:txBody>
          <a:bodyPr wrap="square">
            <a:spAutoFit/>
          </a:bodyPr>
          <a:lstStyle/>
          <a:p>
            <a:r>
              <a:rPr lang="en-US" dirty="0"/>
              <a:t>Penn State Center for Teaching Excellence. (n.d.). Addressing the hidden curriculum. Retrieved November 16, 2025, from </a:t>
            </a:r>
            <a:r>
              <a:rPr lang="en-US" dirty="0">
                <a:hlinkClick r:id="rId3"/>
              </a:rPr>
              <a:t>https://sites.psu.edu/ctesandbox/resources/inclusive-teaching/addressing-the-hidden-curriculum/</a:t>
            </a:r>
            <a:endParaRPr lang="en-US" dirty="0"/>
          </a:p>
          <a:p>
            <a:endParaRPr lang="en-US" dirty="0"/>
          </a:p>
          <a:p>
            <a:r>
              <a:rPr lang="en-US" dirty="0"/>
              <a:t>Mullis, T. R. (2019). Hidden curriculum [PowerPoint presentation]. AMEP.</a:t>
            </a:r>
          </a:p>
          <a:p>
            <a:endParaRPr lang="en-US" dirty="0"/>
          </a:p>
          <a:p>
            <a:r>
              <a:rPr lang="en-US" dirty="0"/>
              <a:t>Jackson, P. W. (1968). Life in classrooms. Holt, Rinehart &amp; Winston. (Free excerpts available via Google Books preview: </a:t>
            </a:r>
            <a:r>
              <a:rPr lang="en-US" dirty="0">
                <a:hlinkClick r:id="rId4"/>
              </a:rPr>
              <a:t>https://books.google.com</a:t>
            </a:r>
            <a:r>
              <a:rPr lang="en-US" dirty="0"/>
              <a:t>)</a:t>
            </a:r>
          </a:p>
          <a:p>
            <a:endParaRPr lang="en-US" dirty="0"/>
          </a:p>
          <a:p>
            <a:endParaRPr lang="en-US" dirty="0"/>
          </a:p>
          <a:p>
            <a:r>
              <a:rPr lang="en-US" dirty="0"/>
              <a:t>Graduate Programs for Educators. (n.d.). Exploring the impact of the hidden curriculum. GraduateProgram.org. Retrieved [today’s date], from https://www.graduateprogram.org/blog/exploring-the-impact-of-the-hidden-curriculum/</a:t>
            </a:r>
          </a:p>
          <a:p>
            <a:endParaRPr lang="en-US" dirty="0"/>
          </a:p>
          <a:p>
            <a:endParaRPr lang="en-US" dirty="0"/>
          </a:p>
          <a:p>
            <a:endParaRPr lang="en-US" dirty="0"/>
          </a:p>
          <a:p>
            <a:endParaRPr lang="en-US" dirty="0"/>
          </a:p>
          <a:p>
            <a:endParaRPr lang="en-US" dirty="0"/>
          </a:p>
        </p:txBody>
      </p:sp>
    </p:spTree>
  </p:cSld>
  <p:clrMapOvr>
    <a:masterClrMapping/>
  </p:clrMapOvr>
</p:sld>
</file>

<file path=ppt/theme/theme1.xml><?xml version="1.0" encoding="utf-8"?>
<a:theme xmlns:a="http://schemas.openxmlformats.org/drawingml/2006/main" name="Digital Resources For Teachers XL by Slidesgo">
  <a:themeElements>
    <a:clrScheme name="Simple Light">
      <a:dk1>
        <a:srgbClr val="674EA7"/>
      </a:dk1>
      <a:lt1>
        <a:srgbClr val="E9FCE3"/>
      </a:lt1>
      <a:dk2>
        <a:srgbClr val="351C75"/>
      </a:dk2>
      <a:lt2>
        <a:srgbClr val="F9FFF7"/>
      </a:lt2>
      <a:accent1>
        <a:srgbClr val="E3F2DE"/>
      </a:accent1>
      <a:accent2>
        <a:srgbClr val="FFFFFF"/>
      </a:accent2>
      <a:accent3>
        <a:srgbClr val="674EA7"/>
      </a:accent3>
      <a:accent4>
        <a:srgbClr val="CCE1D8"/>
      </a:accent4>
      <a:accent5>
        <a:srgbClr val="351C75"/>
      </a:accent5>
      <a:accent6>
        <a:srgbClr val="F9FFF7"/>
      </a:accent6>
      <a:hlink>
        <a:srgbClr val="351C7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TotalTime>
  <Words>700</Words>
  <Application>Microsoft Office PowerPoint</Application>
  <PresentationFormat>Affichage à l'écran (16:9)</PresentationFormat>
  <Paragraphs>56</Paragraphs>
  <Slides>9</Slides>
  <Notes>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Arial</vt:lpstr>
      <vt:lpstr>Merriweather Sans</vt:lpstr>
      <vt:lpstr>Kristen ITC</vt:lpstr>
      <vt:lpstr>Paytone One</vt:lpstr>
      <vt:lpstr>Digital Resources For Teachers XL by Slidesgo</vt:lpstr>
      <vt:lpstr>THE HIDDEN    CURRICULUM</vt:lpstr>
      <vt:lpstr>Table of contents</vt:lpstr>
      <vt:lpstr>The hidden curriculum:</vt:lpstr>
      <vt:lpstr>Sources of Hidden Curriculum</vt:lpstr>
      <vt:lpstr>The Hidden Curriculum of Virtual Learning</vt:lpstr>
      <vt:lpstr>Key Lessons from Online Learning</vt:lpstr>
      <vt:lpstr>Challenges of the hidden curriculum</vt:lpstr>
      <vt:lpstr>Conclusion</vt:lpstr>
      <vt:lpstr>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2023</cp:lastModifiedBy>
  <cp:revision>9</cp:revision>
  <dcterms:modified xsi:type="dcterms:W3CDTF">2025-11-21T11:53:00Z</dcterms:modified>
</cp:coreProperties>
</file>