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57" r:id="rId3"/>
    <p:sldId id="258" r:id="rId4"/>
    <p:sldId id="267" r:id="rId5"/>
    <p:sldId id="261" r:id="rId6"/>
    <p:sldId id="262" r:id="rId7"/>
    <p:sldId id="274" r:id="rId8"/>
    <p:sldId id="259" r:id="rId9"/>
    <p:sldId id="260" r:id="rId10"/>
    <p:sldId id="263" r:id="rId11"/>
    <p:sldId id="264" r:id="rId12"/>
    <p:sldId id="266" r:id="rId13"/>
    <p:sldId id="273" r:id="rId14"/>
    <p:sldId id="271" r:id="rId15"/>
    <p:sldId id="272" r:id="rId16"/>
    <p:sldId id="269" r:id="rId17"/>
    <p:sldId id="270" r:id="rId18"/>
    <p:sldId id="275" r:id="rId19"/>
    <p:sldId id="276" r:id="rId20"/>
    <p:sldId id="277" r:id="rId21"/>
    <p:sldId id="278" r:id="rId22"/>
    <p:sldId id="279" r:id="rId23"/>
    <p:sldId id="280" r:id="rId24"/>
    <p:sldId id="285" r:id="rId25"/>
    <p:sldId id="282" r:id="rId26"/>
    <p:sldId id="283" r:id="rId27"/>
    <p:sldId id="281" r:id="rId28"/>
    <p:sldId id="284" r:id="rId29"/>
    <p:sldId id="286" r:id="rId30"/>
    <p:sldId id="287" r:id="rId31"/>
    <p:sldId id="288" r:id="rId32"/>
    <p:sldId id="290"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3" d="100"/>
          <a:sy n="63" d="100"/>
        </p:scale>
        <p:origin x="1404" y="56"/>
      </p:cViewPr>
      <p:guideLst/>
    </p:cSldViewPr>
  </p:slideViewPr>
  <p:notesTextViewPr>
    <p:cViewPr>
      <p:scale>
        <a:sx n="1" d="1"/>
        <a:sy n="1" d="1"/>
      </p:scale>
      <p:origin x="0" y="0"/>
    </p:cViewPr>
  </p:notesTextViewPr>
  <p:sorterViewPr>
    <p:cViewPr>
      <p:scale>
        <a:sx n="100" d="100"/>
        <a:sy n="100" d="100"/>
      </p:scale>
      <p:origin x="0" y="-5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ne MAHROUG" userId="31e7018eeb223169" providerId="LiveId" clId="{A5F54BDB-9730-4B89-8AB9-612FBE7B66C6}"/>
    <pc:docChg chg="undo custSel addSld delSld modSld">
      <pc:chgData name="Hanane MAHROUG" userId="31e7018eeb223169" providerId="LiveId" clId="{A5F54BDB-9730-4B89-8AB9-612FBE7B66C6}" dt="2024-02-21T07:04:21.013" v="2343" actId="13900"/>
      <pc:docMkLst>
        <pc:docMk/>
      </pc:docMkLst>
      <pc:sldChg chg="modSp mod">
        <pc:chgData name="Hanane MAHROUG" userId="31e7018eeb223169" providerId="LiveId" clId="{A5F54BDB-9730-4B89-8AB9-612FBE7B66C6}" dt="2024-02-19T06:56:32.108" v="1049" actId="20577"/>
        <pc:sldMkLst>
          <pc:docMk/>
          <pc:sldMk cId="1085398266" sldId="256"/>
        </pc:sldMkLst>
        <pc:spChg chg="mod">
          <ac:chgData name="Hanane MAHROUG" userId="31e7018eeb223169" providerId="LiveId" clId="{A5F54BDB-9730-4B89-8AB9-612FBE7B66C6}" dt="2024-02-19T06:56:32.108" v="1049" actId="20577"/>
          <ac:spMkLst>
            <pc:docMk/>
            <pc:sldMk cId="1085398266" sldId="256"/>
            <ac:spMk id="7" creationId="{C639173B-D39D-31C1-E6F9-B805EA6423F3}"/>
          </ac:spMkLst>
        </pc:spChg>
      </pc:sldChg>
      <pc:sldChg chg="addSp modSp new mod">
        <pc:chgData name="Hanane MAHROUG" userId="31e7018eeb223169" providerId="LiveId" clId="{A5F54BDB-9730-4B89-8AB9-612FBE7B66C6}" dt="2024-02-19T06:56:07.534" v="1035" actId="1076"/>
        <pc:sldMkLst>
          <pc:docMk/>
          <pc:sldMk cId="794740875" sldId="257"/>
        </pc:sldMkLst>
        <pc:spChg chg="mod">
          <ac:chgData name="Hanane MAHROUG" userId="31e7018eeb223169" providerId="LiveId" clId="{A5F54BDB-9730-4B89-8AB9-612FBE7B66C6}" dt="2024-02-19T06:56:00.563" v="1033" actId="122"/>
          <ac:spMkLst>
            <pc:docMk/>
            <pc:sldMk cId="794740875" sldId="257"/>
            <ac:spMk id="2" creationId="{432D3293-31A0-CD9D-B6F5-8654CC8BD45F}"/>
          </ac:spMkLst>
        </pc:spChg>
        <pc:spChg chg="mod">
          <ac:chgData name="Hanane MAHROUG" userId="31e7018eeb223169" providerId="LiveId" clId="{A5F54BDB-9730-4B89-8AB9-612FBE7B66C6}" dt="2024-02-19T06:55:48.275" v="1031" actId="113"/>
          <ac:spMkLst>
            <pc:docMk/>
            <pc:sldMk cId="794740875" sldId="257"/>
            <ac:spMk id="3" creationId="{40F316AD-F4A4-8627-8E70-796005AE3B76}"/>
          </ac:spMkLst>
        </pc:spChg>
        <pc:picChg chg="add mod">
          <ac:chgData name="Hanane MAHROUG" userId="31e7018eeb223169" providerId="LiveId" clId="{A5F54BDB-9730-4B89-8AB9-612FBE7B66C6}" dt="2024-02-19T06:56:07.534" v="1035" actId="1076"/>
          <ac:picMkLst>
            <pc:docMk/>
            <pc:sldMk cId="794740875" sldId="257"/>
            <ac:picMk id="3074" creationId="{2C9CEB50-05E2-E7CA-3045-3EC3A8F422DD}"/>
          </ac:picMkLst>
        </pc:picChg>
      </pc:sldChg>
      <pc:sldChg chg="addSp delSp modSp new mod">
        <pc:chgData name="Hanane MAHROUG" userId="31e7018eeb223169" providerId="LiveId" clId="{A5F54BDB-9730-4B89-8AB9-612FBE7B66C6}" dt="2024-02-19T08:17:10.552" v="1276" actId="313"/>
        <pc:sldMkLst>
          <pc:docMk/>
          <pc:sldMk cId="1435448044" sldId="258"/>
        </pc:sldMkLst>
        <pc:spChg chg="mod">
          <ac:chgData name="Hanane MAHROUG" userId="31e7018eeb223169" providerId="LiveId" clId="{A5F54BDB-9730-4B89-8AB9-612FBE7B66C6}" dt="2024-02-19T08:17:10.552" v="1276" actId="313"/>
          <ac:spMkLst>
            <pc:docMk/>
            <pc:sldMk cId="1435448044" sldId="258"/>
            <ac:spMk id="2" creationId="{04F9F553-70EA-B66F-296D-1D242D5ADE4A}"/>
          </ac:spMkLst>
        </pc:spChg>
        <pc:spChg chg="mod">
          <ac:chgData name="Hanane MAHROUG" userId="31e7018eeb223169" providerId="LiveId" clId="{A5F54BDB-9730-4B89-8AB9-612FBE7B66C6}" dt="2024-02-19T06:58:49.728" v="1058" actId="113"/>
          <ac:spMkLst>
            <pc:docMk/>
            <pc:sldMk cId="1435448044" sldId="258"/>
            <ac:spMk id="3" creationId="{FF6BA4D2-6379-23EE-934D-DECAACD3AE36}"/>
          </ac:spMkLst>
        </pc:spChg>
        <pc:spChg chg="add del">
          <ac:chgData name="Hanane MAHROUG" userId="31e7018eeb223169" providerId="LiveId" clId="{A5F54BDB-9730-4B89-8AB9-612FBE7B66C6}" dt="2024-02-17T18:57:32.928" v="722" actId="22"/>
          <ac:spMkLst>
            <pc:docMk/>
            <pc:sldMk cId="1435448044" sldId="258"/>
            <ac:spMk id="6" creationId="{7F53B844-A65E-17AB-B351-B4F8570755E7}"/>
          </ac:spMkLst>
        </pc:spChg>
      </pc:sldChg>
      <pc:sldChg chg="delSp modSp new mod">
        <pc:chgData name="Hanane MAHROUG" userId="31e7018eeb223169" providerId="LiveId" clId="{A5F54BDB-9730-4B89-8AB9-612FBE7B66C6}" dt="2024-02-19T08:18:25.525" v="1284" actId="790"/>
        <pc:sldMkLst>
          <pc:docMk/>
          <pc:sldMk cId="3281558099" sldId="259"/>
        </pc:sldMkLst>
        <pc:spChg chg="del">
          <ac:chgData name="Hanane MAHROUG" userId="31e7018eeb223169" providerId="LiveId" clId="{A5F54BDB-9730-4B89-8AB9-612FBE7B66C6}" dt="2024-02-17T16:30:10.278" v="319" actId="478"/>
          <ac:spMkLst>
            <pc:docMk/>
            <pc:sldMk cId="3281558099" sldId="259"/>
            <ac:spMk id="2" creationId="{6517B806-C2C4-FE8C-F68C-E95DA2688339}"/>
          </ac:spMkLst>
        </pc:spChg>
        <pc:spChg chg="mod">
          <ac:chgData name="Hanane MAHROUG" userId="31e7018eeb223169" providerId="LiveId" clId="{A5F54BDB-9730-4B89-8AB9-612FBE7B66C6}" dt="2024-02-19T08:18:25.525" v="1284" actId="790"/>
          <ac:spMkLst>
            <pc:docMk/>
            <pc:sldMk cId="3281558099" sldId="259"/>
            <ac:spMk id="3" creationId="{452C2789-CDDE-2367-75BB-D7CF928C72A1}"/>
          </ac:spMkLst>
        </pc:spChg>
      </pc:sldChg>
      <pc:sldChg chg="addSp delSp modSp new mod">
        <pc:chgData name="Hanane MAHROUG" userId="31e7018eeb223169" providerId="LiveId" clId="{A5F54BDB-9730-4B89-8AB9-612FBE7B66C6}" dt="2024-02-19T08:19:38.084" v="1299" actId="207"/>
        <pc:sldMkLst>
          <pc:docMk/>
          <pc:sldMk cId="2560642516" sldId="260"/>
        </pc:sldMkLst>
        <pc:spChg chg="mod">
          <ac:chgData name="Hanane MAHROUG" userId="31e7018eeb223169" providerId="LiveId" clId="{A5F54BDB-9730-4B89-8AB9-612FBE7B66C6}" dt="2024-02-17T17:16:18.574" v="457" actId="1076"/>
          <ac:spMkLst>
            <pc:docMk/>
            <pc:sldMk cId="2560642516" sldId="260"/>
            <ac:spMk id="2" creationId="{6E26F383-C208-06E1-3B04-E246955E7275}"/>
          </ac:spMkLst>
        </pc:spChg>
        <pc:spChg chg="del">
          <ac:chgData name="Hanane MAHROUG" userId="31e7018eeb223169" providerId="LiveId" clId="{A5F54BDB-9730-4B89-8AB9-612FBE7B66C6}" dt="2024-02-17T17:14:11.532" v="387" actId="1032"/>
          <ac:spMkLst>
            <pc:docMk/>
            <pc:sldMk cId="2560642516" sldId="260"/>
            <ac:spMk id="3" creationId="{6BEE8901-6584-C884-7C29-FFB643FEE0BA}"/>
          </ac:spMkLst>
        </pc:spChg>
        <pc:graphicFrameChg chg="add mod modGraphic">
          <ac:chgData name="Hanane MAHROUG" userId="31e7018eeb223169" providerId="LiveId" clId="{A5F54BDB-9730-4B89-8AB9-612FBE7B66C6}" dt="2024-02-19T08:19:38.084" v="1299" actId="207"/>
          <ac:graphicFrameMkLst>
            <pc:docMk/>
            <pc:sldMk cId="2560642516" sldId="260"/>
            <ac:graphicFrameMk id="6" creationId="{463EC9D6-87FE-595D-38B7-EFA9DE925983}"/>
          </ac:graphicFrameMkLst>
        </pc:graphicFrameChg>
      </pc:sldChg>
      <pc:sldChg chg="addSp delSp modSp new mod">
        <pc:chgData name="Hanane MAHROUG" userId="31e7018eeb223169" providerId="LiveId" clId="{A5F54BDB-9730-4B89-8AB9-612FBE7B66C6}" dt="2024-02-19T08:13:30.339" v="1255"/>
        <pc:sldMkLst>
          <pc:docMk/>
          <pc:sldMk cId="425326189" sldId="261"/>
        </pc:sldMkLst>
        <pc:spChg chg="del">
          <ac:chgData name="Hanane MAHROUG" userId="31e7018eeb223169" providerId="LiveId" clId="{A5F54BDB-9730-4B89-8AB9-612FBE7B66C6}" dt="2024-02-17T16:55:30.614" v="352" actId="478"/>
          <ac:spMkLst>
            <pc:docMk/>
            <pc:sldMk cId="425326189" sldId="261"/>
            <ac:spMk id="2" creationId="{F57C0A89-82DB-125D-C8DD-829EAF7D9557}"/>
          </ac:spMkLst>
        </pc:spChg>
        <pc:spChg chg="del">
          <ac:chgData name="Hanane MAHROUG" userId="31e7018eeb223169" providerId="LiveId" clId="{A5F54BDB-9730-4B89-8AB9-612FBE7B66C6}" dt="2024-02-17T16:55:33.317" v="353" actId="478"/>
          <ac:spMkLst>
            <pc:docMk/>
            <pc:sldMk cId="425326189" sldId="261"/>
            <ac:spMk id="3" creationId="{9157BA46-C384-8D35-1F3D-6E3FD38C45DC}"/>
          </ac:spMkLst>
        </pc:spChg>
        <pc:spChg chg="add mod">
          <ac:chgData name="Hanane MAHROUG" userId="31e7018eeb223169" providerId="LiveId" clId="{A5F54BDB-9730-4B89-8AB9-612FBE7B66C6}" dt="2024-02-19T08:13:06.568" v="1251" actId="1076"/>
          <ac:spMkLst>
            <pc:docMk/>
            <pc:sldMk cId="425326189" sldId="261"/>
            <ac:spMk id="3" creationId="{D5977A29-4D94-CC11-3FE3-D978165F4452}"/>
          </ac:spMkLst>
        </pc:spChg>
        <pc:spChg chg="add mod">
          <ac:chgData name="Hanane MAHROUG" userId="31e7018eeb223169" providerId="LiveId" clId="{A5F54BDB-9730-4B89-8AB9-612FBE7B66C6}" dt="2024-02-19T08:13:30.339" v="1255"/>
          <ac:spMkLst>
            <pc:docMk/>
            <pc:sldMk cId="425326189" sldId="261"/>
            <ac:spMk id="5" creationId="{8329336F-44C6-A76D-6BC6-59513ED000E0}"/>
          </ac:spMkLst>
        </pc:spChg>
        <pc:picChg chg="add mod">
          <ac:chgData name="Hanane MAHROUG" userId="31e7018eeb223169" providerId="LiveId" clId="{A5F54BDB-9730-4B89-8AB9-612FBE7B66C6}" dt="2024-02-19T08:13:10.837" v="1252" actId="14100"/>
          <ac:picMkLst>
            <pc:docMk/>
            <pc:sldMk cId="425326189" sldId="261"/>
            <ac:picMk id="1026" creationId="{F1159EF9-186A-623A-FDCC-A27512235299}"/>
          </ac:picMkLst>
        </pc:picChg>
      </pc:sldChg>
      <pc:sldChg chg="addSp delSp modSp new mod">
        <pc:chgData name="Hanane MAHROUG" userId="31e7018eeb223169" providerId="LiveId" clId="{A5F54BDB-9730-4B89-8AB9-612FBE7B66C6}" dt="2024-02-19T08:13:40.995" v="1258" actId="1076"/>
        <pc:sldMkLst>
          <pc:docMk/>
          <pc:sldMk cId="556800824" sldId="262"/>
        </pc:sldMkLst>
        <pc:spChg chg="del">
          <ac:chgData name="Hanane MAHROUG" userId="31e7018eeb223169" providerId="LiveId" clId="{A5F54BDB-9730-4B89-8AB9-612FBE7B66C6}" dt="2024-02-17T17:02:37.169" v="360" actId="478"/>
          <ac:spMkLst>
            <pc:docMk/>
            <pc:sldMk cId="556800824" sldId="262"/>
            <ac:spMk id="2" creationId="{A7F9002F-0CFA-A035-F29D-C4A08FC75EA7}"/>
          </ac:spMkLst>
        </pc:spChg>
        <pc:spChg chg="del">
          <ac:chgData name="Hanane MAHROUG" userId="31e7018eeb223169" providerId="LiveId" clId="{A5F54BDB-9730-4B89-8AB9-612FBE7B66C6}" dt="2024-02-17T17:02:33.621" v="359" actId="478"/>
          <ac:spMkLst>
            <pc:docMk/>
            <pc:sldMk cId="556800824" sldId="262"/>
            <ac:spMk id="3" creationId="{E756EA18-AFA2-FA59-F6C6-630CD16922CA}"/>
          </ac:spMkLst>
        </pc:spChg>
        <pc:spChg chg="add del mod">
          <ac:chgData name="Hanane MAHROUG" userId="31e7018eeb223169" providerId="LiveId" clId="{A5F54BDB-9730-4B89-8AB9-612FBE7B66C6}" dt="2024-02-19T08:13:28.486" v="1254" actId="21"/>
          <ac:spMkLst>
            <pc:docMk/>
            <pc:sldMk cId="556800824" sldId="262"/>
            <ac:spMk id="5" creationId="{8329336F-44C6-A76D-6BC6-59513ED000E0}"/>
          </ac:spMkLst>
        </pc:spChg>
        <pc:picChg chg="add mod">
          <ac:chgData name="Hanane MAHROUG" userId="31e7018eeb223169" providerId="LiveId" clId="{A5F54BDB-9730-4B89-8AB9-612FBE7B66C6}" dt="2024-02-19T08:13:40.995" v="1258" actId="1076"/>
          <ac:picMkLst>
            <pc:docMk/>
            <pc:sldMk cId="556800824" sldId="262"/>
            <ac:picMk id="2050" creationId="{C6519F9D-D3A3-6D38-C5D7-1D4C89413F53}"/>
          </ac:picMkLst>
        </pc:picChg>
        <pc:picChg chg="add mod">
          <ac:chgData name="Hanane MAHROUG" userId="31e7018eeb223169" providerId="LiveId" clId="{A5F54BDB-9730-4B89-8AB9-612FBE7B66C6}" dt="2024-02-17T17:02:29.695" v="358"/>
          <ac:picMkLst>
            <pc:docMk/>
            <pc:sldMk cId="556800824" sldId="262"/>
            <ac:picMk id="2052" creationId="{62750D89-6D37-90D4-6550-A3D5C4B54E20}"/>
          </ac:picMkLst>
        </pc:picChg>
      </pc:sldChg>
      <pc:sldChg chg="delSp modSp new mod">
        <pc:chgData name="Hanane MAHROUG" userId="31e7018eeb223169" providerId="LiveId" clId="{A5F54BDB-9730-4B89-8AB9-612FBE7B66C6}" dt="2024-02-19T08:20:26.566" v="1306" actId="207"/>
        <pc:sldMkLst>
          <pc:docMk/>
          <pc:sldMk cId="423282505" sldId="263"/>
        </pc:sldMkLst>
        <pc:spChg chg="del">
          <ac:chgData name="Hanane MAHROUG" userId="31e7018eeb223169" providerId="LiveId" clId="{A5F54BDB-9730-4B89-8AB9-612FBE7B66C6}" dt="2024-02-17T18:24:30.208" v="461" actId="478"/>
          <ac:spMkLst>
            <pc:docMk/>
            <pc:sldMk cId="423282505" sldId="263"/>
            <ac:spMk id="2" creationId="{120C1FE0-A9BA-3007-6F7F-7EE464641D4A}"/>
          </ac:spMkLst>
        </pc:spChg>
        <pc:spChg chg="mod">
          <ac:chgData name="Hanane MAHROUG" userId="31e7018eeb223169" providerId="LiveId" clId="{A5F54BDB-9730-4B89-8AB9-612FBE7B66C6}" dt="2024-02-19T08:20:26.566" v="1306" actId="207"/>
          <ac:spMkLst>
            <pc:docMk/>
            <pc:sldMk cId="423282505" sldId="263"/>
            <ac:spMk id="3" creationId="{54A1BFE2-4D75-2A7E-1DB6-3366F225F63B}"/>
          </ac:spMkLst>
        </pc:spChg>
      </pc:sldChg>
      <pc:sldChg chg="delSp modSp new mod">
        <pc:chgData name="Hanane MAHROUG" userId="31e7018eeb223169" providerId="LiveId" clId="{A5F54BDB-9730-4B89-8AB9-612FBE7B66C6}" dt="2024-02-17T18:39:26.043" v="700" actId="14100"/>
        <pc:sldMkLst>
          <pc:docMk/>
          <pc:sldMk cId="621025294" sldId="264"/>
        </pc:sldMkLst>
        <pc:spChg chg="del">
          <ac:chgData name="Hanane MAHROUG" userId="31e7018eeb223169" providerId="LiveId" clId="{A5F54BDB-9730-4B89-8AB9-612FBE7B66C6}" dt="2024-02-17T18:29:38.457" v="533" actId="478"/>
          <ac:spMkLst>
            <pc:docMk/>
            <pc:sldMk cId="621025294" sldId="264"/>
            <ac:spMk id="2" creationId="{10A2A685-DA48-4FA1-12CA-CC9C7133B722}"/>
          </ac:spMkLst>
        </pc:spChg>
        <pc:spChg chg="mod">
          <ac:chgData name="Hanane MAHROUG" userId="31e7018eeb223169" providerId="LiveId" clId="{A5F54BDB-9730-4B89-8AB9-612FBE7B66C6}" dt="2024-02-17T18:39:26.043" v="700" actId="14100"/>
          <ac:spMkLst>
            <pc:docMk/>
            <pc:sldMk cId="621025294" sldId="264"/>
            <ac:spMk id="3" creationId="{940F3D33-E46A-1300-AF56-E3BF9C6128E7}"/>
          </ac:spMkLst>
        </pc:spChg>
      </pc:sldChg>
      <pc:sldChg chg="addSp delSp modSp new del mod">
        <pc:chgData name="Hanane MAHROUG" userId="31e7018eeb223169" providerId="LiveId" clId="{A5F54BDB-9730-4B89-8AB9-612FBE7B66C6}" dt="2024-02-17T18:44:14.248" v="714" actId="47"/>
        <pc:sldMkLst>
          <pc:docMk/>
          <pc:sldMk cId="307711202" sldId="265"/>
        </pc:sldMkLst>
        <pc:spChg chg="mod">
          <ac:chgData name="Hanane MAHROUG" userId="31e7018eeb223169" providerId="LiveId" clId="{A5F54BDB-9730-4B89-8AB9-612FBE7B66C6}" dt="2024-02-17T18:44:08.940" v="712" actId="21"/>
          <ac:spMkLst>
            <pc:docMk/>
            <pc:sldMk cId="307711202" sldId="265"/>
            <ac:spMk id="2" creationId="{87AD5A02-CD46-7B2F-99F6-CBAD256D5442}"/>
          </ac:spMkLst>
        </pc:spChg>
        <pc:spChg chg="del">
          <ac:chgData name="Hanane MAHROUG" userId="31e7018eeb223169" providerId="LiveId" clId="{A5F54BDB-9730-4B89-8AB9-612FBE7B66C6}" dt="2024-02-17T18:34:48.016" v="638" actId="478"/>
          <ac:spMkLst>
            <pc:docMk/>
            <pc:sldMk cId="307711202" sldId="265"/>
            <ac:spMk id="3" creationId="{E3A2E27F-C2A8-D60E-5F43-AF17D609AE01}"/>
          </ac:spMkLst>
        </pc:spChg>
        <pc:picChg chg="add del mod">
          <ac:chgData name="Hanane MAHROUG" userId="31e7018eeb223169" providerId="LiveId" clId="{A5F54BDB-9730-4B89-8AB9-612FBE7B66C6}" dt="2024-02-17T18:43:32.017" v="707" actId="21"/>
          <ac:picMkLst>
            <pc:docMk/>
            <pc:sldMk cId="307711202" sldId="265"/>
            <ac:picMk id="3074" creationId="{2C9CEB50-05E2-E7CA-3045-3EC3A8F422DD}"/>
          </ac:picMkLst>
        </pc:picChg>
      </pc:sldChg>
      <pc:sldChg chg="modSp new mod">
        <pc:chgData name="Hanane MAHROUG" userId="31e7018eeb223169" providerId="LiveId" clId="{A5F54BDB-9730-4B89-8AB9-612FBE7B66C6}" dt="2024-02-19T08:28:57.642" v="1345" actId="20577"/>
        <pc:sldMkLst>
          <pc:docMk/>
          <pc:sldMk cId="2413950538" sldId="266"/>
        </pc:sldMkLst>
        <pc:spChg chg="mod">
          <ac:chgData name="Hanane MAHROUG" userId="31e7018eeb223169" providerId="LiveId" clId="{A5F54BDB-9730-4B89-8AB9-612FBE7B66C6}" dt="2024-02-19T08:21:24.146" v="1315" actId="1076"/>
          <ac:spMkLst>
            <pc:docMk/>
            <pc:sldMk cId="2413950538" sldId="266"/>
            <ac:spMk id="2" creationId="{AF9CAE8E-0DBE-16F9-B8E5-DC5D9F64D436}"/>
          </ac:spMkLst>
        </pc:spChg>
        <pc:spChg chg="mod">
          <ac:chgData name="Hanane MAHROUG" userId="31e7018eeb223169" providerId="LiveId" clId="{A5F54BDB-9730-4B89-8AB9-612FBE7B66C6}" dt="2024-02-19T08:28:57.642" v="1345" actId="20577"/>
          <ac:spMkLst>
            <pc:docMk/>
            <pc:sldMk cId="2413950538" sldId="266"/>
            <ac:spMk id="3" creationId="{F53E3F3F-5FA4-B974-9A38-700B90DC16D9}"/>
          </ac:spMkLst>
        </pc:spChg>
      </pc:sldChg>
      <pc:sldChg chg="addSp delSp modSp new mod modAnim">
        <pc:chgData name="Hanane MAHROUG" userId="31e7018eeb223169" providerId="LiveId" clId="{A5F54BDB-9730-4B89-8AB9-612FBE7B66C6}" dt="2024-02-19T07:13:43.242" v="1212"/>
        <pc:sldMkLst>
          <pc:docMk/>
          <pc:sldMk cId="667666704" sldId="267"/>
        </pc:sldMkLst>
        <pc:spChg chg="add mod">
          <ac:chgData name="Hanane MAHROUG" userId="31e7018eeb223169" providerId="LiveId" clId="{A5F54BDB-9730-4B89-8AB9-612FBE7B66C6}" dt="2024-02-19T07:01:13.991" v="1107" actId="20577"/>
          <ac:spMkLst>
            <pc:docMk/>
            <pc:sldMk cId="667666704" sldId="267"/>
            <ac:spMk id="2" creationId="{45823371-056C-6B4D-3ADB-BE08293910AD}"/>
          </ac:spMkLst>
        </pc:spChg>
        <pc:spChg chg="del">
          <ac:chgData name="Hanane MAHROUG" userId="31e7018eeb223169" providerId="LiveId" clId="{A5F54BDB-9730-4B89-8AB9-612FBE7B66C6}" dt="2024-02-17T18:57:53.832" v="726" actId="478"/>
          <ac:spMkLst>
            <pc:docMk/>
            <pc:sldMk cId="667666704" sldId="267"/>
            <ac:spMk id="2" creationId="{5842F951-EA76-3891-8110-EC3A42570A93}"/>
          </ac:spMkLst>
        </pc:spChg>
        <pc:spChg chg="add mod">
          <ac:chgData name="Hanane MAHROUG" userId="31e7018eeb223169" providerId="LiveId" clId="{A5F54BDB-9730-4B89-8AB9-612FBE7B66C6}" dt="2024-02-19T07:06:42.495" v="1144" actId="20577"/>
          <ac:spMkLst>
            <pc:docMk/>
            <pc:sldMk cId="667666704" sldId="267"/>
            <ac:spMk id="3" creationId="{8AA8495B-37A5-03A2-E51B-3A3F28336452}"/>
          </ac:spMkLst>
        </pc:spChg>
        <pc:spChg chg="del">
          <ac:chgData name="Hanane MAHROUG" userId="31e7018eeb223169" providerId="LiveId" clId="{A5F54BDB-9730-4B89-8AB9-612FBE7B66C6}" dt="2024-02-17T18:57:51.758" v="725" actId="478"/>
          <ac:spMkLst>
            <pc:docMk/>
            <pc:sldMk cId="667666704" sldId="267"/>
            <ac:spMk id="3" creationId="{F03ED2CB-DC10-8251-DABD-868414B394BE}"/>
          </ac:spMkLst>
        </pc:spChg>
        <pc:spChg chg="add mod">
          <ac:chgData name="Hanane MAHROUG" userId="31e7018eeb223169" providerId="LiveId" clId="{A5F54BDB-9730-4B89-8AB9-612FBE7B66C6}" dt="2024-02-19T07:10:25.171" v="1188" actId="20577"/>
          <ac:spMkLst>
            <pc:docMk/>
            <pc:sldMk cId="667666704" sldId="267"/>
            <ac:spMk id="5" creationId="{E901910C-41DA-DFEF-7612-AA86CA793ADB}"/>
          </ac:spMkLst>
        </pc:spChg>
        <pc:picChg chg="add mod">
          <ac:chgData name="Hanane MAHROUG" userId="31e7018eeb223169" providerId="LiveId" clId="{A5F54BDB-9730-4B89-8AB9-612FBE7B66C6}" dt="2024-02-19T07:06:32.820" v="1130" actId="1076"/>
          <ac:picMkLst>
            <pc:docMk/>
            <pc:sldMk cId="667666704" sldId="267"/>
            <ac:picMk id="4098" creationId="{B2AB9F83-0C1C-4D1A-6C11-A9640660C957}"/>
          </ac:picMkLst>
        </pc:picChg>
        <pc:cxnChg chg="add del mod">
          <ac:chgData name="Hanane MAHROUG" userId="31e7018eeb223169" providerId="LiveId" clId="{A5F54BDB-9730-4B89-8AB9-612FBE7B66C6}" dt="2024-02-19T07:11:33.347" v="1193" actId="478"/>
          <ac:cxnSpMkLst>
            <pc:docMk/>
            <pc:sldMk cId="667666704" sldId="267"/>
            <ac:cxnSpMk id="9" creationId="{953E5290-3F74-4E9A-7C7A-B0342D5BA031}"/>
          </ac:cxnSpMkLst>
        </pc:cxnChg>
        <pc:cxnChg chg="add mod">
          <ac:chgData name="Hanane MAHROUG" userId="31e7018eeb223169" providerId="LiveId" clId="{A5F54BDB-9730-4B89-8AB9-612FBE7B66C6}" dt="2024-02-19T07:11:44.268" v="1196" actId="1582"/>
          <ac:cxnSpMkLst>
            <pc:docMk/>
            <pc:sldMk cId="667666704" sldId="267"/>
            <ac:cxnSpMk id="11" creationId="{FE5E6137-AF49-C3AD-0A25-03F6B656F484}"/>
          </ac:cxnSpMkLst>
        </pc:cxnChg>
        <pc:cxnChg chg="add mod">
          <ac:chgData name="Hanane MAHROUG" userId="31e7018eeb223169" providerId="LiveId" clId="{A5F54BDB-9730-4B89-8AB9-612FBE7B66C6}" dt="2024-02-19T07:12:16.059" v="1201" actId="14100"/>
          <ac:cxnSpMkLst>
            <pc:docMk/>
            <pc:sldMk cId="667666704" sldId="267"/>
            <ac:cxnSpMk id="13" creationId="{3F3F7580-26C4-7EFF-A0D8-C2A54BD16326}"/>
          </ac:cxnSpMkLst>
        </pc:cxnChg>
      </pc:sldChg>
      <pc:sldChg chg="new del">
        <pc:chgData name="Hanane MAHROUG" userId="31e7018eeb223169" providerId="LiveId" clId="{A5F54BDB-9730-4B89-8AB9-612FBE7B66C6}" dt="2024-02-17T19:17:49.671" v="792" actId="47"/>
        <pc:sldMkLst>
          <pc:docMk/>
          <pc:sldMk cId="1454034972" sldId="268"/>
        </pc:sldMkLst>
      </pc:sldChg>
      <pc:sldChg chg="addSp delSp modSp new mod">
        <pc:chgData name="Hanane MAHROUG" userId="31e7018eeb223169" providerId="LiveId" clId="{A5F54BDB-9730-4B89-8AB9-612FBE7B66C6}" dt="2024-02-17T19:00:23.428" v="737" actId="1076"/>
        <pc:sldMkLst>
          <pc:docMk/>
          <pc:sldMk cId="73347825" sldId="269"/>
        </pc:sldMkLst>
        <pc:spChg chg="del">
          <ac:chgData name="Hanane MAHROUG" userId="31e7018eeb223169" providerId="LiveId" clId="{A5F54BDB-9730-4B89-8AB9-612FBE7B66C6}" dt="2024-02-17T19:00:06.316" v="732" actId="478"/>
          <ac:spMkLst>
            <pc:docMk/>
            <pc:sldMk cId="73347825" sldId="269"/>
            <ac:spMk id="2" creationId="{8C93AE10-FADE-5CB8-70AE-A8F1A48A4077}"/>
          </ac:spMkLst>
        </pc:spChg>
        <pc:spChg chg="del">
          <ac:chgData name="Hanane MAHROUG" userId="31e7018eeb223169" providerId="LiveId" clId="{A5F54BDB-9730-4B89-8AB9-612FBE7B66C6}" dt="2024-02-17T19:00:09.293" v="733" actId="478"/>
          <ac:spMkLst>
            <pc:docMk/>
            <pc:sldMk cId="73347825" sldId="269"/>
            <ac:spMk id="3" creationId="{4CACEDAE-A451-00AD-0D82-F4D5E61626ED}"/>
          </ac:spMkLst>
        </pc:spChg>
        <pc:picChg chg="add mod">
          <ac:chgData name="Hanane MAHROUG" userId="31e7018eeb223169" providerId="LiveId" clId="{A5F54BDB-9730-4B89-8AB9-612FBE7B66C6}" dt="2024-02-17T19:00:23.428" v="737" actId="1076"/>
          <ac:picMkLst>
            <pc:docMk/>
            <pc:sldMk cId="73347825" sldId="269"/>
            <ac:picMk id="6146" creationId="{AF73E037-4378-4962-963E-705ECEF06F35}"/>
          </ac:picMkLst>
        </pc:picChg>
      </pc:sldChg>
      <pc:sldChg chg="modSp new mod">
        <pc:chgData name="Hanane MAHROUG" userId="31e7018eeb223169" providerId="LiveId" clId="{A5F54BDB-9730-4B89-8AB9-612FBE7B66C6}" dt="2024-02-19T09:17:38.591" v="1423" actId="114"/>
        <pc:sldMkLst>
          <pc:docMk/>
          <pc:sldMk cId="893709857" sldId="270"/>
        </pc:sldMkLst>
        <pc:spChg chg="mod">
          <ac:chgData name="Hanane MAHROUG" userId="31e7018eeb223169" providerId="LiveId" clId="{A5F54BDB-9730-4B89-8AB9-612FBE7B66C6}" dt="2024-02-19T09:15:45.447" v="1367" actId="20577"/>
          <ac:spMkLst>
            <pc:docMk/>
            <pc:sldMk cId="893709857" sldId="270"/>
            <ac:spMk id="2" creationId="{047F0A4D-FD81-344E-D9C9-100295B3FA3F}"/>
          </ac:spMkLst>
        </pc:spChg>
        <pc:spChg chg="mod">
          <ac:chgData name="Hanane MAHROUG" userId="31e7018eeb223169" providerId="LiveId" clId="{A5F54BDB-9730-4B89-8AB9-612FBE7B66C6}" dt="2024-02-19T09:17:38.591" v="1423" actId="114"/>
          <ac:spMkLst>
            <pc:docMk/>
            <pc:sldMk cId="893709857" sldId="270"/>
            <ac:spMk id="3" creationId="{9EB146BD-C82B-40DE-F7DC-6748E5B17920}"/>
          </ac:spMkLst>
        </pc:spChg>
      </pc:sldChg>
      <pc:sldChg chg="addSp modSp add mod">
        <pc:chgData name="Hanane MAHROUG" userId="31e7018eeb223169" providerId="LiveId" clId="{A5F54BDB-9730-4B89-8AB9-612FBE7B66C6}" dt="2024-02-19T08:29:33.670" v="1355" actId="255"/>
        <pc:sldMkLst>
          <pc:docMk/>
          <pc:sldMk cId="0" sldId="271"/>
        </pc:sldMkLst>
        <pc:spChg chg="mod">
          <ac:chgData name="Hanane MAHROUG" userId="31e7018eeb223169" providerId="LiveId" clId="{A5F54BDB-9730-4B89-8AB9-612FBE7B66C6}" dt="2024-02-19T08:29:09.713" v="1350" actId="404"/>
          <ac:spMkLst>
            <pc:docMk/>
            <pc:sldMk cId="0" sldId="271"/>
            <ac:spMk id="15361" creationId="{BCE9C213-07FC-929C-B683-461C0AADBCBD}"/>
          </ac:spMkLst>
        </pc:spChg>
        <pc:spChg chg="mod">
          <ac:chgData name="Hanane MAHROUG" userId="31e7018eeb223169" providerId="LiveId" clId="{A5F54BDB-9730-4B89-8AB9-612FBE7B66C6}" dt="2024-02-19T08:29:33.670" v="1355" actId="255"/>
          <ac:spMkLst>
            <pc:docMk/>
            <pc:sldMk cId="0" sldId="271"/>
            <ac:spMk id="15362" creationId="{19D7B458-928D-9F8D-EAA5-BFA528BFCAC7}"/>
          </ac:spMkLst>
        </pc:spChg>
        <pc:picChg chg="add">
          <ac:chgData name="Hanane MAHROUG" userId="31e7018eeb223169" providerId="LiveId" clId="{A5F54BDB-9730-4B89-8AB9-612FBE7B66C6}" dt="2024-02-17T19:32:00.239" v="800"/>
          <ac:picMkLst>
            <pc:docMk/>
            <pc:sldMk cId="0" sldId="271"/>
            <ac:picMk id="7170" creationId="{A52AFB37-951E-AC69-31D8-FB4D61054017}"/>
          </ac:picMkLst>
        </pc:picChg>
      </pc:sldChg>
      <pc:sldChg chg="new del">
        <pc:chgData name="Hanane MAHROUG" userId="31e7018eeb223169" providerId="LiveId" clId="{A5F54BDB-9730-4B89-8AB9-612FBE7B66C6}" dt="2024-02-17T19:18:15.128" v="794" actId="47"/>
        <pc:sldMkLst>
          <pc:docMk/>
          <pc:sldMk cId="1570895601" sldId="272"/>
        </pc:sldMkLst>
      </pc:sldChg>
      <pc:sldChg chg="delSp modSp new mod">
        <pc:chgData name="Hanane MAHROUG" userId="31e7018eeb223169" providerId="LiveId" clId="{A5F54BDB-9730-4B89-8AB9-612FBE7B66C6}" dt="2024-02-19T08:30:22.995" v="1359" actId="113"/>
        <pc:sldMkLst>
          <pc:docMk/>
          <pc:sldMk cId="2802758303" sldId="272"/>
        </pc:sldMkLst>
        <pc:spChg chg="del">
          <ac:chgData name="Hanane MAHROUG" userId="31e7018eeb223169" providerId="LiveId" clId="{A5F54BDB-9730-4B89-8AB9-612FBE7B66C6}" dt="2024-02-17T19:19:55.571" v="798" actId="478"/>
          <ac:spMkLst>
            <pc:docMk/>
            <pc:sldMk cId="2802758303" sldId="272"/>
            <ac:spMk id="2" creationId="{71834478-C8C3-63CD-BD62-D1B91D4F2FA5}"/>
          </ac:spMkLst>
        </pc:spChg>
        <pc:spChg chg="mod">
          <ac:chgData name="Hanane MAHROUG" userId="31e7018eeb223169" providerId="LiveId" clId="{A5F54BDB-9730-4B89-8AB9-612FBE7B66C6}" dt="2024-02-19T08:30:22.995" v="1359" actId="113"/>
          <ac:spMkLst>
            <pc:docMk/>
            <pc:sldMk cId="2802758303" sldId="272"/>
            <ac:spMk id="3" creationId="{306CDE69-CEA7-14EE-3962-6CF922759316}"/>
          </ac:spMkLst>
        </pc:spChg>
      </pc:sldChg>
      <pc:sldChg chg="addSp delSp modSp new del mod">
        <pc:chgData name="Hanane MAHROUG" userId="31e7018eeb223169" providerId="LiveId" clId="{A5F54BDB-9730-4B89-8AB9-612FBE7B66C6}" dt="2024-02-19T08:30:05.657" v="1356" actId="2696"/>
        <pc:sldMkLst>
          <pc:docMk/>
          <pc:sldMk cId="320430285" sldId="273"/>
        </pc:sldMkLst>
        <pc:spChg chg="del">
          <ac:chgData name="Hanane MAHROUG" userId="31e7018eeb223169" providerId="LiveId" clId="{A5F54BDB-9730-4B89-8AB9-612FBE7B66C6}" dt="2024-02-17T19:32:30.761" v="805" actId="478"/>
          <ac:spMkLst>
            <pc:docMk/>
            <pc:sldMk cId="320430285" sldId="273"/>
            <ac:spMk id="2" creationId="{26F396C5-562D-0E0F-9FF8-9CE90D20041E}"/>
          </ac:spMkLst>
        </pc:spChg>
        <pc:spChg chg="del">
          <ac:chgData name="Hanane MAHROUG" userId="31e7018eeb223169" providerId="LiveId" clId="{A5F54BDB-9730-4B89-8AB9-612FBE7B66C6}" dt="2024-02-17T19:32:34.593" v="806" actId="478"/>
          <ac:spMkLst>
            <pc:docMk/>
            <pc:sldMk cId="320430285" sldId="273"/>
            <ac:spMk id="3" creationId="{0521B195-1AE8-766E-FDB7-5E99DF1629F6}"/>
          </ac:spMkLst>
        </pc:spChg>
        <pc:picChg chg="add mod">
          <ac:chgData name="Hanane MAHROUG" userId="31e7018eeb223169" providerId="LiveId" clId="{A5F54BDB-9730-4B89-8AB9-612FBE7B66C6}" dt="2024-02-17T19:32:43.542" v="810" actId="1076"/>
          <ac:picMkLst>
            <pc:docMk/>
            <pc:sldMk cId="320430285" sldId="273"/>
            <ac:picMk id="8194" creationId="{438223A1-70B4-D021-9700-2790CF98F3D5}"/>
          </ac:picMkLst>
        </pc:picChg>
      </pc:sldChg>
      <pc:sldChg chg="add">
        <pc:chgData name="Hanane MAHROUG" userId="31e7018eeb223169" providerId="LiveId" clId="{A5F54BDB-9730-4B89-8AB9-612FBE7B66C6}" dt="2024-02-19T08:30:07.405" v="1357"/>
        <pc:sldMkLst>
          <pc:docMk/>
          <pc:sldMk cId="3642316875" sldId="273"/>
        </pc:sldMkLst>
      </pc:sldChg>
      <pc:sldChg chg="addSp modSp add mod modAnim">
        <pc:chgData name="Hanane MAHROUG" userId="31e7018eeb223169" providerId="LiveId" clId="{A5F54BDB-9730-4B89-8AB9-612FBE7B66C6}" dt="2024-02-19T08:14:59.462" v="1268"/>
        <pc:sldMkLst>
          <pc:docMk/>
          <pc:sldMk cId="1959332063" sldId="274"/>
        </pc:sldMkLst>
        <pc:spChg chg="add mod">
          <ac:chgData name="Hanane MAHROUG" userId="31e7018eeb223169" providerId="LiveId" clId="{A5F54BDB-9730-4B89-8AB9-612FBE7B66C6}" dt="2024-02-19T08:14:48.509" v="1266" actId="693"/>
          <ac:spMkLst>
            <pc:docMk/>
            <pc:sldMk cId="1959332063" sldId="274"/>
            <ac:spMk id="3" creationId="{7DDE1A56-4A03-2E2E-2074-328FFF949C66}"/>
          </ac:spMkLst>
        </pc:spChg>
      </pc:sldChg>
      <pc:sldChg chg="addSp delSp modSp new del mod modAnim">
        <pc:chgData name="Hanane MAHROUG" userId="31e7018eeb223169" providerId="LiveId" clId="{A5F54BDB-9730-4B89-8AB9-612FBE7B66C6}" dt="2024-02-19T08:14:09.959" v="1259" actId="2696"/>
        <pc:sldMkLst>
          <pc:docMk/>
          <pc:sldMk cId="4168448809" sldId="274"/>
        </pc:sldMkLst>
        <pc:spChg chg="del">
          <ac:chgData name="Hanane MAHROUG" userId="31e7018eeb223169" providerId="LiveId" clId="{A5F54BDB-9730-4B89-8AB9-612FBE7B66C6}" dt="2024-02-17T19:35:35.673" v="813" actId="478"/>
          <ac:spMkLst>
            <pc:docMk/>
            <pc:sldMk cId="4168448809" sldId="274"/>
            <ac:spMk id="2" creationId="{1A223A43-17F1-DA13-5034-A4E6AEAFCA64}"/>
          </ac:spMkLst>
        </pc:spChg>
        <pc:spChg chg="add mod">
          <ac:chgData name="Hanane MAHROUG" userId="31e7018eeb223169" providerId="LiveId" clId="{A5F54BDB-9730-4B89-8AB9-612FBE7B66C6}" dt="2024-02-19T07:15:25.909" v="1219" actId="693"/>
          <ac:spMkLst>
            <pc:docMk/>
            <pc:sldMk cId="4168448809" sldId="274"/>
            <ac:spMk id="2" creationId="{46707C65-67E0-C2EF-7878-339360D80B1D}"/>
          </ac:spMkLst>
        </pc:spChg>
        <pc:spChg chg="del">
          <ac:chgData name="Hanane MAHROUG" userId="31e7018eeb223169" providerId="LiveId" clId="{A5F54BDB-9730-4B89-8AB9-612FBE7B66C6}" dt="2024-02-17T19:35:38.564" v="814" actId="478"/>
          <ac:spMkLst>
            <pc:docMk/>
            <pc:sldMk cId="4168448809" sldId="274"/>
            <ac:spMk id="3" creationId="{2792CADE-DF8B-7342-9A55-D284D38F7AD4}"/>
          </ac:spMkLst>
        </pc:spChg>
        <pc:picChg chg="add mod">
          <ac:chgData name="Hanane MAHROUG" userId="31e7018eeb223169" providerId="LiveId" clId="{A5F54BDB-9730-4B89-8AB9-612FBE7B66C6}" dt="2024-02-17T19:35:58.749" v="819" actId="1076"/>
          <ac:picMkLst>
            <pc:docMk/>
            <pc:sldMk cId="4168448809" sldId="274"/>
            <ac:picMk id="9218" creationId="{7C03AF10-89BF-EFAC-C769-A32200ECAEBF}"/>
          </ac:picMkLst>
        </pc:picChg>
      </pc:sldChg>
      <pc:sldChg chg="modSp new mod">
        <pc:chgData name="Hanane MAHROUG" userId="31e7018eeb223169" providerId="LiveId" clId="{A5F54BDB-9730-4B89-8AB9-612FBE7B66C6}" dt="2024-02-19T09:46:56.919" v="1439" actId="1076"/>
        <pc:sldMkLst>
          <pc:docMk/>
          <pc:sldMk cId="183132370" sldId="275"/>
        </pc:sldMkLst>
        <pc:spChg chg="mod">
          <ac:chgData name="Hanane MAHROUG" userId="31e7018eeb223169" providerId="LiveId" clId="{A5F54BDB-9730-4B89-8AB9-612FBE7B66C6}" dt="2024-02-19T09:46:56.919" v="1439" actId="1076"/>
          <ac:spMkLst>
            <pc:docMk/>
            <pc:sldMk cId="183132370" sldId="275"/>
            <ac:spMk id="2" creationId="{EFDE7457-A0B0-5FA1-922A-4C3AD2733032}"/>
          </ac:spMkLst>
        </pc:spChg>
        <pc:spChg chg="mod">
          <ac:chgData name="Hanane MAHROUG" userId="31e7018eeb223169" providerId="LiveId" clId="{A5F54BDB-9730-4B89-8AB9-612FBE7B66C6}" dt="2024-02-19T09:46:43.505" v="1438" actId="11"/>
          <ac:spMkLst>
            <pc:docMk/>
            <pc:sldMk cId="183132370" sldId="275"/>
            <ac:spMk id="3" creationId="{07273653-8787-5723-889A-D18FE0A1DC1F}"/>
          </ac:spMkLst>
        </pc:spChg>
      </pc:sldChg>
      <pc:sldChg chg="addSp delSp modSp new mod">
        <pc:chgData name="Hanane MAHROUG" userId="31e7018eeb223169" providerId="LiveId" clId="{A5F54BDB-9730-4B89-8AB9-612FBE7B66C6}" dt="2024-02-19T09:51:25.031" v="1495" actId="207"/>
        <pc:sldMkLst>
          <pc:docMk/>
          <pc:sldMk cId="2300102670" sldId="276"/>
        </pc:sldMkLst>
        <pc:spChg chg="mod">
          <ac:chgData name="Hanane MAHROUG" userId="31e7018eeb223169" providerId="LiveId" clId="{A5F54BDB-9730-4B89-8AB9-612FBE7B66C6}" dt="2024-02-19T09:50:45.581" v="1488" actId="20577"/>
          <ac:spMkLst>
            <pc:docMk/>
            <pc:sldMk cId="2300102670" sldId="276"/>
            <ac:spMk id="2" creationId="{54A5083E-7F62-F6C1-DD2B-81DF2CCBE322}"/>
          </ac:spMkLst>
        </pc:spChg>
        <pc:spChg chg="del">
          <ac:chgData name="Hanane MAHROUG" userId="31e7018eeb223169" providerId="LiveId" clId="{A5F54BDB-9730-4B89-8AB9-612FBE7B66C6}" dt="2024-02-19T09:49:42.527" v="1442" actId="478"/>
          <ac:spMkLst>
            <pc:docMk/>
            <pc:sldMk cId="2300102670" sldId="276"/>
            <ac:spMk id="3" creationId="{C4594BCB-FDE0-49BE-37CF-139B303C9694}"/>
          </ac:spMkLst>
        </pc:spChg>
        <pc:spChg chg="add mod">
          <ac:chgData name="Hanane MAHROUG" userId="31e7018eeb223169" providerId="LiveId" clId="{A5F54BDB-9730-4B89-8AB9-612FBE7B66C6}" dt="2024-02-19T09:51:25.031" v="1495" actId="207"/>
          <ac:spMkLst>
            <pc:docMk/>
            <pc:sldMk cId="2300102670" sldId="276"/>
            <ac:spMk id="5" creationId="{A5561478-60BD-075B-2D65-01B5C802B014}"/>
          </ac:spMkLst>
        </pc:spChg>
        <pc:picChg chg="add mod">
          <ac:chgData name="Hanane MAHROUG" userId="31e7018eeb223169" providerId="LiveId" clId="{A5F54BDB-9730-4B89-8AB9-612FBE7B66C6}" dt="2024-02-19T09:51:02.887" v="1491" actId="1076"/>
          <ac:picMkLst>
            <pc:docMk/>
            <pc:sldMk cId="2300102670" sldId="276"/>
            <ac:picMk id="1026" creationId="{95BF71B9-DDD0-529E-E44A-0566C72FD9E7}"/>
          </ac:picMkLst>
        </pc:picChg>
      </pc:sldChg>
      <pc:sldChg chg="addSp delSp modSp new mod">
        <pc:chgData name="Hanane MAHROUG" userId="31e7018eeb223169" providerId="LiveId" clId="{A5F54BDB-9730-4B89-8AB9-612FBE7B66C6}" dt="2024-02-21T06:32:47.546" v="1935" actId="313"/>
        <pc:sldMkLst>
          <pc:docMk/>
          <pc:sldMk cId="1332401393" sldId="277"/>
        </pc:sldMkLst>
        <pc:spChg chg="mod">
          <ac:chgData name="Hanane MAHROUG" userId="31e7018eeb223169" providerId="LiveId" clId="{A5F54BDB-9730-4B89-8AB9-612FBE7B66C6}" dt="2024-02-19T09:58:56.714" v="1618" actId="404"/>
          <ac:spMkLst>
            <pc:docMk/>
            <pc:sldMk cId="1332401393" sldId="277"/>
            <ac:spMk id="2" creationId="{03A5437D-2D27-281A-2E43-E7AF4CEC154D}"/>
          </ac:spMkLst>
        </pc:spChg>
        <pc:spChg chg="add del">
          <ac:chgData name="Hanane MAHROUG" userId="31e7018eeb223169" providerId="LiveId" clId="{A5F54BDB-9730-4B89-8AB9-612FBE7B66C6}" dt="2024-02-19T09:56:02.492" v="1505" actId="1032"/>
          <ac:spMkLst>
            <pc:docMk/>
            <pc:sldMk cId="1332401393" sldId="277"/>
            <ac:spMk id="3" creationId="{07721252-C0D2-1633-AC0A-8D76860AA783}"/>
          </ac:spMkLst>
        </pc:spChg>
        <pc:spChg chg="add mod">
          <ac:chgData name="Hanane MAHROUG" userId="31e7018eeb223169" providerId="LiveId" clId="{A5F54BDB-9730-4B89-8AB9-612FBE7B66C6}" dt="2024-02-19T10:00:02.023" v="1635" actId="1076"/>
          <ac:spMkLst>
            <pc:docMk/>
            <pc:sldMk cId="1332401393" sldId="277"/>
            <ac:spMk id="8" creationId="{E4501D18-773A-495A-3996-6F9FCD4314F7}"/>
          </ac:spMkLst>
        </pc:spChg>
        <pc:spChg chg="add mod">
          <ac:chgData name="Hanane MAHROUG" userId="31e7018eeb223169" providerId="LiveId" clId="{A5F54BDB-9730-4B89-8AB9-612FBE7B66C6}" dt="2024-02-19T10:00:21.708" v="1641" actId="20577"/>
          <ac:spMkLst>
            <pc:docMk/>
            <pc:sldMk cId="1332401393" sldId="277"/>
            <ac:spMk id="9" creationId="{FEAE82A6-C1E9-8306-DFF9-1C2C17125862}"/>
          </ac:spMkLst>
        </pc:spChg>
        <pc:spChg chg="add mod">
          <ac:chgData name="Hanane MAHROUG" userId="31e7018eeb223169" providerId="LiveId" clId="{A5F54BDB-9730-4B89-8AB9-612FBE7B66C6}" dt="2024-02-19T10:00:15.882" v="1639" actId="20577"/>
          <ac:spMkLst>
            <pc:docMk/>
            <pc:sldMk cId="1332401393" sldId="277"/>
            <ac:spMk id="10" creationId="{A665B13B-01A0-9CA4-F38C-F84D105B0622}"/>
          </ac:spMkLst>
        </pc:spChg>
        <pc:spChg chg="add mod">
          <ac:chgData name="Hanane MAHROUG" userId="31e7018eeb223169" providerId="LiveId" clId="{A5F54BDB-9730-4B89-8AB9-612FBE7B66C6}" dt="2024-02-19T10:00:18.746" v="1640" actId="20577"/>
          <ac:spMkLst>
            <pc:docMk/>
            <pc:sldMk cId="1332401393" sldId="277"/>
            <ac:spMk id="11" creationId="{73C882C4-5ED1-CB9E-CF11-649540432BE9}"/>
          </ac:spMkLst>
        </pc:spChg>
        <pc:graphicFrameChg chg="add del mod modGraphic">
          <ac:chgData name="Hanane MAHROUG" userId="31e7018eeb223169" providerId="LiveId" clId="{A5F54BDB-9730-4B89-8AB9-612FBE7B66C6}" dt="2024-02-19T09:54:36.753" v="1502" actId="1032"/>
          <ac:graphicFrameMkLst>
            <pc:docMk/>
            <pc:sldMk cId="1332401393" sldId="277"/>
            <ac:graphicFrameMk id="5" creationId="{BDAC594D-7B39-BCE8-CF48-0C4832A51F90}"/>
          </ac:graphicFrameMkLst>
        </pc:graphicFrameChg>
        <pc:graphicFrameChg chg="add del modGraphic">
          <ac:chgData name="Hanane MAHROUG" userId="31e7018eeb223169" providerId="LiveId" clId="{A5F54BDB-9730-4B89-8AB9-612FBE7B66C6}" dt="2024-02-19T09:55:43.359" v="1504" actId="1032"/>
          <ac:graphicFrameMkLst>
            <pc:docMk/>
            <pc:sldMk cId="1332401393" sldId="277"/>
            <ac:graphicFrameMk id="6" creationId="{39F7B36F-100E-190F-E37C-970726753CB3}"/>
          </ac:graphicFrameMkLst>
        </pc:graphicFrameChg>
        <pc:graphicFrameChg chg="add mod modGraphic">
          <ac:chgData name="Hanane MAHROUG" userId="31e7018eeb223169" providerId="LiveId" clId="{A5F54BDB-9730-4B89-8AB9-612FBE7B66C6}" dt="2024-02-21T06:32:47.546" v="1935" actId="313"/>
          <ac:graphicFrameMkLst>
            <pc:docMk/>
            <pc:sldMk cId="1332401393" sldId="277"/>
            <ac:graphicFrameMk id="7" creationId="{F8BBCABF-3BBC-2DCE-FEDB-CD66FD6BDFCE}"/>
          </ac:graphicFrameMkLst>
        </pc:graphicFrameChg>
      </pc:sldChg>
      <pc:sldChg chg="addSp delSp modSp new mod">
        <pc:chgData name="Hanane MAHROUG" userId="31e7018eeb223169" providerId="LiveId" clId="{A5F54BDB-9730-4B89-8AB9-612FBE7B66C6}" dt="2024-02-19T10:06:36.770" v="1678" actId="478"/>
        <pc:sldMkLst>
          <pc:docMk/>
          <pc:sldMk cId="830583173" sldId="278"/>
        </pc:sldMkLst>
        <pc:spChg chg="mod">
          <ac:chgData name="Hanane MAHROUG" userId="31e7018eeb223169" providerId="LiveId" clId="{A5F54BDB-9730-4B89-8AB9-612FBE7B66C6}" dt="2024-02-19T10:06:27.577" v="1674" actId="1076"/>
          <ac:spMkLst>
            <pc:docMk/>
            <pc:sldMk cId="830583173" sldId="278"/>
            <ac:spMk id="2" creationId="{4AAD3ECB-F05A-524B-505F-63D800098514}"/>
          </ac:spMkLst>
        </pc:spChg>
        <pc:spChg chg="del">
          <ac:chgData name="Hanane MAHROUG" userId="31e7018eeb223169" providerId="LiveId" clId="{A5F54BDB-9730-4B89-8AB9-612FBE7B66C6}" dt="2024-02-19T10:06:36.770" v="1678" actId="478"/>
          <ac:spMkLst>
            <pc:docMk/>
            <pc:sldMk cId="830583173" sldId="278"/>
            <ac:spMk id="3" creationId="{EEBB45F9-F86C-B967-F72C-865825C8DB88}"/>
          </ac:spMkLst>
        </pc:spChg>
        <pc:picChg chg="add mod">
          <ac:chgData name="Hanane MAHROUG" userId="31e7018eeb223169" providerId="LiveId" clId="{A5F54BDB-9730-4B89-8AB9-612FBE7B66C6}" dt="2024-02-19T10:06:34.174" v="1677" actId="14100"/>
          <ac:picMkLst>
            <pc:docMk/>
            <pc:sldMk cId="830583173" sldId="278"/>
            <ac:picMk id="6" creationId="{B7FA321B-8E35-8F94-D691-183B3AA41DDD}"/>
          </ac:picMkLst>
        </pc:picChg>
      </pc:sldChg>
      <pc:sldChg chg="modSp new mod">
        <pc:chgData name="Hanane MAHROUG" userId="31e7018eeb223169" providerId="LiveId" clId="{A5F54BDB-9730-4B89-8AB9-612FBE7B66C6}" dt="2024-02-19T10:20:58.872" v="1732" actId="1076"/>
        <pc:sldMkLst>
          <pc:docMk/>
          <pc:sldMk cId="735122541" sldId="279"/>
        </pc:sldMkLst>
        <pc:spChg chg="mod">
          <ac:chgData name="Hanane MAHROUG" userId="31e7018eeb223169" providerId="LiveId" clId="{A5F54BDB-9730-4B89-8AB9-612FBE7B66C6}" dt="2024-02-19T10:20:53.832" v="1730" actId="1076"/>
          <ac:spMkLst>
            <pc:docMk/>
            <pc:sldMk cId="735122541" sldId="279"/>
            <ac:spMk id="2" creationId="{AC781F55-7AF9-CB61-42D9-103EF9AA015D}"/>
          </ac:spMkLst>
        </pc:spChg>
        <pc:spChg chg="mod">
          <ac:chgData name="Hanane MAHROUG" userId="31e7018eeb223169" providerId="LiveId" clId="{A5F54BDB-9730-4B89-8AB9-612FBE7B66C6}" dt="2024-02-19T10:20:58.872" v="1732" actId="1076"/>
          <ac:spMkLst>
            <pc:docMk/>
            <pc:sldMk cId="735122541" sldId="279"/>
            <ac:spMk id="3" creationId="{B21F2C87-33D6-122A-3D33-DAA9DBEBEBC7}"/>
          </ac:spMkLst>
        </pc:spChg>
      </pc:sldChg>
      <pc:sldChg chg="addSp modSp new mod">
        <pc:chgData name="Hanane MAHROUG" userId="31e7018eeb223169" providerId="LiveId" clId="{A5F54BDB-9730-4B89-8AB9-612FBE7B66C6}" dt="2024-02-21T06:34:30.898" v="1962" actId="313"/>
        <pc:sldMkLst>
          <pc:docMk/>
          <pc:sldMk cId="1220178083" sldId="280"/>
        </pc:sldMkLst>
        <pc:spChg chg="mod">
          <ac:chgData name="Hanane MAHROUG" userId="31e7018eeb223169" providerId="LiveId" clId="{A5F54BDB-9730-4B89-8AB9-612FBE7B66C6}" dt="2024-02-21T06:33:45.900" v="1945"/>
          <ac:spMkLst>
            <pc:docMk/>
            <pc:sldMk cId="1220178083" sldId="280"/>
            <ac:spMk id="2" creationId="{7C9BB489-015A-BF37-B387-3880CC966787}"/>
          </ac:spMkLst>
        </pc:spChg>
        <pc:spChg chg="mod">
          <ac:chgData name="Hanane MAHROUG" userId="31e7018eeb223169" providerId="LiveId" clId="{A5F54BDB-9730-4B89-8AB9-612FBE7B66C6}" dt="2024-02-21T06:34:11.905" v="1950" actId="2710"/>
          <ac:spMkLst>
            <pc:docMk/>
            <pc:sldMk cId="1220178083" sldId="280"/>
            <ac:spMk id="3" creationId="{44057014-FBEE-72D4-BE2E-AB44CA96BA17}"/>
          </ac:spMkLst>
        </pc:spChg>
        <pc:graphicFrameChg chg="add mod modGraphic">
          <ac:chgData name="Hanane MAHROUG" userId="31e7018eeb223169" providerId="LiveId" clId="{A5F54BDB-9730-4B89-8AB9-612FBE7B66C6}" dt="2024-02-21T06:34:30.898" v="1962" actId="313"/>
          <ac:graphicFrameMkLst>
            <pc:docMk/>
            <pc:sldMk cId="1220178083" sldId="280"/>
            <ac:graphicFrameMk id="5" creationId="{9B452B24-19C1-A64D-233D-B5DA112ABCC5}"/>
          </ac:graphicFrameMkLst>
        </pc:graphicFrameChg>
      </pc:sldChg>
      <pc:sldChg chg="addSp delSp modSp new del mod">
        <pc:chgData name="Hanane MAHROUG" userId="31e7018eeb223169" providerId="LiveId" clId="{A5F54BDB-9730-4B89-8AB9-612FBE7B66C6}" dt="2024-02-19T10:33:47.530" v="1885" actId="2696"/>
        <pc:sldMkLst>
          <pc:docMk/>
          <pc:sldMk cId="3256596447" sldId="281"/>
        </pc:sldMkLst>
        <pc:spChg chg="mod">
          <ac:chgData name="Hanane MAHROUG" userId="31e7018eeb223169" providerId="LiveId" clId="{A5F54BDB-9730-4B89-8AB9-612FBE7B66C6}" dt="2024-02-19T10:29:21.611" v="1866" actId="1076"/>
          <ac:spMkLst>
            <pc:docMk/>
            <pc:sldMk cId="3256596447" sldId="281"/>
            <ac:spMk id="2" creationId="{D912816F-CE23-3B66-FF3A-0FC100E945E5}"/>
          </ac:spMkLst>
        </pc:spChg>
        <pc:spChg chg="del">
          <ac:chgData name="Hanane MAHROUG" userId="31e7018eeb223169" providerId="LiveId" clId="{A5F54BDB-9730-4B89-8AB9-612FBE7B66C6}" dt="2024-02-19T10:29:14.041" v="1865" actId="478"/>
          <ac:spMkLst>
            <pc:docMk/>
            <pc:sldMk cId="3256596447" sldId="281"/>
            <ac:spMk id="3" creationId="{DDCB3735-8432-B030-886A-1484D871624B}"/>
          </ac:spMkLst>
        </pc:spChg>
        <pc:picChg chg="add mod">
          <ac:chgData name="Hanane MAHROUG" userId="31e7018eeb223169" providerId="LiveId" clId="{A5F54BDB-9730-4B89-8AB9-612FBE7B66C6}" dt="2024-02-19T10:29:28.415" v="1868" actId="14100"/>
          <ac:picMkLst>
            <pc:docMk/>
            <pc:sldMk cId="3256596447" sldId="281"/>
            <ac:picMk id="6" creationId="{DAD37AB0-5FAE-BB67-0A52-CDF4DFF61B77}"/>
          </ac:picMkLst>
        </pc:picChg>
      </pc:sldChg>
      <pc:sldChg chg="addSp modSp add mod modAnim">
        <pc:chgData name="Hanane MAHROUG" userId="31e7018eeb223169" providerId="LiveId" clId="{A5F54BDB-9730-4B89-8AB9-612FBE7B66C6}" dt="2024-02-19T10:35:47.444" v="1909"/>
        <pc:sldMkLst>
          <pc:docMk/>
          <pc:sldMk cId="3272221316" sldId="281"/>
        </pc:sldMkLst>
        <pc:cxnChg chg="add mod">
          <ac:chgData name="Hanane MAHROUG" userId="31e7018eeb223169" providerId="LiveId" clId="{A5F54BDB-9730-4B89-8AB9-612FBE7B66C6}" dt="2024-02-19T10:34:57.313" v="1898" actId="1582"/>
          <ac:cxnSpMkLst>
            <pc:docMk/>
            <pc:sldMk cId="3272221316" sldId="281"/>
            <ac:cxnSpMk id="5" creationId="{88CC3A7B-083C-57A5-A01D-D9AB8B811823}"/>
          </ac:cxnSpMkLst>
        </pc:cxnChg>
      </pc:sldChg>
      <pc:sldChg chg="addSp delSp modSp new mod">
        <pc:chgData name="Hanane MAHROUG" userId="31e7018eeb223169" providerId="LiveId" clId="{A5F54BDB-9730-4B89-8AB9-612FBE7B66C6}" dt="2024-02-19T10:34:23.986" v="1895" actId="1076"/>
        <pc:sldMkLst>
          <pc:docMk/>
          <pc:sldMk cId="4188722351" sldId="282"/>
        </pc:sldMkLst>
        <pc:spChg chg="del">
          <ac:chgData name="Hanane MAHROUG" userId="31e7018eeb223169" providerId="LiveId" clId="{A5F54BDB-9730-4B89-8AB9-612FBE7B66C6}" dt="2024-02-19T10:31:55.373" v="1871" actId="478"/>
          <ac:spMkLst>
            <pc:docMk/>
            <pc:sldMk cId="4188722351" sldId="282"/>
            <ac:spMk id="2" creationId="{6513C5A1-32F2-E6C5-3000-6C2A89B95A61}"/>
          </ac:spMkLst>
        </pc:spChg>
        <pc:spChg chg="del">
          <ac:chgData name="Hanane MAHROUG" userId="31e7018eeb223169" providerId="LiveId" clId="{A5F54BDB-9730-4B89-8AB9-612FBE7B66C6}" dt="2024-02-19T10:31:53.491" v="1870" actId="478"/>
          <ac:spMkLst>
            <pc:docMk/>
            <pc:sldMk cId="4188722351" sldId="282"/>
            <ac:spMk id="3" creationId="{DA03B982-F928-FE4D-EEEA-31E57867617B}"/>
          </ac:spMkLst>
        </pc:spChg>
        <pc:spChg chg="add mod">
          <ac:chgData name="Hanane MAHROUG" userId="31e7018eeb223169" providerId="LiveId" clId="{A5F54BDB-9730-4B89-8AB9-612FBE7B66C6}" dt="2024-02-19T10:34:23.986" v="1895" actId="1076"/>
          <ac:spMkLst>
            <pc:docMk/>
            <pc:sldMk cId="4188722351" sldId="282"/>
            <ac:spMk id="6" creationId="{F0ECDE99-4244-4FF8-F454-D53EC136EF9A}"/>
          </ac:spMkLst>
        </pc:spChg>
        <pc:picChg chg="add mod">
          <ac:chgData name="Hanane MAHROUG" userId="31e7018eeb223169" providerId="LiveId" clId="{A5F54BDB-9730-4B89-8AB9-612FBE7B66C6}" dt="2024-02-19T10:34:17.984" v="1893" actId="1076"/>
          <ac:picMkLst>
            <pc:docMk/>
            <pc:sldMk cId="4188722351" sldId="282"/>
            <ac:picMk id="2050" creationId="{37ED300B-1452-8BE4-E4BE-DE614059F805}"/>
          </ac:picMkLst>
        </pc:picChg>
      </pc:sldChg>
      <pc:sldChg chg="addSp delSp modSp new mod">
        <pc:chgData name="Hanane MAHROUG" userId="31e7018eeb223169" providerId="LiveId" clId="{A5F54BDB-9730-4B89-8AB9-612FBE7B66C6}" dt="2024-02-21T06:39:25.153" v="2147" actId="1076"/>
        <pc:sldMkLst>
          <pc:docMk/>
          <pc:sldMk cId="4077276881" sldId="283"/>
        </pc:sldMkLst>
        <pc:spChg chg="del">
          <ac:chgData name="Hanane MAHROUG" userId="31e7018eeb223169" providerId="LiveId" clId="{A5F54BDB-9730-4B89-8AB9-612FBE7B66C6}" dt="2024-02-19T10:33:23.987" v="1878" actId="478"/>
          <ac:spMkLst>
            <pc:docMk/>
            <pc:sldMk cId="4077276881" sldId="283"/>
            <ac:spMk id="2" creationId="{5A025CBC-7A25-757A-45E9-8833CE8F1C86}"/>
          </ac:spMkLst>
        </pc:spChg>
        <pc:spChg chg="add mod">
          <ac:chgData name="Hanane MAHROUG" userId="31e7018eeb223169" providerId="LiveId" clId="{A5F54BDB-9730-4B89-8AB9-612FBE7B66C6}" dt="2024-02-21T06:39:25.153" v="2147" actId="1076"/>
          <ac:spMkLst>
            <pc:docMk/>
            <pc:sldMk cId="4077276881" sldId="283"/>
            <ac:spMk id="5" creationId="{91DB0D72-E64E-04F3-55AA-D3B04CA74AD8}"/>
          </ac:spMkLst>
        </pc:spChg>
        <pc:spChg chg="add mod">
          <ac:chgData name="Hanane MAHROUG" userId="31e7018eeb223169" providerId="LiveId" clId="{A5F54BDB-9730-4B89-8AB9-612FBE7B66C6}" dt="2024-02-19T10:34:12.162" v="1891" actId="1076"/>
          <ac:spMkLst>
            <pc:docMk/>
            <pc:sldMk cId="4077276881" sldId="283"/>
            <ac:spMk id="7" creationId="{D0B78D9A-62E8-CBA4-1871-97797210D21F}"/>
          </ac:spMkLst>
        </pc:spChg>
        <pc:picChg chg="add mod">
          <ac:chgData name="Hanane MAHROUG" userId="31e7018eeb223169" providerId="LiveId" clId="{A5F54BDB-9730-4B89-8AB9-612FBE7B66C6}" dt="2024-02-21T06:39:22.687" v="2146" actId="1076"/>
          <ac:picMkLst>
            <pc:docMk/>
            <pc:sldMk cId="4077276881" sldId="283"/>
            <ac:picMk id="3074" creationId="{8C7116C1-7B94-881A-013F-E7745B9178BA}"/>
          </ac:picMkLst>
        </pc:picChg>
      </pc:sldChg>
      <pc:sldChg chg="modSp new mod">
        <pc:chgData name="Hanane MAHROUG" userId="31e7018eeb223169" providerId="LiveId" clId="{A5F54BDB-9730-4B89-8AB9-612FBE7B66C6}" dt="2024-02-21T06:55:47.089" v="2194" actId="20577"/>
        <pc:sldMkLst>
          <pc:docMk/>
          <pc:sldMk cId="66943211" sldId="284"/>
        </pc:sldMkLst>
        <pc:spChg chg="mod">
          <ac:chgData name="Hanane MAHROUG" userId="31e7018eeb223169" providerId="LiveId" clId="{A5F54BDB-9730-4B89-8AB9-612FBE7B66C6}" dt="2024-02-21T06:39:47.681" v="2156" actId="1076"/>
          <ac:spMkLst>
            <pc:docMk/>
            <pc:sldMk cId="66943211" sldId="284"/>
            <ac:spMk id="2" creationId="{DF4EBF2E-6794-4F4A-72DD-5A4DA9229886}"/>
          </ac:spMkLst>
        </pc:spChg>
        <pc:spChg chg="mod">
          <ac:chgData name="Hanane MAHROUG" userId="31e7018eeb223169" providerId="LiveId" clId="{A5F54BDB-9730-4B89-8AB9-612FBE7B66C6}" dt="2024-02-21T06:55:47.089" v="2194" actId="20577"/>
          <ac:spMkLst>
            <pc:docMk/>
            <pc:sldMk cId="66943211" sldId="284"/>
            <ac:spMk id="3" creationId="{3F956177-F70E-6238-A831-935F91CF4847}"/>
          </ac:spMkLst>
        </pc:spChg>
      </pc:sldChg>
      <pc:sldChg chg="new del">
        <pc:chgData name="Hanane MAHROUG" userId="31e7018eeb223169" providerId="LiveId" clId="{A5F54BDB-9730-4B89-8AB9-612FBE7B66C6}" dt="2024-02-19T10:33:52.762" v="1887" actId="47"/>
        <pc:sldMkLst>
          <pc:docMk/>
          <pc:sldMk cId="858703958" sldId="284"/>
        </pc:sldMkLst>
      </pc:sldChg>
      <pc:sldChg chg="modSp new mod">
        <pc:chgData name="Hanane MAHROUG" userId="31e7018eeb223169" providerId="LiveId" clId="{A5F54BDB-9730-4B89-8AB9-612FBE7B66C6}" dt="2024-02-21T06:38:54.828" v="2145" actId="404"/>
        <pc:sldMkLst>
          <pc:docMk/>
          <pc:sldMk cId="3417993960" sldId="285"/>
        </pc:sldMkLst>
        <pc:spChg chg="mod">
          <ac:chgData name="Hanane MAHROUG" userId="31e7018eeb223169" providerId="LiveId" clId="{A5F54BDB-9730-4B89-8AB9-612FBE7B66C6}" dt="2024-02-21T06:35:03.104" v="1973" actId="1076"/>
          <ac:spMkLst>
            <pc:docMk/>
            <pc:sldMk cId="3417993960" sldId="285"/>
            <ac:spMk id="2" creationId="{FCFB26FB-9F72-D869-AEFA-1DD1F06D578B}"/>
          </ac:spMkLst>
        </pc:spChg>
        <pc:spChg chg="mod">
          <ac:chgData name="Hanane MAHROUG" userId="31e7018eeb223169" providerId="LiveId" clId="{A5F54BDB-9730-4B89-8AB9-612FBE7B66C6}" dt="2024-02-21T06:38:54.828" v="2145" actId="404"/>
          <ac:spMkLst>
            <pc:docMk/>
            <pc:sldMk cId="3417993960" sldId="285"/>
            <ac:spMk id="3" creationId="{1C37EA04-A051-B670-2361-FE290C58FC90}"/>
          </ac:spMkLst>
        </pc:spChg>
      </pc:sldChg>
      <pc:sldChg chg="delSp modSp new mod">
        <pc:chgData name="Hanane MAHROUG" userId="31e7018eeb223169" providerId="LiveId" clId="{A5F54BDB-9730-4B89-8AB9-612FBE7B66C6}" dt="2024-02-21T06:58:46.070" v="2263" actId="207"/>
        <pc:sldMkLst>
          <pc:docMk/>
          <pc:sldMk cId="2357142528" sldId="286"/>
        </pc:sldMkLst>
        <pc:spChg chg="del">
          <ac:chgData name="Hanane MAHROUG" userId="31e7018eeb223169" providerId="LiveId" clId="{A5F54BDB-9730-4B89-8AB9-612FBE7B66C6}" dt="2024-02-21T06:45:09.629" v="2162" actId="478"/>
          <ac:spMkLst>
            <pc:docMk/>
            <pc:sldMk cId="2357142528" sldId="286"/>
            <ac:spMk id="2" creationId="{F5DD8332-96DB-FE69-91FF-CD8108B60F7C}"/>
          </ac:spMkLst>
        </pc:spChg>
        <pc:spChg chg="mod">
          <ac:chgData name="Hanane MAHROUG" userId="31e7018eeb223169" providerId="LiveId" clId="{A5F54BDB-9730-4B89-8AB9-612FBE7B66C6}" dt="2024-02-21T06:58:46.070" v="2263" actId="207"/>
          <ac:spMkLst>
            <pc:docMk/>
            <pc:sldMk cId="2357142528" sldId="286"/>
            <ac:spMk id="3" creationId="{BDBF713D-325F-2102-5AD0-B13DCD187C2A}"/>
          </ac:spMkLst>
        </pc:spChg>
      </pc:sldChg>
      <pc:sldChg chg="delSp modSp new mod">
        <pc:chgData name="Hanane MAHROUG" userId="31e7018eeb223169" providerId="LiveId" clId="{A5F54BDB-9730-4B89-8AB9-612FBE7B66C6}" dt="2024-02-21T07:00:35.061" v="2285" actId="255"/>
        <pc:sldMkLst>
          <pc:docMk/>
          <pc:sldMk cId="727310259" sldId="287"/>
        </pc:sldMkLst>
        <pc:spChg chg="del">
          <ac:chgData name="Hanane MAHROUG" userId="31e7018eeb223169" providerId="LiveId" clId="{A5F54BDB-9730-4B89-8AB9-612FBE7B66C6}" dt="2024-02-21T06:59:21.443" v="2265" actId="478"/>
          <ac:spMkLst>
            <pc:docMk/>
            <pc:sldMk cId="727310259" sldId="287"/>
            <ac:spMk id="2" creationId="{FE3BABC5-C697-027E-9BAB-D62A5ADCCB51}"/>
          </ac:spMkLst>
        </pc:spChg>
        <pc:spChg chg="mod">
          <ac:chgData name="Hanane MAHROUG" userId="31e7018eeb223169" providerId="LiveId" clId="{A5F54BDB-9730-4B89-8AB9-612FBE7B66C6}" dt="2024-02-21T07:00:35.061" v="2285" actId="255"/>
          <ac:spMkLst>
            <pc:docMk/>
            <pc:sldMk cId="727310259" sldId="287"/>
            <ac:spMk id="3" creationId="{1EAF7654-96EE-297D-92E3-A53333818434}"/>
          </ac:spMkLst>
        </pc:spChg>
      </pc:sldChg>
      <pc:sldChg chg="delSp modSp new mod">
        <pc:chgData name="Hanane MAHROUG" userId="31e7018eeb223169" providerId="LiveId" clId="{A5F54BDB-9730-4B89-8AB9-612FBE7B66C6}" dt="2024-02-21T07:01:58.373" v="2311" actId="207"/>
        <pc:sldMkLst>
          <pc:docMk/>
          <pc:sldMk cId="3130269082" sldId="288"/>
        </pc:sldMkLst>
        <pc:spChg chg="del">
          <ac:chgData name="Hanane MAHROUG" userId="31e7018eeb223169" providerId="LiveId" clId="{A5F54BDB-9730-4B89-8AB9-612FBE7B66C6}" dt="2024-02-21T06:46:17.281" v="2168" actId="478"/>
          <ac:spMkLst>
            <pc:docMk/>
            <pc:sldMk cId="3130269082" sldId="288"/>
            <ac:spMk id="2" creationId="{42ABCE8C-B73E-6155-1A3A-7589CAFBA179}"/>
          </ac:spMkLst>
        </pc:spChg>
        <pc:spChg chg="mod">
          <ac:chgData name="Hanane MAHROUG" userId="31e7018eeb223169" providerId="LiveId" clId="{A5F54BDB-9730-4B89-8AB9-612FBE7B66C6}" dt="2024-02-21T07:01:58.373" v="2311" actId="207"/>
          <ac:spMkLst>
            <pc:docMk/>
            <pc:sldMk cId="3130269082" sldId="288"/>
            <ac:spMk id="3" creationId="{B030DC2C-89A3-5478-5327-084C8C6CA1E6}"/>
          </ac:spMkLst>
        </pc:spChg>
      </pc:sldChg>
      <pc:sldChg chg="addSp delSp modSp new">
        <pc:chgData name="Hanane MAHROUG" userId="31e7018eeb223169" providerId="LiveId" clId="{A5F54BDB-9730-4B89-8AB9-612FBE7B66C6}" dt="2024-02-21T06:48:08.291" v="2181" actId="14100"/>
        <pc:sldMkLst>
          <pc:docMk/>
          <pc:sldMk cId="547727424" sldId="289"/>
        </pc:sldMkLst>
        <pc:picChg chg="add del mod">
          <ac:chgData name="Hanane MAHROUG" userId="31e7018eeb223169" providerId="LiveId" clId="{A5F54BDB-9730-4B89-8AB9-612FBE7B66C6}" dt="2024-02-21T06:47:46.893" v="2175" actId="478"/>
          <ac:picMkLst>
            <pc:docMk/>
            <pc:sldMk cId="547727424" sldId="289"/>
            <ac:picMk id="1026" creationId="{2D9F74DD-04E1-EF7E-ECDC-737D60458FB2}"/>
          </ac:picMkLst>
        </pc:picChg>
        <pc:picChg chg="add mod">
          <ac:chgData name="Hanane MAHROUG" userId="31e7018eeb223169" providerId="LiveId" clId="{A5F54BDB-9730-4B89-8AB9-612FBE7B66C6}" dt="2024-02-21T06:48:08.291" v="2181" actId="14100"/>
          <ac:picMkLst>
            <pc:docMk/>
            <pc:sldMk cId="547727424" sldId="289"/>
            <ac:picMk id="1028" creationId="{347E0B13-6165-0680-E08C-760EDA191941}"/>
          </ac:picMkLst>
        </pc:picChg>
      </pc:sldChg>
      <pc:sldChg chg="delSp modSp new mod">
        <pc:chgData name="Hanane MAHROUG" userId="31e7018eeb223169" providerId="LiveId" clId="{A5F54BDB-9730-4B89-8AB9-612FBE7B66C6}" dt="2024-02-21T07:04:21.013" v="2343" actId="13900"/>
        <pc:sldMkLst>
          <pc:docMk/>
          <pc:sldMk cId="2256397779" sldId="290"/>
        </pc:sldMkLst>
        <pc:spChg chg="del">
          <ac:chgData name="Hanane MAHROUG" userId="31e7018eeb223169" providerId="LiveId" clId="{A5F54BDB-9730-4B89-8AB9-612FBE7B66C6}" dt="2024-02-21T07:02:06.874" v="2312" actId="478"/>
          <ac:spMkLst>
            <pc:docMk/>
            <pc:sldMk cId="2256397779" sldId="290"/>
            <ac:spMk id="2" creationId="{FA1223CE-CE34-2245-BC5A-27CD068101ED}"/>
          </ac:spMkLst>
        </pc:spChg>
        <pc:spChg chg="mod">
          <ac:chgData name="Hanane MAHROUG" userId="31e7018eeb223169" providerId="LiveId" clId="{A5F54BDB-9730-4B89-8AB9-612FBE7B66C6}" dt="2024-02-21T07:04:21.013" v="2343" actId="13900"/>
          <ac:spMkLst>
            <pc:docMk/>
            <pc:sldMk cId="2256397779" sldId="290"/>
            <ac:spMk id="3" creationId="{0A5D3D3B-3F2D-FC71-CEE6-7CA611299F3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CC870-C8FB-48E1-A5DE-C07CC2A509EE}" type="doc">
      <dgm:prSet loTypeId="urn:microsoft.com/office/officeart/2005/8/layout/pyramid2" loCatId="pyramid" qsTypeId="urn:microsoft.com/office/officeart/2005/8/quickstyle/simple1" qsCatId="simple" csTypeId="urn:microsoft.com/office/officeart/2005/8/colors/colorful5" csCatId="colorful" phldr="1"/>
      <dgm:spPr/>
    </dgm:pt>
    <dgm:pt modelId="{F07A08B9-84FB-4D6A-A374-597FD1DC5C8F}">
      <dgm:prSet phldrT="[Texte]" custT="1"/>
      <dgm:spPr/>
      <dgm:t>
        <a:bodyPr/>
        <a:lstStyle/>
        <a:p>
          <a:r>
            <a:rPr lang="en-001" sz="2400" b="1" dirty="0">
              <a:solidFill>
                <a:schemeClr val="accent1"/>
              </a:solidFill>
              <a:latin typeface="Times New Roman" panose="02020603050405020304" pitchFamily="18" charset="0"/>
              <a:cs typeface="Times New Roman" panose="02020603050405020304" pitchFamily="18" charset="0"/>
            </a:rPr>
            <a:t>A la fin du stage</a:t>
          </a:r>
          <a:endParaRPr lang="fr-FR" sz="2400" b="1" dirty="0">
            <a:solidFill>
              <a:schemeClr val="accent1"/>
            </a:solidFill>
            <a:latin typeface="Times New Roman" panose="02020603050405020304" pitchFamily="18" charset="0"/>
            <a:cs typeface="Times New Roman" panose="02020603050405020304" pitchFamily="18" charset="0"/>
          </a:endParaRPr>
        </a:p>
      </dgm:t>
    </dgm:pt>
    <dgm:pt modelId="{F2FFEEF7-CA83-49BC-B0D0-C3C8DFDDDCBB}" type="parTrans" cxnId="{3C6AB265-2479-4BAF-BAA5-5B776CE864BD}">
      <dgm:prSet/>
      <dgm:spPr/>
      <dgm:t>
        <a:bodyPr/>
        <a:lstStyle/>
        <a:p>
          <a:endParaRPr lang="fr-FR"/>
        </a:p>
      </dgm:t>
    </dgm:pt>
    <dgm:pt modelId="{68349307-0299-4C86-9A28-832B799BBBF7}" type="sibTrans" cxnId="{3C6AB265-2479-4BAF-BAA5-5B776CE864BD}">
      <dgm:prSet/>
      <dgm:spPr/>
      <dgm:t>
        <a:bodyPr/>
        <a:lstStyle/>
        <a:p>
          <a:endParaRPr lang="fr-FR"/>
        </a:p>
      </dgm:t>
    </dgm:pt>
    <dgm:pt modelId="{098FBDD3-4316-4EDA-A475-AD032BFB0150}">
      <dgm:prSet phldrT="[Texte]" custT="1"/>
      <dgm:spPr/>
      <dgm:t>
        <a:bodyPr/>
        <a:lstStyle/>
        <a:p>
          <a:r>
            <a:rPr lang="fr-FR" sz="2400" b="1" dirty="0">
              <a:solidFill>
                <a:srgbClr val="FF0000"/>
              </a:solidFill>
              <a:latin typeface="Times New Roman" panose="02020603050405020304" pitchFamily="18" charset="0"/>
              <a:cs typeface="Times New Roman" panose="02020603050405020304" pitchFamily="18" charset="0"/>
            </a:rPr>
            <a:t>P</a:t>
          </a:r>
          <a:r>
            <a:rPr lang="en-001" sz="2400" b="1" dirty="0" err="1">
              <a:solidFill>
                <a:srgbClr val="FF0000"/>
              </a:solidFill>
              <a:latin typeface="Times New Roman" panose="02020603050405020304" pitchFamily="18" charset="0"/>
              <a:cs typeface="Times New Roman" panose="02020603050405020304" pitchFamily="18" charset="0"/>
            </a:rPr>
            <a:t>endant</a:t>
          </a:r>
          <a:r>
            <a:rPr lang="en-001" sz="2400" b="1" dirty="0">
              <a:solidFill>
                <a:srgbClr val="FF0000"/>
              </a:solidFill>
              <a:latin typeface="Times New Roman" panose="02020603050405020304" pitchFamily="18" charset="0"/>
              <a:cs typeface="Times New Roman" panose="02020603050405020304" pitchFamily="18" charset="0"/>
            </a:rPr>
            <a:t> le stage</a:t>
          </a:r>
          <a:endParaRPr lang="fr-FR" sz="2400" b="1" dirty="0">
            <a:solidFill>
              <a:srgbClr val="FF0000"/>
            </a:solidFill>
            <a:latin typeface="Times New Roman" panose="02020603050405020304" pitchFamily="18" charset="0"/>
            <a:cs typeface="Times New Roman" panose="02020603050405020304" pitchFamily="18" charset="0"/>
          </a:endParaRPr>
        </a:p>
      </dgm:t>
    </dgm:pt>
    <dgm:pt modelId="{1EC00B31-0AF5-4550-8BE0-F093F4F01A8E}" type="parTrans" cxnId="{4783126F-AFA2-48ED-8744-F3393A119356}">
      <dgm:prSet/>
      <dgm:spPr/>
      <dgm:t>
        <a:bodyPr/>
        <a:lstStyle/>
        <a:p>
          <a:endParaRPr lang="fr-FR"/>
        </a:p>
      </dgm:t>
    </dgm:pt>
    <dgm:pt modelId="{AB6DFEC2-6FE1-4E24-BA88-3C4CC369323F}" type="sibTrans" cxnId="{4783126F-AFA2-48ED-8744-F3393A119356}">
      <dgm:prSet/>
      <dgm:spPr/>
      <dgm:t>
        <a:bodyPr/>
        <a:lstStyle/>
        <a:p>
          <a:endParaRPr lang="fr-FR"/>
        </a:p>
      </dgm:t>
    </dgm:pt>
    <dgm:pt modelId="{E81FD0B2-E813-4609-AE35-E1716B20AB33}">
      <dgm:prSet phldrT="[Texte]" custT="1"/>
      <dgm:spPr/>
      <dgm:t>
        <a:bodyPr/>
        <a:lstStyle/>
        <a:p>
          <a:r>
            <a:rPr lang="en-001" sz="2400" b="1" dirty="0">
              <a:solidFill>
                <a:srgbClr val="00B050"/>
              </a:solidFill>
              <a:latin typeface="Times New Roman" panose="02020603050405020304" pitchFamily="18" charset="0"/>
              <a:cs typeface="Times New Roman" panose="02020603050405020304" pitchFamily="18" charset="0"/>
            </a:rPr>
            <a:t>Avant le stage </a:t>
          </a:r>
          <a:endParaRPr lang="fr-FR" sz="2400" b="1" dirty="0">
            <a:solidFill>
              <a:srgbClr val="00B050"/>
            </a:solidFill>
            <a:latin typeface="Times New Roman" panose="02020603050405020304" pitchFamily="18" charset="0"/>
            <a:cs typeface="Times New Roman" panose="02020603050405020304" pitchFamily="18" charset="0"/>
          </a:endParaRPr>
        </a:p>
      </dgm:t>
    </dgm:pt>
    <dgm:pt modelId="{C283CE06-820A-4EA6-A7F9-E0077E824B6C}" type="parTrans" cxnId="{F2E3FAA5-C498-4512-B522-7DD8EF9F3530}">
      <dgm:prSet/>
      <dgm:spPr/>
      <dgm:t>
        <a:bodyPr/>
        <a:lstStyle/>
        <a:p>
          <a:endParaRPr lang="fr-FR"/>
        </a:p>
      </dgm:t>
    </dgm:pt>
    <dgm:pt modelId="{D1A53B26-013E-4376-903C-39CD7517D529}" type="sibTrans" cxnId="{F2E3FAA5-C498-4512-B522-7DD8EF9F3530}">
      <dgm:prSet/>
      <dgm:spPr/>
      <dgm:t>
        <a:bodyPr/>
        <a:lstStyle/>
        <a:p>
          <a:endParaRPr lang="fr-FR"/>
        </a:p>
      </dgm:t>
    </dgm:pt>
    <dgm:pt modelId="{C82E1FDD-B32D-4425-B2CF-ECE2CB318AA3}" type="pres">
      <dgm:prSet presAssocID="{4FACC870-C8FB-48E1-A5DE-C07CC2A509EE}" presName="compositeShape" presStyleCnt="0">
        <dgm:presLayoutVars>
          <dgm:dir/>
          <dgm:resizeHandles/>
        </dgm:presLayoutVars>
      </dgm:prSet>
      <dgm:spPr/>
    </dgm:pt>
    <dgm:pt modelId="{79B534A6-C3AF-4972-8512-BEF32B345DC0}" type="pres">
      <dgm:prSet presAssocID="{4FACC870-C8FB-48E1-A5DE-C07CC2A509EE}" presName="pyramid" presStyleLbl="node1" presStyleIdx="0" presStyleCnt="1"/>
      <dgm:spPr/>
    </dgm:pt>
    <dgm:pt modelId="{B1089E12-CB4A-4E6E-85E4-729D23AAEA9D}" type="pres">
      <dgm:prSet presAssocID="{4FACC870-C8FB-48E1-A5DE-C07CC2A509EE}" presName="theList" presStyleCnt="0"/>
      <dgm:spPr/>
    </dgm:pt>
    <dgm:pt modelId="{15E93CEC-8A79-418F-9DB0-C0528E0435E4}" type="pres">
      <dgm:prSet presAssocID="{F07A08B9-84FB-4D6A-A374-597FD1DC5C8F}" presName="aNode" presStyleLbl="fgAcc1" presStyleIdx="0" presStyleCnt="3">
        <dgm:presLayoutVars>
          <dgm:bulletEnabled val="1"/>
        </dgm:presLayoutVars>
      </dgm:prSet>
      <dgm:spPr/>
    </dgm:pt>
    <dgm:pt modelId="{C1448159-CA2E-4BAE-AA77-4870DD37B469}" type="pres">
      <dgm:prSet presAssocID="{F07A08B9-84FB-4D6A-A374-597FD1DC5C8F}" presName="aSpace" presStyleCnt="0"/>
      <dgm:spPr/>
    </dgm:pt>
    <dgm:pt modelId="{E415E799-6563-4D70-B8F1-0732ABAA2F9B}" type="pres">
      <dgm:prSet presAssocID="{098FBDD3-4316-4EDA-A475-AD032BFB0150}" presName="aNode" presStyleLbl="fgAcc1" presStyleIdx="1" presStyleCnt="3">
        <dgm:presLayoutVars>
          <dgm:bulletEnabled val="1"/>
        </dgm:presLayoutVars>
      </dgm:prSet>
      <dgm:spPr/>
    </dgm:pt>
    <dgm:pt modelId="{D589D3D5-F456-42D9-938F-B9A95578D5EB}" type="pres">
      <dgm:prSet presAssocID="{098FBDD3-4316-4EDA-A475-AD032BFB0150}" presName="aSpace" presStyleCnt="0"/>
      <dgm:spPr/>
    </dgm:pt>
    <dgm:pt modelId="{A2CBECA0-9CCD-4291-87C8-621C089D895C}" type="pres">
      <dgm:prSet presAssocID="{E81FD0B2-E813-4609-AE35-E1716B20AB33}" presName="aNode" presStyleLbl="fgAcc1" presStyleIdx="2" presStyleCnt="3">
        <dgm:presLayoutVars>
          <dgm:bulletEnabled val="1"/>
        </dgm:presLayoutVars>
      </dgm:prSet>
      <dgm:spPr/>
    </dgm:pt>
    <dgm:pt modelId="{10AFE0E7-ED08-4D12-A95D-B3C396D9EFF7}" type="pres">
      <dgm:prSet presAssocID="{E81FD0B2-E813-4609-AE35-E1716B20AB33}" presName="aSpace" presStyleCnt="0"/>
      <dgm:spPr/>
    </dgm:pt>
  </dgm:ptLst>
  <dgm:cxnLst>
    <dgm:cxn modelId="{3C6AB265-2479-4BAF-BAA5-5B776CE864BD}" srcId="{4FACC870-C8FB-48E1-A5DE-C07CC2A509EE}" destId="{F07A08B9-84FB-4D6A-A374-597FD1DC5C8F}" srcOrd="0" destOrd="0" parTransId="{F2FFEEF7-CA83-49BC-B0D0-C3C8DFDDDCBB}" sibTransId="{68349307-0299-4C86-9A28-832B799BBBF7}"/>
    <dgm:cxn modelId="{2BD12E66-5AA4-4A1B-92E9-56D017043F69}" type="presOf" srcId="{4FACC870-C8FB-48E1-A5DE-C07CC2A509EE}" destId="{C82E1FDD-B32D-4425-B2CF-ECE2CB318AA3}" srcOrd="0" destOrd="0" presId="urn:microsoft.com/office/officeart/2005/8/layout/pyramid2"/>
    <dgm:cxn modelId="{4783126F-AFA2-48ED-8744-F3393A119356}" srcId="{4FACC870-C8FB-48E1-A5DE-C07CC2A509EE}" destId="{098FBDD3-4316-4EDA-A475-AD032BFB0150}" srcOrd="1" destOrd="0" parTransId="{1EC00B31-0AF5-4550-8BE0-F093F4F01A8E}" sibTransId="{AB6DFEC2-6FE1-4E24-BA88-3C4CC369323F}"/>
    <dgm:cxn modelId="{2DD12571-BB4E-455D-B993-C87B104055FE}" type="presOf" srcId="{E81FD0B2-E813-4609-AE35-E1716B20AB33}" destId="{A2CBECA0-9CCD-4291-87C8-621C089D895C}" srcOrd="0" destOrd="0" presId="urn:microsoft.com/office/officeart/2005/8/layout/pyramid2"/>
    <dgm:cxn modelId="{1441EE59-6A65-4403-875E-9D852F89CEBB}" type="presOf" srcId="{098FBDD3-4316-4EDA-A475-AD032BFB0150}" destId="{E415E799-6563-4D70-B8F1-0732ABAA2F9B}" srcOrd="0" destOrd="0" presId="urn:microsoft.com/office/officeart/2005/8/layout/pyramid2"/>
    <dgm:cxn modelId="{F2E3FAA5-C498-4512-B522-7DD8EF9F3530}" srcId="{4FACC870-C8FB-48E1-A5DE-C07CC2A509EE}" destId="{E81FD0B2-E813-4609-AE35-E1716B20AB33}" srcOrd="2" destOrd="0" parTransId="{C283CE06-820A-4EA6-A7F9-E0077E824B6C}" sibTransId="{D1A53B26-013E-4376-903C-39CD7517D529}"/>
    <dgm:cxn modelId="{3D2A57DC-D0E1-443A-B938-395151ACFB27}" type="presOf" srcId="{F07A08B9-84FB-4D6A-A374-597FD1DC5C8F}" destId="{15E93CEC-8A79-418F-9DB0-C0528E0435E4}" srcOrd="0" destOrd="0" presId="urn:microsoft.com/office/officeart/2005/8/layout/pyramid2"/>
    <dgm:cxn modelId="{321927DE-C57B-4038-ACAC-A6635E235F47}" type="presParOf" srcId="{C82E1FDD-B32D-4425-B2CF-ECE2CB318AA3}" destId="{79B534A6-C3AF-4972-8512-BEF32B345DC0}" srcOrd="0" destOrd="0" presId="urn:microsoft.com/office/officeart/2005/8/layout/pyramid2"/>
    <dgm:cxn modelId="{B60726AE-BA54-477A-8FF0-C4EBBA9E1B42}" type="presParOf" srcId="{C82E1FDD-B32D-4425-B2CF-ECE2CB318AA3}" destId="{B1089E12-CB4A-4E6E-85E4-729D23AAEA9D}" srcOrd="1" destOrd="0" presId="urn:microsoft.com/office/officeart/2005/8/layout/pyramid2"/>
    <dgm:cxn modelId="{63A9C0E0-0E51-4B16-9BEC-555D573F09D9}" type="presParOf" srcId="{B1089E12-CB4A-4E6E-85E4-729D23AAEA9D}" destId="{15E93CEC-8A79-418F-9DB0-C0528E0435E4}" srcOrd="0" destOrd="0" presId="urn:microsoft.com/office/officeart/2005/8/layout/pyramid2"/>
    <dgm:cxn modelId="{D7C38E03-026E-4F7A-8B91-99B08B5E9550}" type="presParOf" srcId="{B1089E12-CB4A-4E6E-85E4-729D23AAEA9D}" destId="{C1448159-CA2E-4BAE-AA77-4870DD37B469}" srcOrd="1" destOrd="0" presId="urn:microsoft.com/office/officeart/2005/8/layout/pyramid2"/>
    <dgm:cxn modelId="{D2A09225-20B1-4D5A-867E-34AC8BBFC755}" type="presParOf" srcId="{B1089E12-CB4A-4E6E-85E4-729D23AAEA9D}" destId="{E415E799-6563-4D70-B8F1-0732ABAA2F9B}" srcOrd="2" destOrd="0" presId="urn:microsoft.com/office/officeart/2005/8/layout/pyramid2"/>
    <dgm:cxn modelId="{B3413A02-36F4-441C-ADDF-632FD1B96609}" type="presParOf" srcId="{B1089E12-CB4A-4E6E-85E4-729D23AAEA9D}" destId="{D589D3D5-F456-42D9-938F-B9A95578D5EB}" srcOrd="3" destOrd="0" presId="urn:microsoft.com/office/officeart/2005/8/layout/pyramid2"/>
    <dgm:cxn modelId="{CFC41D06-C2A4-4491-9A9F-820124CA9B37}" type="presParOf" srcId="{B1089E12-CB4A-4E6E-85E4-729D23AAEA9D}" destId="{A2CBECA0-9CCD-4291-87C8-621C089D895C}" srcOrd="4" destOrd="0" presId="urn:microsoft.com/office/officeart/2005/8/layout/pyramid2"/>
    <dgm:cxn modelId="{BB6F6875-320E-4380-AF8E-E2B994636B39}" type="presParOf" srcId="{B1089E12-CB4A-4E6E-85E4-729D23AAEA9D}" destId="{10AFE0E7-ED08-4D12-A95D-B3C396D9EFF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6F6DB-D872-4D07-8B99-9353997079BE}"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fr-FR"/>
        </a:p>
      </dgm:t>
    </dgm:pt>
    <dgm:pt modelId="{073D378C-B3C2-4CA8-B74F-D2285CF6BA3A}">
      <dgm:prSet phldrT="[Texte]"/>
      <dgm:spPr/>
      <dgm:t>
        <a:bodyPr/>
        <a:lstStyle/>
        <a:p>
          <a:r>
            <a:rPr lang="fr-FR" dirty="0"/>
            <a:t>Dé</a:t>
          </a:r>
          <a:r>
            <a:rPr lang="en-001" dirty="0" err="1"/>
            <a:t>finition</a:t>
          </a:r>
          <a:r>
            <a:rPr lang="en-001" dirty="0"/>
            <a:t> du </a:t>
          </a:r>
          <a:r>
            <a:rPr lang="en-001" dirty="0" err="1"/>
            <a:t>sujet</a:t>
          </a:r>
          <a:endParaRPr lang="fr-FR" dirty="0"/>
        </a:p>
      </dgm:t>
    </dgm:pt>
    <dgm:pt modelId="{430A81F5-43A7-4AFB-8F6E-F0A661E14F0D}" type="parTrans" cxnId="{4C5608D7-60C4-4F11-86C7-A85F7B52BCF8}">
      <dgm:prSet/>
      <dgm:spPr/>
      <dgm:t>
        <a:bodyPr/>
        <a:lstStyle/>
        <a:p>
          <a:endParaRPr lang="fr-FR"/>
        </a:p>
      </dgm:t>
    </dgm:pt>
    <dgm:pt modelId="{641204EA-8CC8-457E-A64C-40C464F896CE}" type="sibTrans" cxnId="{4C5608D7-60C4-4F11-86C7-A85F7B52BCF8}">
      <dgm:prSet/>
      <dgm:spPr/>
      <dgm:t>
        <a:bodyPr/>
        <a:lstStyle/>
        <a:p>
          <a:endParaRPr lang="fr-FR"/>
        </a:p>
      </dgm:t>
    </dgm:pt>
    <dgm:pt modelId="{E3786C4D-D299-4C3E-BAE3-4B8D2DCC48B3}">
      <dgm:prSet phldrT="[Texte]"/>
      <dgm:spPr/>
      <dgm:t>
        <a:bodyPr/>
        <a:lstStyle/>
        <a:p>
          <a:r>
            <a:rPr lang="en-001" dirty="0" err="1"/>
            <a:t>Collecte</a:t>
          </a:r>
          <a:r>
            <a:rPr lang="en-001" dirty="0"/>
            <a:t> de l</a:t>
          </a:r>
          <a:r>
            <a:rPr lang="fr-FR" dirty="0"/>
            <a:t>’</a:t>
          </a:r>
          <a:r>
            <a:rPr lang="en-001" dirty="0"/>
            <a:t>information</a:t>
          </a:r>
          <a:endParaRPr lang="fr-FR" dirty="0"/>
        </a:p>
      </dgm:t>
    </dgm:pt>
    <dgm:pt modelId="{2E016A24-39B4-42A8-9656-FC54162B2735}" type="parTrans" cxnId="{308CFCC0-F894-4E81-B451-9DDE5BACA44F}">
      <dgm:prSet/>
      <dgm:spPr/>
      <dgm:t>
        <a:bodyPr/>
        <a:lstStyle/>
        <a:p>
          <a:endParaRPr lang="fr-FR"/>
        </a:p>
      </dgm:t>
    </dgm:pt>
    <dgm:pt modelId="{AD44FBE8-3CDD-49AD-8E48-FF8E5DABE045}" type="sibTrans" cxnId="{308CFCC0-F894-4E81-B451-9DDE5BACA44F}">
      <dgm:prSet/>
      <dgm:spPr/>
      <dgm:t>
        <a:bodyPr/>
        <a:lstStyle/>
        <a:p>
          <a:endParaRPr lang="fr-FR"/>
        </a:p>
      </dgm:t>
    </dgm:pt>
    <dgm:pt modelId="{B9194402-1581-4412-B658-8C720120E058}">
      <dgm:prSet phldrT="[Texte]"/>
      <dgm:spPr/>
      <dgm:t>
        <a:bodyPr/>
        <a:lstStyle/>
        <a:p>
          <a:r>
            <a:rPr lang="fr-FR" dirty="0"/>
            <a:t>T</a:t>
          </a:r>
          <a:r>
            <a:rPr lang="en-001" dirty="0" err="1"/>
            <a:t>raitement</a:t>
          </a:r>
          <a:r>
            <a:rPr lang="en-001" dirty="0"/>
            <a:t> de l</a:t>
          </a:r>
          <a:r>
            <a:rPr lang="fr-FR" dirty="0"/>
            <a:t>’</a:t>
          </a:r>
          <a:r>
            <a:rPr lang="en-001" dirty="0"/>
            <a:t>information </a:t>
          </a:r>
          <a:endParaRPr lang="fr-FR" dirty="0"/>
        </a:p>
      </dgm:t>
    </dgm:pt>
    <dgm:pt modelId="{7E3B24D5-8473-4D40-941A-97AC04F488B3}" type="parTrans" cxnId="{ADE7679A-363D-4978-BC55-2A030871B672}">
      <dgm:prSet/>
      <dgm:spPr/>
      <dgm:t>
        <a:bodyPr/>
        <a:lstStyle/>
        <a:p>
          <a:endParaRPr lang="fr-FR"/>
        </a:p>
      </dgm:t>
    </dgm:pt>
    <dgm:pt modelId="{85917B29-0BB5-4013-A937-4B69C55AD099}" type="sibTrans" cxnId="{ADE7679A-363D-4978-BC55-2A030871B672}">
      <dgm:prSet/>
      <dgm:spPr/>
      <dgm:t>
        <a:bodyPr/>
        <a:lstStyle/>
        <a:p>
          <a:endParaRPr lang="fr-FR"/>
        </a:p>
      </dgm:t>
    </dgm:pt>
    <dgm:pt modelId="{4E2A33D2-3898-4D46-B09C-A08494F9BE2A}">
      <dgm:prSet phldrT="[Texte]"/>
      <dgm:spPr/>
      <dgm:t>
        <a:bodyPr/>
        <a:lstStyle/>
        <a:p>
          <a:r>
            <a:rPr lang="fr-FR" dirty="0">
              <a:solidFill>
                <a:srgbClr val="FF0000"/>
              </a:solidFill>
            </a:rPr>
            <a:t>Ré</a:t>
          </a:r>
          <a:r>
            <a:rPr lang="en-001" dirty="0" err="1">
              <a:solidFill>
                <a:srgbClr val="FF0000"/>
              </a:solidFill>
            </a:rPr>
            <a:t>daction</a:t>
          </a:r>
          <a:r>
            <a:rPr lang="en-001" dirty="0">
              <a:solidFill>
                <a:srgbClr val="FF0000"/>
              </a:solidFill>
            </a:rPr>
            <a:t> </a:t>
          </a:r>
          <a:endParaRPr lang="fr-FR" dirty="0">
            <a:solidFill>
              <a:srgbClr val="FF0000"/>
            </a:solidFill>
          </a:endParaRPr>
        </a:p>
      </dgm:t>
    </dgm:pt>
    <dgm:pt modelId="{ED5D3009-50C9-4AAE-91A8-A75AFF00E5C5}" type="parTrans" cxnId="{1CD0D44C-80D1-4BA3-890A-65F2E6714253}">
      <dgm:prSet/>
      <dgm:spPr/>
      <dgm:t>
        <a:bodyPr/>
        <a:lstStyle/>
        <a:p>
          <a:endParaRPr lang="fr-FR"/>
        </a:p>
      </dgm:t>
    </dgm:pt>
    <dgm:pt modelId="{1632E4C8-32D8-4B8A-819C-6A67E66C92C3}" type="sibTrans" cxnId="{1CD0D44C-80D1-4BA3-890A-65F2E6714253}">
      <dgm:prSet/>
      <dgm:spPr/>
      <dgm:t>
        <a:bodyPr/>
        <a:lstStyle/>
        <a:p>
          <a:endParaRPr lang="fr-FR"/>
        </a:p>
      </dgm:t>
    </dgm:pt>
    <dgm:pt modelId="{11158D36-70AC-4732-A9C5-782BE4E309D2}" type="pres">
      <dgm:prSet presAssocID="{9DF6F6DB-D872-4D07-8B99-9353997079BE}" presName="cycle" presStyleCnt="0">
        <dgm:presLayoutVars>
          <dgm:dir/>
          <dgm:resizeHandles val="exact"/>
        </dgm:presLayoutVars>
      </dgm:prSet>
      <dgm:spPr/>
    </dgm:pt>
    <dgm:pt modelId="{B1E3127A-D21A-428F-824D-691B37DF02BE}" type="pres">
      <dgm:prSet presAssocID="{073D378C-B3C2-4CA8-B74F-D2285CF6BA3A}" presName="node" presStyleLbl="node1" presStyleIdx="0" presStyleCnt="4" custScaleX="125520">
        <dgm:presLayoutVars>
          <dgm:bulletEnabled val="1"/>
        </dgm:presLayoutVars>
      </dgm:prSet>
      <dgm:spPr/>
    </dgm:pt>
    <dgm:pt modelId="{BBB029BE-EADC-4085-B10C-A08D09B09465}" type="pres">
      <dgm:prSet presAssocID="{073D378C-B3C2-4CA8-B74F-D2285CF6BA3A}" presName="spNode" presStyleCnt="0"/>
      <dgm:spPr/>
    </dgm:pt>
    <dgm:pt modelId="{51F9447C-0A9C-4F5A-A0F9-E3454352E699}" type="pres">
      <dgm:prSet presAssocID="{641204EA-8CC8-457E-A64C-40C464F896CE}" presName="sibTrans" presStyleLbl="sibTrans1D1" presStyleIdx="0" presStyleCnt="4"/>
      <dgm:spPr/>
    </dgm:pt>
    <dgm:pt modelId="{F10CEB7F-0F50-4FA2-888C-E8070B441E35}" type="pres">
      <dgm:prSet presAssocID="{E3786C4D-D299-4C3E-BAE3-4B8D2DCC48B3}" presName="node" presStyleLbl="node1" presStyleIdx="1" presStyleCnt="4" custScaleX="157908">
        <dgm:presLayoutVars>
          <dgm:bulletEnabled val="1"/>
        </dgm:presLayoutVars>
      </dgm:prSet>
      <dgm:spPr/>
    </dgm:pt>
    <dgm:pt modelId="{1C9C9887-FBD3-42A3-8A6C-B925A5EF899F}" type="pres">
      <dgm:prSet presAssocID="{E3786C4D-D299-4C3E-BAE3-4B8D2DCC48B3}" presName="spNode" presStyleCnt="0"/>
      <dgm:spPr/>
    </dgm:pt>
    <dgm:pt modelId="{D96A9E21-23DD-4DEA-8334-6A999B6AC669}" type="pres">
      <dgm:prSet presAssocID="{AD44FBE8-3CDD-49AD-8E48-FF8E5DABE045}" presName="sibTrans" presStyleLbl="sibTrans1D1" presStyleIdx="1" presStyleCnt="4"/>
      <dgm:spPr/>
    </dgm:pt>
    <dgm:pt modelId="{8CE4A112-B461-4792-B957-D90CFADFCAB1}" type="pres">
      <dgm:prSet presAssocID="{B9194402-1581-4412-B658-8C720120E058}" presName="node" presStyleLbl="node1" presStyleIdx="2" presStyleCnt="4" custScaleX="139902">
        <dgm:presLayoutVars>
          <dgm:bulletEnabled val="1"/>
        </dgm:presLayoutVars>
      </dgm:prSet>
      <dgm:spPr/>
    </dgm:pt>
    <dgm:pt modelId="{C72311FF-0AF0-47DA-8825-4DFF2C04515C}" type="pres">
      <dgm:prSet presAssocID="{B9194402-1581-4412-B658-8C720120E058}" presName="spNode" presStyleCnt="0"/>
      <dgm:spPr/>
    </dgm:pt>
    <dgm:pt modelId="{3E95B960-5ECA-4A4B-AF8B-7861EBF61ECB}" type="pres">
      <dgm:prSet presAssocID="{85917B29-0BB5-4013-A937-4B69C55AD099}" presName="sibTrans" presStyleLbl="sibTrans1D1" presStyleIdx="2" presStyleCnt="4"/>
      <dgm:spPr/>
    </dgm:pt>
    <dgm:pt modelId="{8B3914E0-F7D3-47EA-BBF1-350900401107}" type="pres">
      <dgm:prSet presAssocID="{4E2A33D2-3898-4D46-B09C-A08494F9BE2A}" presName="node" presStyleLbl="node1" presStyleIdx="3" presStyleCnt="4" custScaleX="125779">
        <dgm:presLayoutVars>
          <dgm:bulletEnabled val="1"/>
        </dgm:presLayoutVars>
      </dgm:prSet>
      <dgm:spPr/>
    </dgm:pt>
    <dgm:pt modelId="{4EC05636-1A2F-4A66-9B13-AFB7AC18A840}" type="pres">
      <dgm:prSet presAssocID="{4E2A33D2-3898-4D46-B09C-A08494F9BE2A}" presName="spNode" presStyleCnt="0"/>
      <dgm:spPr/>
    </dgm:pt>
    <dgm:pt modelId="{53CD50B8-F55C-4021-B361-CE56FAE1EA1E}" type="pres">
      <dgm:prSet presAssocID="{1632E4C8-32D8-4B8A-819C-6A67E66C92C3}" presName="sibTrans" presStyleLbl="sibTrans1D1" presStyleIdx="3" presStyleCnt="4"/>
      <dgm:spPr/>
    </dgm:pt>
  </dgm:ptLst>
  <dgm:cxnLst>
    <dgm:cxn modelId="{E47BC926-0FE6-41F6-AFDB-B8F9DDB1E1F6}" type="presOf" srcId="{B9194402-1581-4412-B658-8C720120E058}" destId="{8CE4A112-B461-4792-B957-D90CFADFCAB1}" srcOrd="0" destOrd="0" presId="urn:microsoft.com/office/officeart/2005/8/layout/cycle6"/>
    <dgm:cxn modelId="{23E7072F-D1E8-4755-80EE-595F3155C65D}" type="presOf" srcId="{641204EA-8CC8-457E-A64C-40C464F896CE}" destId="{51F9447C-0A9C-4F5A-A0F9-E3454352E699}" srcOrd="0" destOrd="0" presId="urn:microsoft.com/office/officeart/2005/8/layout/cycle6"/>
    <dgm:cxn modelId="{43749D60-82B0-4864-BD03-99B8D424C567}" type="presOf" srcId="{85917B29-0BB5-4013-A937-4B69C55AD099}" destId="{3E95B960-5ECA-4A4B-AF8B-7861EBF61ECB}" srcOrd="0" destOrd="0" presId="urn:microsoft.com/office/officeart/2005/8/layout/cycle6"/>
    <dgm:cxn modelId="{8DE6C168-64EE-4030-9E74-785E1767E6B1}" type="presOf" srcId="{1632E4C8-32D8-4B8A-819C-6A67E66C92C3}" destId="{53CD50B8-F55C-4021-B361-CE56FAE1EA1E}" srcOrd="0" destOrd="0" presId="urn:microsoft.com/office/officeart/2005/8/layout/cycle6"/>
    <dgm:cxn modelId="{1CD0D44C-80D1-4BA3-890A-65F2E6714253}" srcId="{9DF6F6DB-D872-4D07-8B99-9353997079BE}" destId="{4E2A33D2-3898-4D46-B09C-A08494F9BE2A}" srcOrd="3" destOrd="0" parTransId="{ED5D3009-50C9-4AAE-91A8-A75AFF00E5C5}" sibTransId="{1632E4C8-32D8-4B8A-819C-6A67E66C92C3}"/>
    <dgm:cxn modelId="{D140C46F-87B9-4F81-82A6-8C2ADCAF0CFD}" type="presOf" srcId="{9DF6F6DB-D872-4D07-8B99-9353997079BE}" destId="{11158D36-70AC-4732-A9C5-782BE4E309D2}" srcOrd="0" destOrd="0" presId="urn:microsoft.com/office/officeart/2005/8/layout/cycle6"/>
    <dgm:cxn modelId="{C729EE97-C405-40BD-971B-C6593484FEE1}" type="presOf" srcId="{4E2A33D2-3898-4D46-B09C-A08494F9BE2A}" destId="{8B3914E0-F7D3-47EA-BBF1-350900401107}" srcOrd="0" destOrd="0" presId="urn:microsoft.com/office/officeart/2005/8/layout/cycle6"/>
    <dgm:cxn modelId="{ADE7679A-363D-4978-BC55-2A030871B672}" srcId="{9DF6F6DB-D872-4D07-8B99-9353997079BE}" destId="{B9194402-1581-4412-B658-8C720120E058}" srcOrd="2" destOrd="0" parTransId="{7E3B24D5-8473-4D40-941A-97AC04F488B3}" sibTransId="{85917B29-0BB5-4013-A937-4B69C55AD099}"/>
    <dgm:cxn modelId="{308CFCC0-F894-4E81-B451-9DDE5BACA44F}" srcId="{9DF6F6DB-D872-4D07-8B99-9353997079BE}" destId="{E3786C4D-D299-4C3E-BAE3-4B8D2DCC48B3}" srcOrd="1" destOrd="0" parTransId="{2E016A24-39B4-42A8-9656-FC54162B2735}" sibTransId="{AD44FBE8-3CDD-49AD-8E48-FF8E5DABE045}"/>
    <dgm:cxn modelId="{4C5608D7-60C4-4F11-86C7-A85F7B52BCF8}" srcId="{9DF6F6DB-D872-4D07-8B99-9353997079BE}" destId="{073D378C-B3C2-4CA8-B74F-D2285CF6BA3A}" srcOrd="0" destOrd="0" parTransId="{430A81F5-43A7-4AFB-8F6E-F0A661E14F0D}" sibTransId="{641204EA-8CC8-457E-A64C-40C464F896CE}"/>
    <dgm:cxn modelId="{6F2ED9E7-81D0-484C-AC4E-70B118B77A0F}" type="presOf" srcId="{E3786C4D-D299-4C3E-BAE3-4B8D2DCC48B3}" destId="{F10CEB7F-0F50-4FA2-888C-E8070B441E35}" srcOrd="0" destOrd="0" presId="urn:microsoft.com/office/officeart/2005/8/layout/cycle6"/>
    <dgm:cxn modelId="{1BFBDCE8-22C0-4837-BC37-EDBCA87C6FB4}" type="presOf" srcId="{AD44FBE8-3CDD-49AD-8E48-FF8E5DABE045}" destId="{D96A9E21-23DD-4DEA-8334-6A999B6AC669}" srcOrd="0" destOrd="0" presId="urn:microsoft.com/office/officeart/2005/8/layout/cycle6"/>
    <dgm:cxn modelId="{1BFC1EFD-B4AD-4081-B3A9-6D15ECD8B697}" type="presOf" srcId="{073D378C-B3C2-4CA8-B74F-D2285CF6BA3A}" destId="{B1E3127A-D21A-428F-824D-691B37DF02BE}" srcOrd="0" destOrd="0" presId="urn:microsoft.com/office/officeart/2005/8/layout/cycle6"/>
    <dgm:cxn modelId="{91CFAAB0-34BE-4B4F-9538-F50A1D3396E2}" type="presParOf" srcId="{11158D36-70AC-4732-A9C5-782BE4E309D2}" destId="{B1E3127A-D21A-428F-824D-691B37DF02BE}" srcOrd="0" destOrd="0" presId="urn:microsoft.com/office/officeart/2005/8/layout/cycle6"/>
    <dgm:cxn modelId="{1F1D35F9-B4DD-429D-8FC5-EA5136358053}" type="presParOf" srcId="{11158D36-70AC-4732-A9C5-782BE4E309D2}" destId="{BBB029BE-EADC-4085-B10C-A08D09B09465}" srcOrd="1" destOrd="0" presId="urn:microsoft.com/office/officeart/2005/8/layout/cycle6"/>
    <dgm:cxn modelId="{6074AF49-0ECC-46CD-AB45-788398E592BF}" type="presParOf" srcId="{11158D36-70AC-4732-A9C5-782BE4E309D2}" destId="{51F9447C-0A9C-4F5A-A0F9-E3454352E699}" srcOrd="2" destOrd="0" presId="urn:microsoft.com/office/officeart/2005/8/layout/cycle6"/>
    <dgm:cxn modelId="{4428F8CA-E917-4182-A406-4B01B8B2CF2D}" type="presParOf" srcId="{11158D36-70AC-4732-A9C5-782BE4E309D2}" destId="{F10CEB7F-0F50-4FA2-888C-E8070B441E35}" srcOrd="3" destOrd="0" presId="urn:microsoft.com/office/officeart/2005/8/layout/cycle6"/>
    <dgm:cxn modelId="{595E4AC3-4507-4AAF-893B-78DA4EBE2275}" type="presParOf" srcId="{11158D36-70AC-4732-A9C5-782BE4E309D2}" destId="{1C9C9887-FBD3-42A3-8A6C-B925A5EF899F}" srcOrd="4" destOrd="0" presId="urn:microsoft.com/office/officeart/2005/8/layout/cycle6"/>
    <dgm:cxn modelId="{C5F59F1F-E7ED-4133-BE0F-9113BF0C8C6C}" type="presParOf" srcId="{11158D36-70AC-4732-A9C5-782BE4E309D2}" destId="{D96A9E21-23DD-4DEA-8334-6A999B6AC669}" srcOrd="5" destOrd="0" presId="urn:microsoft.com/office/officeart/2005/8/layout/cycle6"/>
    <dgm:cxn modelId="{3E22026C-29D9-48A0-B1E5-79427E5E099F}" type="presParOf" srcId="{11158D36-70AC-4732-A9C5-782BE4E309D2}" destId="{8CE4A112-B461-4792-B957-D90CFADFCAB1}" srcOrd="6" destOrd="0" presId="urn:microsoft.com/office/officeart/2005/8/layout/cycle6"/>
    <dgm:cxn modelId="{8FDCACE7-FC41-4A43-AE83-0766AFBC1924}" type="presParOf" srcId="{11158D36-70AC-4732-A9C5-782BE4E309D2}" destId="{C72311FF-0AF0-47DA-8825-4DFF2C04515C}" srcOrd="7" destOrd="0" presId="urn:microsoft.com/office/officeart/2005/8/layout/cycle6"/>
    <dgm:cxn modelId="{B9C97730-C1EE-4C07-A2BE-5939244B01F2}" type="presParOf" srcId="{11158D36-70AC-4732-A9C5-782BE4E309D2}" destId="{3E95B960-5ECA-4A4B-AF8B-7861EBF61ECB}" srcOrd="8" destOrd="0" presId="urn:microsoft.com/office/officeart/2005/8/layout/cycle6"/>
    <dgm:cxn modelId="{BA93F361-9AE5-49D1-A052-404464C04ACC}" type="presParOf" srcId="{11158D36-70AC-4732-A9C5-782BE4E309D2}" destId="{8B3914E0-F7D3-47EA-BBF1-350900401107}" srcOrd="9" destOrd="0" presId="urn:microsoft.com/office/officeart/2005/8/layout/cycle6"/>
    <dgm:cxn modelId="{0F25BE46-86DD-44EB-89E0-72825629CF5F}" type="presParOf" srcId="{11158D36-70AC-4732-A9C5-782BE4E309D2}" destId="{4EC05636-1A2F-4A66-9B13-AFB7AC18A840}" srcOrd="10" destOrd="0" presId="urn:microsoft.com/office/officeart/2005/8/layout/cycle6"/>
    <dgm:cxn modelId="{CC95635E-B5B5-43F2-B5B6-62BA12E87888}" type="presParOf" srcId="{11158D36-70AC-4732-A9C5-782BE4E309D2}" destId="{53CD50B8-F55C-4021-B361-CE56FAE1EA1E}"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2ACAA-238C-4279-A1D9-03ACB41A0BA1}" type="doc">
      <dgm:prSet loTypeId="urn:microsoft.com/office/officeart/2008/layout/RadialCluster" loCatId="relationship" qsTypeId="urn:microsoft.com/office/officeart/2005/8/quickstyle/simple3" qsCatId="simple" csTypeId="urn:microsoft.com/office/officeart/2005/8/colors/colorful5" csCatId="colorful" phldr="1"/>
      <dgm:spPr/>
      <dgm:t>
        <a:bodyPr/>
        <a:lstStyle/>
        <a:p>
          <a:endParaRPr lang="fr-FR"/>
        </a:p>
      </dgm:t>
    </dgm:pt>
    <dgm:pt modelId="{C5F29CF8-5CC2-46A3-9D9B-9FF1C19A1B63}">
      <dgm:prSet phldrT="[Texte]" custT="1"/>
      <dgm:spPr/>
      <dgm:t>
        <a:bodyPr/>
        <a:lstStyle/>
        <a:p>
          <a:r>
            <a:rPr lang="en-001" sz="2400" dirty="0">
              <a:latin typeface="Times New Roman" panose="02020603050405020304" pitchFamily="18" charset="0"/>
              <a:cs typeface="Times New Roman" panose="02020603050405020304" pitchFamily="18" charset="0"/>
            </a:rPr>
            <a:t>L</a:t>
          </a:r>
          <a:r>
            <a:rPr lang="fr-FR" sz="2400" dirty="0">
              <a:latin typeface="Times New Roman" panose="02020603050405020304" pitchFamily="18" charset="0"/>
              <a:cs typeface="Times New Roman" panose="02020603050405020304" pitchFamily="18" charset="0"/>
            </a:rPr>
            <a:t>’</a:t>
          </a:r>
          <a:r>
            <a:rPr lang="en-001" sz="2400" dirty="0">
              <a:latin typeface="Times New Roman" panose="02020603050405020304" pitchFamily="18" charset="0"/>
              <a:cs typeface="Times New Roman" panose="02020603050405020304" pitchFamily="18" charset="0"/>
            </a:rPr>
            <a:t>organisation du travail</a:t>
          </a:r>
          <a:endParaRPr lang="fr-FR" sz="2400" dirty="0">
            <a:latin typeface="Times New Roman" panose="02020603050405020304" pitchFamily="18" charset="0"/>
            <a:cs typeface="Times New Roman" panose="02020603050405020304" pitchFamily="18" charset="0"/>
          </a:endParaRPr>
        </a:p>
      </dgm:t>
    </dgm:pt>
    <dgm:pt modelId="{6FF694F8-0904-4BB4-8130-EFD994E63EEA}" type="parTrans" cxnId="{15EE8F14-9747-4B79-A19B-CC0CE0D4F264}">
      <dgm:prSet/>
      <dgm:spPr/>
      <dgm:t>
        <a:bodyPr/>
        <a:lstStyle/>
        <a:p>
          <a:endParaRPr lang="fr-FR"/>
        </a:p>
      </dgm:t>
    </dgm:pt>
    <dgm:pt modelId="{6B27AFC8-F3D1-4264-A0D7-FD2BB9D99D9B}" type="sibTrans" cxnId="{15EE8F14-9747-4B79-A19B-CC0CE0D4F264}">
      <dgm:prSet/>
      <dgm:spPr/>
      <dgm:t>
        <a:bodyPr/>
        <a:lstStyle/>
        <a:p>
          <a:endParaRPr lang="fr-FR"/>
        </a:p>
      </dgm:t>
    </dgm:pt>
    <dgm:pt modelId="{D952370C-13F1-448E-88FB-CE3B40AFE41C}">
      <dgm:prSet phldrT="[Texte]"/>
      <dgm:spPr/>
      <dgm:t>
        <a:bodyPr/>
        <a:lstStyle/>
        <a:p>
          <a:r>
            <a:rPr lang="fr-FR" dirty="0"/>
            <a:t>L’</a:t>
          </a:r>
          <a:r>
            <a:rPr lang="en-001" dirty="0"/>
            <a:t>organisation du temps</a:t>
          </a:r>
          <a:endParaRPr lang="fr-FR" dirty="0"/>
        </a:p>
      </dgm:t>
    </dgm:pt>
    <dgm:pt modelId="{AB7DFDC9-C2FF-48F5-8E6F-A3A35704E33D}" type="parTrans" cxnId="{DAA11294-22C7-4667-AE8E-643BEEA0BBF1}">
      <dgm:prSet/>
      <dgm:spPr/>
      <dgm:t>
        <a:bodyPr/>
        <a:lstStyle/>
        <a:p>
          <a:endParaRPr lang="fr-FR"/>
        </a:p>
      </dgm:t>
    </dgm:pt>
    <dgm:pt modelId="{8A0BB8A6-6859-4697-9F01-A2E3EB6FC40D}" type="sibTrans" cxnId="{DAA11294-22C7-4667-AE8E-643BEEA0BBF1}">
      <dgm:prSet/>
      <dgm:spPr/>
      <dgm:t>
        <a:bodyPr/>
        <a:lstStyle/>
        <a:p>
          <a:endParaRPr lang="fr-FR"/>
        </a:p>
      </dgm:t>
    </dgm:pt>
    <dgm:pt modelId="{A128C530-6A35-49AF-B00E-1F1998E5C0F0}">
      <dgm:prSet phldrT="[Texte]" custT="1"/>
      <dgm:spPr/>
      <dgm:t>
        <a:bodyPr/>
        <a:lstStyle/>
        <a:p>
          <a:r>
            <a:rPr lang="fr-FR" sz="2400" dirty="0"/>
            <a:t>L’</a:t>
          </a:r>
          <a:r>
            <a:rPr lang="en-001" sz="2400" dirty="0"/>
            <a:t>organisation de  l</a:t>
          </a:r>
          <a:r>
            <a:rPr lang="fr-FR" sz="2400" dirty="0"/>
            <a:t>’</a:t>
          </a:r>
          <a:r>
            <a:rPr lang="en-001" sz="2400" dirty="0"/>
            <a:t>information </a:t>
          </a:r>
          <a:endParaRPr lang="fr-FR" sz="2400" dirty="0"/>
        </a:p>
      </dgm:t>
    </dgm:pt>
    <dgm:pt modelId="{435BB70B-5089-4EEE-AF94-8A1323CE471C}" type="parTrans" cxnId="{78CDFAFE-B60D-489C-9790-38F00CCB730B}">
      <dgm:prSet/>
      <dgm:spPr/>
      <dgm:t>
        <a:bodyPr/>
        <a:lstStyle/>
        <a:p>
          <a:endParaRPr lang="fr-FR"/>
        </a:p>
      </dgm:t>
    </dgm:pt>
    <dgm:pt modelId="{13191715-DC16-4A88-BBD1-813FED30F5E7}" type="sibTrans" cxnId="{78CDFAFE-B60D-489C-9790-38F00CCB730B}">
      <dgm:prSet/>
      <dgm:spPr/>
      <dgm:t>
        <a:bodyPr/>
        <a:lstStyle/>
        <a:p>
          <a:endParaRPr lang="fr-FR"/>
        </a:p>
      </dgm:t>
    </dgm:pt>
    <dgm:pt modelId="{AB04053A-FA90-4664-BA77-5FDA76BFBB66}" type="pres">
      <dgm:prSet presAssocID="{4F82ACAA-238C-4279-A1D9-03ACB41A0BA1}" presName="Name0" presStyleCnt="0">
        <dgm:presLayoutVars>
          <dgm:chMax val="1"/>
          <dgm:chPref val="1"/>
          <dgm:dir/>
          <dgm:animOne val="branch"/>
          <dgm:animLvl val="lvl"/>
        </dgm:presLayoutVars>
      </dgm:prSet>
      <dgm:spPr/>
    </dgm:pt>
    <dgm:pt modelId="{532DE7CB-FFAA-4B29-8DA7-0803AC02C626}" type="pres">
      <dgm:prSet presAssocID="{C5F29CF8-5CC2-46A3-9D9B-9FF1C19A1B63}" presName="singleCycle" presStyleCnt="0"/>
      <dgm:spPr/>
    </dgm:pt>
    <dgm:pt modelId="{C784DF08-B8E6-495C-8EA6-A11160B47A1F}" type="pres">
      <dgm:prSet presAssocID="{C5F29CF8-5CC2-46A3-9D9B-9FF1C19A1B63}" presName="singleCenter" presStyleLbl="node1" presStyleIdx="0" presStyleCnt="3" custScaleX="300000" custScaleY="79167">
        <dgm:presLayoutVars>
          <dgm:chMax val="7"/>
          <dgm:chPref val="7"/>
        </dgm:presLayoutVars>
      </dgm:prSet>
      <dgm:spPr/>
    </dgm:pt>
    <dgm:pt modelId="{6C89878B-F554-438E-8F0D-0351281B7423}" type="pres">
      <dgm:prSet presAssocID="{AB7DFDC9-C2FF-48F5-8E6F-A3A35704E33D}" presName="Name56" presStyleLbl="parChTrans1D2" presStyleIdx="0" presStyleCnt="2"/>
      <dgm:spPr/>
    </dgm:pt>
    <dgm:pt modelId="{6B748CDF-2876-40F0-BB6C-AEA036C047A6}" type="pres">
      <dgm:prSet presAssocID="{D952370C-13F1-448E-88FB-CE3B40AFE41C}" presName="text0" presStyleLbl="node1" presStyleIdx="1" presStyleCnt="3" custScaleX="343281" custScaleY="100748" custRadScaleRad="150410" custRadScaleInc="147679">
        <dgm:presLayoutVars>
          <dgm:bulletEnabled val="1"/>
        </dgm:presLayoutVars>
      </dgm:prSet>
      <dgm:spPr/>
    </dgm:pt>
    <dgm:pt modelId="{2EED7C0E-AF8A-47EA-A394-A54FFAE2DFCB}" type="pres">
      <dgm:prSet presAssocID="{435BB70B-5089-4EEE-AF94-8A1323CE471C}" presName="Name56" presStyleLbl="parChTrans1D2" presStyleIdx="1" presStyleCnt="2"/>
      <dgm:spPr/>
    </dgm:pt>
    <dgm:pt modelId="{9A87A0C7-DC65-4CF0-9008-FA392E418F88}" type="pres">
      <dgm:prSet presAssocID="{A128C530-6A35-49AF-B00E-1F1998E5C0F0}" presName="text0" presStyleLbl="node1" presStyleIdx="2" presStyleCnt="3" custScaleX="335822" custScaleY="116785" custRadScaleRad="175862" custRadScaleInc="57263">
        <dgm:presLayoutVars>
          <dgm:bulletEnabled val="1"/>
        </dgm:presLayoutVars>
      </dgm:prSet>
      <dgm:spPr/>
    </dgm:pt>
  </dgm:ptLst>
  <dgm:cxnLst>
    <dgm:cxn modelId="{15EE8F14-9747-4B79-A19B-CC0CE0D4F264}" srcId="{4F82ACAA-238C-4279-A1D9-03ACB41A0BA1}" destId="{C5F29CF8-5CC2-46A3-9D9B-9FF1C19A1B63}" srcOrd="0" destOrd="0" parTransId="{6FF694F8-0904-4BB4-8130-EFD994E63EEA}" sibTransId="{6B27AFC8-F3D1-4264-A0D7-FD2BB9D99D9B}"/>
    <dgm:cxn modelId="{43BB3D3D-CFEB-4404-A112-67BB3EFFF54E}" type="presOf" srcId="{435BB70B-5089-4EEE-AF94-8A1323CE471C}" destId="{2EED7C0E-AF8A-47EA-A394-A54FFAE2DFCB}" srcOrd="0" destOrd="0" presId="urn:microsoft.com/office/officeart/2008/layout/RadialCluster"/>
    <dgm:cxn modelId="{CCA72369-4E29-4E3A-AB53-DE4216477FDF}" type="presOf" srcId="{AB7DFDC9-C2FF-48F5-8E6F-A3A35704E33D}" destId="{6C89878B-F554-438E-8F0D-0351281B7423}" srcOrd="0" destOrd="0" presId="urn:microsoft.com/office/officeart/2008/layout/RadialCluster"/>
    <dgm:cxn modelId="{39FF4E5A-DF7B-4241-B1E6-DE4A602A3A77}" type="presOf" srcId="{D952370C-13F1-448E-88FB-CE3B40AFE41C}" destId="{6B748CDF-2876-40F0-BB6C-AEA036C047A6}" srcOrd="0" destOrd="0" presId="urn:microsoft.com/office/officeart/2008/layout/RadialCluster"/>
    <dgm:cxn modelId="{7EB1D57C-2832-46F6-B158-0EA29E1CDB15}" type="presOf" srcId="{4F82ACAA-238C-4279-A1D9-03ACB41A0BA1}" destId="{AB04053A-FA90-4664-BA77-5FDA76BFBB66}" srcOrd="0" destOrd="0" presId="urn:microsoft.com/office/officeart/2008/layout/RadialCluster"/>
    <dgm:cxn modelId="{DAA11294-22C7-4667-AE8E-643BEEA0BBF1}" srcId="{C5F29CF8-5CC2-46A3-9D9B-9FF1C19A1B63}" destId="{D952370C-13F1-448E-88FB-CE3B40AFE41C}" srcOrd="0" destOrd="0" parTransId="{AB7DFDC9-C2FF-48F5-8E6F-A3A35704E33D}" sibTransId="{8A0BB8A6-6859-4697-9F01-A2E3EB6FC40D}"/>
    <dgm:cxn modelId="{4A3075CD-BD1F-4345-936B-BA6EA1A3E492}" type="presOf" srcId="{C5F29CF8-5CC2-46A3-9D9B-9FF1C19A1B63}" destId="{C784DF08-B8E6-495C-8EA6-A11160B47A1F}" srcOrd="0" destOrd="0" presId="urn:microsoft.com/office/officeart/2008/layout/RadialCluster"/>
    <dgm:cxn modelId="{A3D7D5EA-78F2-4790-AB42-54DFBCF8BCC7}" type="presOf" srcId="{A128C530-6A35-49AF-B00E-1F1998E5C0F0}" destId="{9A87A0C7-DC65-4CF0-9008-FA392E418F88}" srcOrd="0" destOrd="0" presId="urn:microsoft.com/office/officeart/2008/layout/RadialCluster"/>
    <dgm:cxn modelId="{78CDFAFE-B60D-489C-9790-38F00CCB730B}" srcId="{C5F29CF8-5CC2-46A3-9D9B-9FF1C19A1B63}" destId="{A128C530-6A35-49AF-B00E-1F1998E5C0F0}" srcOrd="1" destOrd="0" parTransId="{435BB70B-5089-4EEE-AF94-8A1323CE471C}" sibTransId="{13191715-DC16-4A88-BBD1-813FED30F5E7}"/>
    <dgm:cxn modelId="{C26E5B3B-85C6-4991-A91F-749C429D74DB}" type="presParOf" srcId="{AB04053A-FA90-4664-BA77-5FDA76BFBB66}" destId="{532DE7CB-FFAA-4B29-8DA7-0803AC02C626}" srcOrd="0" destOrd="0" presId="urn:microsoft.com/office/officeart/2008/layout/RadialCluster"/>
    <dgm:cxn modelId="{EE87AC76-6DC7-4EE1-9A70-D10C340AC047}" type="presParOf" srcId="{532DE7CB-FFAA-4B29-8DA7-0803AC02C626}" destId="{C784DF08-B8E6-495C-8EA6-A11160B47A1F}" srcOrd="0" destOrd="0" presId="urn:microsoft.com/office/officeart/2008/layout/RadialCluster"/>
    <dgm:cxn modelId="{BB26925E-5B74-43F9-B23B-F236E76BC74D}" type="presParOf" srcId="{532DE7CB-FFAA-4B29-8DA7-0803AC02C626}" destId="{6C89878B-F554-438E-8F0D-0351281B7423}" srcOrd="1" destOrd="0" presId="urn:microsoft.com/office/officeart/2008/layout/RadialCluster"/>
    <dgm:cxn modelId="{2E2BAAFD-977F-4018-A848-5A5C3ADED65E}" type="presParOf" srcId="{532DE7CB-FFAA-4B29-8DA7-0803AC02C626}" destId="{6B748CDF-2876-40F0-BB6C-AEA036C047A6}" srcOrd="2" destOrd="0" presId="urn:microsoft.com/office/officeart/2008/layout/RadialCluster"/>
    <dgm:cxn modelId="{4365D303-3DB4-4D0F-8405-6D359D086858}" type="presParOf" srcId="{532DE7CB-FFAA-4B29-8DA7-0803AC02C626}" destId="{2EED7C0E-AF8A-47EA-A394-A54FFAE2DFCB}" srcOrd="3" destOrd="0" presId="urn:microsoft.com/office/officeart/2008/layout/RadialCluster"/>
    <dgm:cxn modelId="{C98927ED-173C-4F4A-B3E7-03D69117114A}" type="presParOf" srcId="{532DE7CB-FFAA-4B29-8DA7-0803AC02C626}" destId="{9A87A0C7-DC65-4CF0-9008-FA392E418F88}"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534A6-C3AF-4972-8512-BEF32B345DC0}">
      <dsp:nvSpPr>
        <dsp:cNvPr id="0" name=""/>
        <dsp:cNvSpPr/>
      </dsp:nvSpPr>
      <dsp:spPr>
        <a:xfrm>
          <a:off x="1441330" y="0"/>
          <a:ext cx="4351338" cy="4351338"/>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E93CEC-8A79-418F-9DB0-C0528E0435E4}">
      <dsp:nvSpPr>
        <dsp:cNvPr id="0" name=""/>
        <dsp:cNvSpPr/>
      </dsp:nvSpPr>
      <dsp:spPr>
        <a:xfrm>
          <a:off x="3616999" y="437470"/>
          <a:ext cx="2828369" cy="103004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001" sz="2400" b="1" kern="1200" dirty="0">
              <a:solidFill>
                <a:schemeClr val="accent1"/>
              </a:solidFill>
              <a:latin typeface="Times New Roman" panose="02020603050405020304" pitchFamily="18" charset="0"/>
              <a:cs typeface="Times New Roman" panose="02020603050405020304" pitchFamily="18" charset="0"/>
            </a:rPr>
            <a:t>A la fin du stage</a:t>
          </a:r>
          <a:endParaRPr lang="fr-FR" sz="2400" b="1" kern="1200" dirty="0">
            <a:solidFill>
              <a:schemeClr val="accent1"/>
            </a:solidFill>
            <a:latin typeface="Times New Roman" panose="02020603050405020304" pitchFamily="18" charset="0"/>
            <a:cs typeface="Times New Roman" panose="02020603050405020304" pitchFamily="18" charset="0"/>
          </a:endParaRPr>
        </a:p>
      </dsp:txBody>
      <dsp:txXfrm>
        <a:off x="3667282" y="487753"/>
        <a:ext cx="2727803" cy="929477"/>
      </dsp:txXfrm>
    </dsp:sp>
    <dsp:sp modelId="{E415E799-6563-4D70-B8F1-0732ABAA2F9B}">
      <dsp:nvSpPr>
        <dsp:cNvPr id="0" name=""/>
        <dsp:cNvSpPr/>
      </dsp:nvSpPr>
      <dsp:spPr>
        <a:xfrm>
          <a:off x="3616999" y="1596269"/>
          <a:ext cx="2828369" cy="1030043"/>
        </a:xfrm>
        <a:prstGeom prst="round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rgbClr val="FF0000"/>
              </a:solidFill>
              <a:latin typeface="Times New Roman" panose="02020603050405020304" pitchFamily="18" charset="0"/>
              <a:cs typeface="Times New Roman" panose="02020603050405020304" pitchFamily="18" charset="0"/>
            </a:rPr>
            <a:t>P</a:t>
          </a:r>
          <a:r>
            <a:rPr lang="en-001" sz="2400" b="1" kern="1200" dirty="0" err="1">
              <a:solidFill>
                <a:srgbClr val="FF0000"/>
              </a:solidFill>
              <a:latin typeface="Times New Roman" panose="02020603050405020304" pitchFamily="18" charset="0"/>
              <a:cs typeface="Times New Roman" panose="02020603050405020304" pitchFamily="18" charset="0"/>
            </a:rPr>
            <a:t>endant</a:t>
          </a:r>
          <a:r>
            <a:rPr lang="en-001" sz="2400" b="1" kern="1200" dirty="0">
              <a:solidFill>
                <a:srgbClr val="FF0000"/>
              </a:solidFill>
              <a:latin typeface="Times New Roman" panose="02020603050405020304" pitchFamily="18" charset="0"/>
              <a:cs typeface="Times New Roman" panose="02020603050405020304" pitchFamily="18" charset="0"/>
            </a:rPr>
            <a:t> le stage</a:t>
          </a:r>
          <a:endParaRPr lang="fr-FR" sz="2400" b="1" kern="1200" dirty="0">
            <a:solidFill>
              <a:srgbClr val="FF0000"/>
            </a:solidFill>
            <a:latin typeface="Times New Roman" panose="02020603050405020304" pitchFamily="18" charset="0"/>
            <a:cs typeface="Times New Roman" panose="02020603050405020304" pitchFamily="18" charset="0"/>
          </a:endParaRPr>
        </a:p>
      </dsp:txBody>
      <dsp:txXfrm>
        <a:off x="3667282" y="1646552"/>
        <a:ext cx="2727803" cy="929477"/>
      </dsp:txXfrm>
    </dsp:sp>
    <dsp:sp modelId="{A2CBECA0-9CCD-4291-87C8-621C089D895C}">
      <dsp:nvSpPr>
        <dsp:cNvPr id="0" name=""/>
        <dsp:cNvSpPr/>
      </dsp:nvSpPr>
      <dsp:spPr>
        <a:xfrm>
          <a:off x="3616999" y="2755068"/>
          <a:ext cx="2828369" cy="1030043"/>
        </a:xfrm>
        <a:prstGeom prst="round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001" sz="2400" b="1" kern="1200" dirty="0">
              <a:solidFill>
                <a:srgbClr val="00B050"/>
              </a:solidFill>
              <a:latin typeface="Times New Roman" panose="02020603050405020304" pitchFamily="18" charset="0"/>
              <a:cs typeface="Times New Roman" panose="02020603050405020304" pitchFamily="18" charset="0"/>
            </a:rPr>
            <a:t>Avant le stage </a:t>
          </a:r>
          <a:endParaRPr lang="fr-FR" sz="2400" b="1" kern="1200" dirty="0">
            <a:solidFill>
              <a:srgbClr val="00B050"/>
            </a:solidFill>
            <a:latin typeface="Times New Roman" panose="02020603050405020304" pitchFamily="18" charset="0"/>
            <a:cs typeface="Times New Roman" panose="02020603050405020304" pitchFamily="18" charset="0"/>
          </a:endParaRPr>
        </a:p>
      </dsp:txBody>
      <dsp:txXfrm>
        <a:off x="3667282" y="2805351"/>
        <a:ext cx="2727803" cy="929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127A-D21A-428F-824D-691B37DF02BE}">
      <dsp:nvSpPr>
        <dsp:cNvPr id="0" name=""/>
        <dsp:cNvSpPr/>
      </dsp:nvSpPr>
      <dsp:spPr>
        <a:xfrm>
          <a:off x="3218439" y="2018"/>
          <a:ext cx="1950729" cy="10101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Dé</a:t>
          </a:r>
          <a:r>
            <a:rPr lang="en-001" sz="2500" kern="1200" dirty="0" err="1"/>
            <a:t>finition</a:t>
          </a:r>
          <a:r>
            <a:rPr lang="en-001" sz="2500" kern="1200" dirty="0"/>
            <a:t> du </a:t>
          </a:r>
          <a:r>
            <a:rPr lang="en-001" sz="2500" kern="1200" dirty="0" err="1"/>
            <a:t>sujet</a:t>
          </a:r>
          <a:endParaRPr lang="fr-FR" sz="2500" kern="1200" dirty="0"/>
        </a:p>
      </dsp:txBody>
      <dsp:txXfrm>
        <a:off x="3267752" y="51331"/>
        <a:ext cx="1852103" cy="911550"/>
      </dsp:txXfrm>
    </dsp:sp>
    <dsp:sp modelId="{51F9447C-0A9C-4F5A-A0F9-E3454352E699}">
      <dsp:nvSpPr>
        <dsp:cNvPr id="0" name=""/>
        <dsp:cNvSpPr/>
      </dsp:nvSpPr>
      <dsp:spPr>
        <a:xfrm>
          <a:off x="2525242" y="507107"/>
          <a:ext cx="3337123" cy="3337123"/>
        </a:xfrm>
        <a:custGeom>
          <a:avLst/>
          <a:gdLst/>
          <a:ahLst/>
          <a:cxnLst/>
          <a:rect l="0" t="0" r="0" b="0"/>
          <a:pathLst>
            <a:path>
              <a:moveTo>
                <a:pt x="2652410" y="320919"/>
              </a:moveTo>
              <a:arcTo wR="1668561" hR="1668561" stAng="18367883" swAng="21533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0CEB7F-0F50-4FA2-888C-E8070B441E35}">
      <dsp:nvSpPr>
        <dsp:cNvPr id="0" name=""/>
        <dsp:cNvSpPr/>
      </dsp:nvSpPr>
      <dsp:spPr>
        <a:xfrm>
          <a:off x="4635327" y="1670580"/>
          <a:ext cx="2454076" cy="10101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001" sz="2500" kern="1200" dirty="0" err="1"/>
            <a:t>Collecte</a:t>
          </a:r>
          <a:r>
            <a:rPr lang="en-001" sz="2500" kern="1200" dirty="0"/>
            <a:t> de l</a:t>
          </a:r>
          <a:r>
            <a:rPr lang="fr-FR" sz="2500" kern="1200" dirty="0"/>
            <a:t>’</a:t>
          </a:r>
          <a:r>
            <a:rPr lang="en-001" sz="2500" kern="1200" dirty="0"/>
            <a:t>information</a:t>
          </a:r>
          <a:endParaRPr lang="fr-FR" sz="2500" kern="1200" dirty="0"/>
        </a:p>
      </dsp:txBody>
      <dsp:txXfrm>
        <a:off x="4684640" y="1719893"/>
        <a:ext cx="2355450" cy="911550"/>
      </dsp:txXfrm>
    </dsp:sp>
    <dsp:sp modelId="{D96A9E21-23DD-4DEA-8334-6A999B6AC669}">
      <dsp:nvSpPr>
        <dsp:cNvPr id="0" name=""/>
        <dsp:cNvSpPr/>
      </dsp:nvSpPr>
      <dsp:spPr>
        <a:xfrm>
          <a:off x="2525242" y="507107"/>
          <a:ext cx="3337123" cy="3337123"/>
        </a:xfrm>
        <a:custGeom>
          <a:avLst/>
          <a:gdLst/>
          <a:ahLst/>
          <a:cxnLst/>
          <a:rect l="0" t="0" r="0" b="0"/>
          <a:pathLst>
            <a:path>
              <a:moveTo>
                <a:pt x="3256055" y="2182335"/>
              </a:moveTo>
              <a:arcTo wR="1668561" hR="1668561" stAng="1076014" swAng="186576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E4A112-B461-4792-B957-D90CFADFCAB1}">
      <dsp:nvSpPr>
        <dsp:cNvPr id="0" name=""/>
        <dsp:cNvSpPr/>
      </dsp:nvSpPr>
      <dsp:spPr>
        <a:xfrm>
          <a:off x="3106683" y="3339142"/>
          <a:ext cx="2174242" cy="10101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T</a:t>
          </a:r>
          <a:r>
            <a:rPr lang="en-001" sz="2500" kern="1200" dirty="0" err="1"/>
            <a:t>raitement</a:t>
          </a:r>
          <a:r>
            <a:rPr lang="en-001" sz="2500" kern="1200" dirty="0"/>
            <a:t> de l</a:t>
          </a:r>
          <a:r>
            <a:rPr lang="fr-FR" sz="2500" kern="1200" dirty="0"/>
            <a:t>’</a:t>
          </a:r>
          <a:r>
            <a:rPr lang="en-001" sz="2500" kern="1200" dirty="0"/>
            <a:t>information </a:t>
          </a:r>
          <a:endParaRPr lang="fr-FR" sz="2500" kern="1200" dirty="0"/>
        </a:p>
      </dsp:txBody>
      <dsp:txXfrm>
        <a:off x="3155996" y="3388455"/>
        <a:ext cx="2075616" cy="911550"/>
      </dsp:txXfrm>
    </dsp:sp>
    <dsp:sp modelId="{3E95B960-5ECA-4A4B-AF8B-7861EBF61ECB}">
      <dsp:nvSpPr>
        <dsp:cNvPr id="0" name=""/>
        <dsp:cNvSpPr/>
      </dsp:nvSpPr>
      <dsp:spPr>
        <a:xfrm>
          <a:off x="2525242" y="507107"/>
          <a:ext cx="3337123" cy="3337123"/>
        </a:xfrm>
        <a:custGeom>
          <a:avLst/>
          <a:gdLst/>
          <a:ahLst/>
          <a:cxnLst/>
          <a:rect l="0" t="0" r="0" b="0"/>
          <a:pathLst>
            <a:path>
              <a:moveTo>
                <a:pt x="574537" y="2928406"/>
              </a:moveTo>
              <a:arcTo wR="1668561" hR="1668561" stAng="7858223" swAng="186576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3914E0-F7D3-47EA-BBF1-350900401107}">
      <dsp:nvSpPr>
        <dsp:cNvPr id="0" name=""/>
        <dsp:cNvSpPr/>
      </dsp:nvSpPr>
      <dsp:spPr>
        <a:xfrm>
          <a:off x="1547865" y="1670580"/>
          <a:ext cx="1954754" cy="101017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solidFill>
                <a:srgbClr val="FF0000"/>
              </a:solidFill>
            </a:rPr>
            <a:t>Ré</a:t>
          </a:r>
          <a:r>
            <a:rPr lang="en-001" sz="2500" kern="1200" dirty="0" err="1">
              <a:solidFill>
                <a:srgbClr val="FF0000"/>
              </a:solidFill>
            </a:rPr>
            <a:t>daction</a:t>
          </a:r>
          <a:r>
            <a:rPr lang="en-001" sz="2500" kern="1200" dirty="0">
              <a:solidFill>
                <a:srgbClr val="FF0000"/>
              </a:solidFill>
            </a:rPr>
            <a:t> </a:t>
          </a:r>
          <a:endParaRPr lang="fr-FR" sz="2500" kern="1200" dirty="0">
            <a:solidFill>
              <a:srgbClr val="FF0000"/>
            </a:solidFill>
          </a:endParaRPr>
        </a:p>
      </dsp:txBody>
      <dsp:txXfrm>
        <a:off x="1597178" y="1719893"/>
        <a:ext cx="1856128" cy="911550"/>
      </dsp:txXfrm>
    </dsp:sp>
    <dsp:sp modelId="{53CD50B8-F55C-4021-B361-CE56FAE1EA1E}">
      <dsp:nvSpPr>
        <dsp:cNvPr id="0" name=""/>
        <dsp:cNvSpPr/>
      </dsp:nvSpPr>
      <dsp:spPr>
        <a:xfrm>
          <a:off x="2525242" y="507107"/>
          <a:ext cx="3337123" cy="3337123"/>
        </a:xfrm>
        <a:custGeom>
          <a:avLst/>
          <a:gdLst/>
          <a:ahLst/>
          <a:cxnLst/>
          <a:rect l="0" t="0" r="0" b="0"/>
          <a:pathLst>
            <a:path>
              <a:moveTo>
                <a:pt x="81487" y="1153494"/>
              </a:moveTo>
              <a:arcTo wR="1668561" hR="1668561" stAng="11878816" swAng="21533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4DF08-B8E6-495C-8EA6-A11160B47A1F}">
      <dsp:nvSpPr>
        <dsp:cNvPr id="0" name=""/>
        <dsp:cNvSpPr/>
      </dsp:nvSpPr>
      <dsp:spPr>
        <a:xfrm>
          <a:off x="1219199" y="1516647"/>
          <a:ext cx="3657600" cy="965204"/>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001" sz="2400" kern="1200" dirty="0">
              <a:latin typeface="Times New Roman" panose="02020603050405020304" pitchFamily="18" charset="0"/>
              <a:cs typeface="Times New Roman" panose="02020603050405020304" pitchFamily="18" charset="0"/>
            </a:rPr>
            <a:t>L</a:t>
          </a:r>
          <a:r>
            <a:rPr lang="fr-FR" sz="2400" kern="1200" dirty="0">
              <a:latin typeface="Times New Roman" panose="02020603050405020304" pitchFamily="18" charset="0"/>
              <a:cs typeface="Times New Roman" panose="02020603050405020304" pitchFamily="18" charset="0"/>
            </a:rPr>
            <a:t>’</a:t>
          </a:r>
          <a:r>
            <a:rPr lang="en-001" sz="2400" kern="1200" dirty="0">
              <a:latin typeface="Times New Roman" panose="02020603050405020304" pitchFamily="18" charset="0"/>
              <a:cs typeface="Times New Roman" panose="02020603050405020304" pitchFamily="18" charset="0"/>
            </a:rPr>
            <a:t>organisation du travail</a:t>
          </a:r>
          <a:endParaRPr lang="fr-FR" sz="2400" kern="1200" dirty="0">
            <a:latin typeface="Times New Roman" panose="02020603050405020304" pitchFamily="18" charset="0"/>
            <a:cs typeface="Times New Roman" panose="02020603050405020304" pitchFamily="18" charset="0"/>
          </a:endParaRPr>
        </a:p>
      </dsp:txBody>
      <dsp:txXfrm>
        <a:off x="1266316" y="1563764"/>
        <a:ext cx="3563366" cy="870970"/>
      </dsp:txXfrm>
    </dsp:sp>
    <dsp:sp modelId="{6C89878B-F554-438E-8F0D-0351281B7423}">
      <dsp:nvSpPr>
        <dsp:cNvPr id="0" name=""/>
        <dsp:cNvSpPr/>
      </dsp:nvSpPr>
      <dsp:spPr>
        <a:xfrm rot="2707640">
          <a:off x="3370737" y="2861438"/>
          <a:ext cx="1071255" cy="0"/>
        </a:xfrm>
        <a:custGeom>
          <a:avLst/>
          <a:gdLst/>
          <a:ahLst/>
          <a:cxnLst/>
          <a:rect l="0" t="0" r="0" b="0"/>
          <a:pathLst>
            <a:path>
              <a:moveTo>
                <a:pt x="0" y="0"/>
              </a:moveTo>
              <a:lnTo>
                <a:pt x="107125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748CDF-2876-40F0-BB6C-AEA036C047A6}">
      <dsp:nvSpPr>
        <dsp:cNvPr id="0" name=""/>
        <dsp:cNvSpPr/>
      </dsp:nvSpPr>
      <dsp:spPr>
        <a:xfrm>
          <a:off x="3291861" y="3241025"/>
          <a:ext cx="2804138" cy="822974"/>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fr-FR" sz="2200" kern="1200" dirty="0"/>
            <a:t>L’</a:t>
          </a:r>
          <a:r>
            <a:rPr lang="en-001" sz="2200" kern="1200" dirty="0"/>
            <a:t>organisation du temps</a:t>
          </a:r>
          <a:endParaRPr lang="fr-FR" sz="2200" kern="1200" dirty="0"/>
        </a:p>
      </dsp:txBody>
      <dsp:txXfrm>
        <a:off x="3332035" y="3281199"/>
        <a:ext cx="2723790" cy="742626"/>
      </dsp:txXfrm>
    </dsp:sp>
    <dsp:sp modelId="{2EED7C0E-AF8A-47EA-A394-A54FFAE2DFCB}">
      <dsp:nvSpPr>
        <dsp:cNvPr id="0" name=""/>
        <dsp:cNvSpPr/>
      </dsp:nvSpPr>
      <dsp:spPr>
        <a:xfrm rot="8155398">
          <a:off x="1729897" y="2813666"/>
          <a:ext cx="954010" cy="0"/>
        </a:xfrm>
        <a:custGeom>
          <a:avLst/>
          <a:gdLst/>
          <a:ahLst/>
          <a:cxnLst/>
          <a:rect l="0" t="0" r="0" b="0"/>
          <a:pathLst>
            <a:path>
              <a:moveTo>
                <a:pt x="0" y="0"/>
              </a:moveTo>
              <a:lnTo>
                <a:pt x="95401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87A0C7-DC65-4CF0-9008-FA392E418F88}">
      <dsp:nvSpPr>
        <dsp:cNvPr id="0" name=""/>
        <dsp:cNvSpPr/>
      </dsp:nvSpPr>
      <dsp:spPr>
        <a:xfrm>
          <a:off x="0" y="3145481"/>
          <a:ext cx="2743209" cy="953974"/>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fr-FR" sz="2400" kern="1200" dirty="0"/>
            <a:t>L’</a:t>
          </a:r>
          <a:r>
            <a:rPr lang="en-001" sz="2400" kern="1200" dirty="0"/>
            <a:t>organisation de  l</a:t>
          </a:r>
          <a:r>
            <a:rPr lang="fr-FR" sz="2400" kern="1200" dirty="0"/>
            <a:t>’</a:t>
          </a:r>
          <a:r>
            <a:rPr lang="en-001" sz="2400" kern="1200" dirty="0"/>
            <a:t>information </a:t>
          </a:r>
          <a:endParaRPr lang="fr-FR" sz="2400" kern="1200" dirty="0"/>
        </a:p>
      </dsp:txBody>
      <dsp:txXfrm>
        <a:off x="46569" y="3192050"/>
        <a:ext cx="2650071" cy="86083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759CEE9-F787-FE0B-5431-63D6765BAE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946A3E5-445A-1620-D254-90887CB614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981398-246A-4EDC-B611-C84ABBCADFFA}" type="datetime1">
              <a:rPr lang="fr-FR" smtClean="0"/>
              <a:t>21/02/2024</a:t>
            </a:fld>
            <a:endParaRPr lang="fr-FR"/>
          </a:p>
        </p:txBody>
      </p:sp>
      <p:sp>
        <p:nvSpPr>
          <p:cNvPr id="4" name="Espace réservé du pied de page 3">
            <a:extLst>
              <a:ext uri="{FF2B5EF4-FFF2-40B4-BE49-F238E27FC236}">
                <a16:creationId xmlns:a16="http://schemas.microsoft.com/office/drawing/2014/main" id="{F4F1968F-3D60-C780-E0AD-A182E1E24F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EC07212-12EE-EE5A-171A-C925DFCB0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1357A7-F908-4557-9B5D-EFAAC4279C05}" type="slidenum">
              <a:rPr lang="fr-FR" smtClean="0"/>
              <a:t>‹N°›</a:t>
            </a:fld>
            <a:endParaRPr lang="fr-FR"/>
          </a:p>
        </p:txBody>
      </p:sp>
    </p:spTree>
    <p:extLst>
      <p:ext uri="{BB962C8B-B14F-4D97-AF65-F5344CB8AC3E}">
        <p14:creationId xmlns:p14="http://schemas.microsoft.com/office/powerpoint/2010/main" val="25080036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58D9E-858B-4582-B17D-8F7DFD6E1417}" type="datetime1">
              <a:rPr lang="fr-FR" smtClean="0"/>
              <a:t>21/02/2024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75BDF-4DC3-4ECB-A26F-7F3A104A65BC}" type="slidenum">
              <a:rPr lang="fr-FR" smtClean="0"/>
              <a:t>‹N°›</a:t>
            </a:fld>
            <a:endParaRPr lang="fr-FR"/>
          </a:p>
        </p:txBody>
      </p:sp>
    </p:spTree>
    <p:extLst>
      <p:ext uri="{BB962C8B-B14F-4D97-AF65-F5344CB8AC3E}">
        <p14:creationId xmlns:p14="http://schemas.microsoft.com/office/powerpoint/2010/main" val="408215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254D755-2E57-4A67-B768-84F1B317CD99}" type="datetime1">
              <a:rPr lang="fr-FR" smtClean="0"/>
              <a:t>21/02/2024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06EB86-A986-45F2-B342-7CAE51224622}" type="slidenum">
              <a:rPr lang="fr-FR" smtClean="0"/>
              <a:t>‹N°›</a:t>
            </a:fld>
            <a:endParaRPr lang="fr-FR"/>
          </a:p>
        </p:txBody>
      </p:sp>
    </p:spTree>
    <p:extLst>
      <p:ext uri="{BB962C8B-B14F-4D97-AF65-F5344CB8AC3E}">
        <p14:creationId xmlns:p14="http://schemas.microsoft.com/office/powerpoint/2010/main" val="70463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43377A-69CF-4BDA-AFB6-2B2E854B368C}" type="datetime1">
              <a:rPr lang="fr-FR" smtClean="0"/>
              <a:t>21/02/2024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06EB86-A986-45F2-B342-7CAE51224622}" type="slidenum">
              <a:rPr lang="fr-FR" smtClean="0"/>
              <a:t>‹N°›</a:t>
            </a:fld>
            <a:endParaRPr lang="fr-FR"/>
          </a:p>
        </p:txBody>
      </p:sp>
    </p:spTree>
    <p:extLst>
      <p:ext uri="{BB962C8B-B14F-4D97-AF65-F5344CB8AC3E}">
        <p14:creationId xmlns:p14="http://schemas.microsoft.com/office/powerpoint/2010/main" val="69329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0BF8CB-2E63-4EDB-972B-D0DB2076E776}" type="datetime1">
              <a:rPr lang="fr-FR" smtClean="0"/>
              <a:t>21/02/2024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06EB86-A986-45F2-B342-7CAE51224622}" type="slidenum">
              <a:rPr lang="fr-FR" smtClean="0"/>
              <a:t>‹N°›</a:t>
            </a:fld>
            <a:endParaRPr lang="fr-FR"/>
          </a:p>
        </p:txBody>
      </p:sp>
    </p:spTree>
    <p:extLst>
      <p:ext uri="{BB962C8B-B14F-4D97-AF65-F5344CB8AC3E}">
        <p14:creationId xmlns:p14="http://schemas.microsoft.com/office/powerpoint/2010/main" val="378978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41B524-0C20-45D2-AA00-D7CEC57005F4}" type="datetime1">
              <a:rPr lang="fr-FR" smtClean="0"/>
              <a:t>21/02/2024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06EB86-A986-45F2-B342-7CAE51224622}" type="slidenum">
              <a:rPr lang="fr-FR" smtClean="0"/>
              <a:t>‹N°›</a:t>
            </a:fld>
            <a:endParaRPr lang="fr-FR"/>
          </a:p>
        </p:txBody>
      </p:sp>
    </p:spTree>
    <p:extLst>
      <p:ext uri="{BB962C8B-B14F-4D97-AF65-F5344CB8AC3E}">
        <p14:creationId xmlns:p14="http://schemas.microsoft.com/office/powerpoint/2010/main" val="323180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BBAEEFC-4381-4A14-B934-23C1A88C825B}" type="datetime1">
              <a:rPr lang="fr-FR" smtClean="0"/>
              <a:t>21/02/2024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06EB86-A986-45F2-B342-7CAE51224622}" type="slidenum">
              <a:rPr lang="fr-FR" smtClean="0"/>
              <a:t>‹N°›</a:t>
            </a:fld>
            <a:endParaRPr lang="fr-FR"/>
          </a:p>
        </p:txBody>
      </p:sp>
    </p:spTree>
    <p:extLst>
      <p:ext uri="{BB962C8B-B14F-4D97-AF65-F5344CB8AC3E}">
        <p14:creationId xmlns:p14="http://schemas.microsoft.com/office/powerpoint/2010/main" val="114771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24CEA9-BC35-4F54-A2DD-740C19928AE9}" type="datetime1">
              <a:rPr lang="fr-FR" smtClean="0"/>
              <a:t>21/02/2024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06EB86-A986-45F2-B342-7CAE51224622}" type="slidenum">
              <a:rPr lang="fr-FR" smtClean="0"/>
              <a:t>‹N°›</a:t>
            </a:fld>
            <a:endParaRPr lang="fr-FR"/>
          </a:p>
        </p:txBody>
      </p:sp>
    </p:spTree>
    <p:extLst>
      <p:ext uri="{BB962C8B-B14F-4D97-AF65-F5344CB8AC3E}">
        <p14:creationId xmlns:p14="http://schemas.microsoft.com/office/powerpoint/2010/main" val="3172452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C7EE0B5-8773-4273-A5A5-5B395B665737}" type="datetime1">
              <a:rPr lang="fr-FR" smtClean="0"/>
              <a:t>21/02/2024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406EB86-A986-45F2-B342-7CAE51224622}" type="slidenum">
              <a:rPr lang="fr-FR" smtClean="0"/>
              <a:t>‹N°›</a:t>
            </a:fld>
            <a:endParaRPr lang="fr-FR"/>
          </a:p>
        </p:txBody>
      </p:sp>
    </p:spTree>
    <p:extLst>
      <p:ext uri="{BB962C8B-B14F-4D97-AF65-F5344CB8AC3E}">
        <p14:creationId xmlns:p14="http://schemas.microsoft.com/office/powerpoint/2010/main" val="72439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0001D9A-BEBE-48B4-B623-8AEC374FAC18}" type="datetime1">
              <a:rPr lang="fr-FR" smtClean="0"/>
              <a:t>21/02/2024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406EB86-A986-45F2-B342-7CAE51224622}" type="slidenum">
              <a:rPr lang="fr-FR" smtClean="0"/>
              <a:t>‹N°›</a:t>
            </a:fld>
            <a:endParaRPr lang="fr-FR"/>
          </a:p>
        </p:txBody>
      </p:sp>
    </p:spTree>
    <p:extLst>
      <p:ext uri="{BB962C8B-B14F-4D97-AF65-F5344CB8AC3E}">
        <p14:creationId xmlns:p14="http://schemas.microsoft.com/office/powerpoint/2010/main" val="24150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EDA11-0C3A-4A7A-9C50-79A38B3E673E}" type="datetime1">
              <a:rPr lang="fr-FR" smtClean="0"/>
              <a:t>21/02/2024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406EB86-A986-45F2-B342-7CAE51224622}" type="slidenum">
              <a:rPr lang="fr-FR" smtClean="0"/>
              <a:t>‹N°›</a:t>
            </a:fld>
            <a:endParaRPr lang="fr-FR"/>
          </a:p>
        </p:txBody>
      </p:sp>
    </p:spTree>
    <p:extLst>
      <p:ext uri="{BB962C8B-B14F-4D97-AF65-F5344CB8AC3E}">
        <p14:creationId xmlns:p14="http://schemas.microsoft.com/office/powerpoint/2010/main" val="303050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9C75B03-22F9-48D1-B0B4-334E1248556C}" type="datetime1">
              <a:rPr lang="fr-FR" smtClean="0"/>
              <a:t>21/02/2024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06EB86-A986-45F2-B342-7CAE51224622}" type="slidenum">
              <a:rPr lang="fr-FR" smtClean="0"/>
              <a:t>‹N°›</a:t>
            </a:fld>
            <a:endParaRPr lang="fr-FR"/>
          </a:p>
        </p:txBody>
      </p:sp>
    </p:spTree>
    <p:extLst>
      <p:ext uri="{BB962C8B-B14F-4D97-AF65-F5344CB8AC3E}">
        <p14:creationId xmlns:p14="http://schemas.microsoft.com/office/powerpoint/2010/main" val="241582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78E03D4-6855-43D8-BEB5-8B3495174973}" type="datetime1">
              <a:rPr lang="fr-FR" smtClean="0"/>
              <a:t>21/02/2024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06EB86-A986-45F2-B342-7CAE51224622}" type="slidenum">
              <a:rPr lang="fr-FR" smtClean="0"/>
              <a:t>‹N°›</a:t>
            </a:fld>
            <a:endParaRPr lang="fr-FR"/>
          </a:p>
        </p:txBody>
      </p:sp>
    </p:spTree>
    <p:extLst>
      <p:ext uri="{BB962C8B-B14F-4D97-AF65-F5344CB8AC3E}">
        <p14:creationId xmlns:p14="http://schemas.microsoft.com/office/powerpoint/2010/main" val="238482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52D11-78C9-44C4-AB85-C47D25C4B57E}" type="datetime1">
              <a:rPr lang="fr-FR" smtClean="0"/>
              <a:t>21/02/2024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6EB86-A986-45F2-B342-7CAE51224622}" type="slidenum">
              <a:rPr lang="fr-FR" smtClean="0"/>
              <a:t>‹N°›</a:t>
            </a:fld>
            <a:endParaRPr lang="fr-FR"/>
          </a:p>
        </p:txBody>
      </p:sp>
    </p:spTree>
    <p:extLst>
      <p:ext uri="{BB962C8B-B14F-4D97-AF65-F5344CB8AC3E}">
        <p14:creationId xmlns:p14="http://schemas.microsoft.com/office/powerpoint/2010/main" val="3136128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ournals.openedition.org/formationemploi/434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F5A63-B381-6FEE-0D1D-08FDBC7178EB}"/>
              </a:ext>
            </a:extLst>
          </p:cNvPr>
          <p:cNvSpPr>
            <a:spLocks noGrp="1"/>
          </p:cNvSpPr>
          <p:nvPr>
            <p:ph type="ctrTitle"/>
          </p:nvPr>
        </p:nvSpPr>
        <p:spPr>
          <a:xfrm>
            <a:off x="828040" y="1949768"/>
            <a:ext cx="7675880" cy="1930876"/>
          </a:xfrm>
        </p:spPr>
        <p:txBody>
          <a:bodyPr>
            <a:normAutofit fontScale="90000"/>
          </a:bodyPr>
          <a:lstStyle/>
          <a:p>
            <a:pPr>
              <a:lnSpc>
                <a:spcPct val="150000"/>
              </a:lnSpc>
            </a:pPr>
            <a:r>
              <a:rPr lang="en-001" sz="3600" b="1" u="sng" dirty="0" err="1">
                <a:latin typeface="Times New Roman" panose="02020603050405020304" pitchFamily="18" charset="0"/>
                <a:cs typeface="Times New Roman" panose="02020603050405020304" pitchFamily="18" charset="0"/>
              </a:rPr>
              <a:t>Chapitre</a:t>
            </a:r>
            <a:r>
              <a:rPr lang="en-001" sz="3600" b="1" u="sng" dirty="0">
                <a:latin typeface="Times New Roman" panose="02020603050405020304" pitchFamily="18" charset="0"/>
                <a:cs typeface="Times New Roman" panose="02020603050405020304" pitchFamily="18" charset="0"/>
              </a:rPr>
              <a:t> III</a:t>
            </a:r>
            <a:br>
              <a:rPr lang="en-001" sz="5400" dirty="0">
                <a:latin typeface="Times New Roman" panose="02020603050405020304" pitchFamily="18" charset="0"/>
                <a:cs typeface="Times New Roman" panose="02020603050405020304" pitchFamily="18" charset="0"/>
              </a:rPr>
            </a:br>
            <a:r>
              <a:rPr lang="fr-FR" sz="2400" b="1" dirty="0">
                <a:solidFill>
                  <a:schemeClr val="accent1"/>
                </a:solidFill>
                <a:latin typeface="Times New Roman" panose="02020603050405020304" pitchFamily="18" charset="0"/>
                <a:cs typeface="Times New Roman" panose="02020603050405020304" pitchFamily="18" charset="0"/>
              </a:rPr>
              <a:t>Développer l'autonomie, la capacité d'organisation et </a:t>
            </a:r>
            <a:r>
              <a:rPr lang="en-001" sz="2400" b="1" dirty="0">
                <a:solidFill>
                  <a:schemeClr val="accent1"/>
                </a:solidFill>
                <a:latin typeface="Times New Roman" panose="02020603050405020304" pitchFamily="18" charset="0"/>
                <a:cs typeface="Times New Roman" panose="02020603050405020304" pitchFamily="18" charset="0"/>
              </a:rPr>
              <a:t> </a:t>
            </a:r>
            <a:r>
              <a:rPr lang="fr-FR" sz="2400" b="1" dirty="0">
                <a:solidFill>
                  <a:schemeClr val="accent1"/>
                </a:solidFill>
                <a:latin typeface="Times New Roman" panose="02020603050405020304" pitchFamily="18" charset="0"/>
                <a:cs typeface="Times New Roman" panose="02020603050405020304" pitchFamily="18" charset="0"/>
              </a:rPr>
              <a:t>de communication dans le cadre d'une démarche de projet</a:t>
            </a:r>
          </a:p>
        </p:txBody>
      </p:sp>
      <p:sp>
        <p:nvSpPr>
          <p:cNvPr id="3" name="Sous-titre 2">
            <a:extLst>
              <a:ext uri="{FF2B5EF4-FFF2-40B4-BE49-F238E27FC236}">
                <a16:creationId xmlns:a16="http://schemas.microsoft.com/office/drawing/2014/main" id="{7946534F-8CB4-C9D7-53FE-398DCC8E5C17}"/>
              </a:ext>
            </a:extLst>
          </p:cNvPr>
          <p:cNvSpPr>
            <a:spLocks noGrp="1"/>
          </p:cNvSpPr>
          <p:nvPr>
            <p:ph type="subTitle" idx="1"/>
          </p:nvPr>
        </p:nvSpPr>
        <p:spPr>
          <a:xfrm>
            <a:off x="1440180" y="5080318"/>
            <a:ext cx="6858000" cy="1655762"/>
          </a:xfrm>
        </p:spPr>
        <p:txBody>
          <a:bodyPr>
            <a:normAutofit/>
          </a:bodyPr>
          <a:lstStyle/>
          <a:p>
            <a:r>
              <a:rPr lang="en-001" sz="2000" dirty="0" err="1">
                <a:latin typeface="Times New Roman" panose="02020603050405020304" pitchFamily="18" charset="0"/>
                <a:cs typeface="Times New Roman" panose="02020603050405020304" pitchFamily="18" charset="0"/>
              </a:rPr>
              <a:t>Dr.</a:t>
            </a:r>
            <a:r>
              <a:rPr lang="en-001" sz="2000" dirty="0">
                <a:latin typeface="Times New Roman" panose="02020603050405020304" pitchFamily="18" charset="0"/>
                <a:cs typeface="Times New Roman" panose="02020603050405020304" pitchFamily="18" charset="0"/>
              </a:rPr>
              <a:t> Hanane MAHROUG </a:t>
            </a:r>
          </a:p>
          <a:p>
            <a:r>
              <a:rPr lang="en-001" sz="2000" dirty="0">
                <a:latin typeface="Times New Roman" panose="02020603050405020304" pitchFamily="18" charset="0"/>
                <a:cs typeface="Times New Roman" panose="02020603050405020304" pitchFamily="18" charset="0"/>
              </a:rPr>
              <a:t>A.U 2023/2024</a:t>
            </a:r>
            <a:endParaRPr lang="fr-FR" sz="20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FC541B6D-C20C-1BBE-445F-40707375B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33" y="121920"/>
            <a:ext cx="1749772" cy="1310640"/>
          </a:xfrm>
          <a:prstGeom prst="rect">
            <a:avLst/>
          </a:prstGeom>
        </p:spPr>
      </p:pic>
      <p:sp>
        <p:nvSpPr>
          <p:cNvPr id="7" name="ZoneTexte 6">
            <a:extLst>
              <a:ext uri="{FF2B5EF4-FFF2-40B4-BE49-F238E27FC236}">
                <a16:creationId xmlns:a16="http://schemas.microsoft.com/office/drawing/2014/main" id="{C639173B-D39D-31C1-E6F9-B805EA6423F3}"/>
              </a:ext>
            </a:extLst>
          </p:cNvPr>
          <p:cNvSpPr txBox="1"/>
          <p:nvPr/>
        </p:nvSpPr>
        <p:spPr>
          <a:xfrm>
            <a:off x="2286000" y="144245"/>
            <a:ext cx="6858000" cy="960328"/>
          </a:xfrm>
          <a:prstGeom prst="rect">
            <a:avLst/>
          </a:prstGeom>
          <a:noFill/>
        </p:spPr>
        <p:txBody>
          <a:bodyPr wrap="square">
            <a:spAutoFit/>
          </a:bodyPr>
          <a:lstStyle/>
          <a:p>
            <a:pPr>
              <a:lnSpc>
                <a:spcPct val="150000"/>
              </a:lnSpc>
            </a:pPr>
            <a:r>
              <a:rPr lang="fr-FR" sz="2000" dirty="0">
                <a:latin typeface="Times New Roman" panose="02020603050405020304" pitchFamily="18" charset="0"/>
                <a:cs typeface="Times New Roman" panose="02020603050405020304" pitchFamily="18" charset="0"/>
              </a:rPr>
              <a:t>Techniques d'expression, d’information et de communication</a:t>
            </a:r>
            <a:endParaRPr lang="en-001" sz="2000" dirty="0">
              <a:latin typeface="Times New Roman" panose="02020603050405020304" pitchFamily="18" charset="0"/>
              <a:cs typeface="Times New Roman" panose="02020603050405020304" pitchFamily="18" charset="0"/>
            </a:endParaRPr>
          </a:p>
          <a:p>
            <a:pPr>
              <a:lnSpc>
                <a:spcPct val="150000"/>
              </a:lnSpc>
            </a:pPr>
            <a:r>
              <a:rPr lang="en-001" sz="2000" dirty="0">
                <a:latin typeface="Times New Roman" panose="02020603050405020304" pitchFamily="18" charset="0"/>
                <a:cs typeface="Times New Roman" panose="02020603050405020304" pitchFamily="18" charset="0"/>
              </a:rPr>
              <a:t>2 </a:t>
            </a:r>
            <a:r>
              <a:rPr lang="fr-FR" sz="2000" dirty="0" err="1">
                <a:latin typeface="Times New Roman" panose="02020603050405020304" pitchFamily="18" charset="0"/>
                <a:cs typeface="Times New Roman" panose="02020603050405020304" pitchFamily="18" charset="0"/>
              </a:rPr>
              <a:t>ème</a:t>
            </a:r>
            <a:r>
              <a:rPr lang="en-001" sz="2000" dirty="0">
                <a:latin typeface="Times New Roman" panose="02020603050405020304" pitchFamily="18" charset="0"/>
                <a:cs typeface="Times New Roman" panose="02020603050405020304" pitchFamily="18" charset="0"/>
              </a:rPr>
              <a:t> </a:t>
            </a:r>
            <a:r>
              <a:rPr lang="en-001" sz="2000" dirty="0" err="1">
                <a:latin typeface="Times New Roman" panose="02020603050405020304" pitchFamily="18" charset="0"/>
                <a:cs typeface="Times New Roman" panose="02020603050405020304" pitchFamily="18" charset="0"/>
              </a:rPr>
              <a:t>ann</a:t>
            </a:r>
            <a:r>
              <a:rPr lang="fr-FR" sz="2000" dirty="0">
                <a:latin typeface="Times New Roman" panose="02020603050405020304" pitchFamily="18" charset="0"/>
                <a:cs typeface="Times New Roman" panose="02020603050405020304" pitchFamily="18" charset="0"/>
              </a:rPr>
              <a:t>é</a:t>
            </a:r>
            <a:r>
              <a:rPr lang="en-001" sz="2000" dirty="0">
                <a:latin typeface="Times New Roman" panose="02020603050405020304" pitchFamily="18" charset="0"/>
                <a:cs typeface="Times New Roman" panose="02020603050405020304" pitchFamily="18" charset="0"/>
              </a:rPr>
              <a:t>e licence ST</a:t>
            </a:r>
            <a:endParaRPr lang="fr-FR" sz="2000" dirty="0">
              <a:latin typeface="Times New Roman" panose="02020603050405020304" pitchFamily="18" charset="0"/>
              <a:cs typeface="Times New Roman" panose="02020603050405020304" pitchFamily="18" charset="0"/>
            </a:endParaRPr>
          </a:p>
        </p:txBody>
      </p:sp>
      <p:sp>
        <p:nvSpPr>
          <p:cNvPr id="8" name="Espace réservé du numéro de diapositive 7">
            <a:extLst>
              <a:ext uri="{FF2B5EF4-FFF2-40B4-BE49-F238E27FC236}">
                <a16:creationId xmlns:a16="http://schemas.microsoft.com/office/drawing/2014/main" id="{B445E101-30D4-EDFE-92B0-0B0D983F5FC5}"/>
              </a:ext>
            </a:extLst>
          </p:cNvPr>
          <p:cNvSpPr>
            <a:spLocks noGrp="1"/>
          </p:cNvSpPr>
          <p:nvPr>
            <p:ph type="sldNum" sz="quarter" idx="12"/>
          </p:nvPr>
        </p:nvSpPr>
        <p:spPr/>
        <p:txBody>
          <a:bodyPr/>
          <a:lstStyle/>
          <a:p>
            <a:fld id="{3406EB86-A986-45F2-B342-7CAE51224622}" type="slidenum">
              <a:rPr lang="fr-FR" smtClean="0"/>
              <a:t>1</a:t>
            </a:fld>
            <a:endParaRPr lang="fr-FR"/>
          </a:p>
        </p:txBody>
      </p:sp>
    </p:spTree>
    <p:extLst>
      <p:ext uri="{BB962C8B-B14F-4D97-AF65-F5344CB8AC3E}">
        <p14:creationId xmlns:p14="http://schemas.microsoft.com/office/powerpoint/2010/main" val="1085398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A1BFE2-4D75-2A7E-1DB6-3366F225F63B}"/>
              </a:ext>
            </a:extLst>
          </p:cNvPr>
          <p:cNvSpPr>
            <a:spLocks noGrp="1"/>
          </p:cNvSpPr>
          <p:nvPr>
            <p:ph idx="1"/>
          </p:nvPr>
        </p:nvSpPr>
        <p:spPr>
          <a:xfrm>
            <a:off x="628650" y="487680"/>
            <a:ext cx="7886700" cy="5689283"/>
          </a:xfrm>
        </p:spPr>
        <p:txBody>
          <a:bodyPr>
            <a:normAutofit/>
          </a:bodyPr>
          <a:lstStyle/>
          <a:p>
            <a:pPr marL="0" indent="0">
              <a:buNone/>
            </a:pPr>
            <a:r>
              <a:rPr lang="en-001" b="1" u="sng" dirty="0">
                <a:latin typeface="Times New Roman" panose="02020603050405020304" pitchFamily="18" charset="0"/>
                <a:cs typeface="Times New Roman" panose="02020603050405020304" pitchFamily="18" charset="0"/>
              </a:rPr>
              <a:t>Avant le stage </a:t>
            </a:r>
          </a:p>
          <a:p>
            <a:pPr marL="0" indent="0">
              <a:buNone/>
            </a:pPr>
            <a:endParaRPr lang="en-001" sz="800" b="1" u="sng" dirty="0">
              <a:latin typeface="Times New Roman" panose="02020603050405020304" pitchFamily="18" charset="0"/>
              <a:cs typeface="Times New Roman" panose="02020603050405020304" pitchFamily="18" charset="0"/>
            </a:endParaRPr>
          </a:p>
          <a:p>
            <a:pPr marL="0" indent="0">
              <a:buNone/>
            </a:pPr>
            <a:r>
              <a:rPr lang="fr-FR" sz="2400" dirty="0">
                <a:latin typeface="Times New Roman" panose="02020603050405020304" pitchFamily="18" charset="0"/>
                <a:cs typeface="Times New Roman" panose="02020603050405020304" pitchFamily="18" charset="0"/>
              </a:rPr>
              <a:t>S'organiser à l'avance</a:t>
            </a:r>
            <a:r>
              <a:rPr lang="en-001"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Pour que la rédaction votre rapport de stage soit facilitée, il convient d'y penser avant la fin du stage</a:t>
            </a:r>
            <a:r>
              <a:rPr lang="en-001" sz="2400" dirty="0">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a:p>
            <a:pPr marL="0" indent="0">
              <a:buNone/>
            </a:pPr>
            <a:endParaRPr lang="en-001" sz="2400" dirty="0">
              <a:latin typeface="Times New Roman" panose="02020603050405020304" pitchFamily="18" charset="0"/>
              <a:cs typeface="Times New Roman" panose="02020603050405020304" pitchFamily="18" charset="0"/>
            </a:endParaRPr>
          </a:p>
          <a:p>
            <a:pPr marL="0" indent="0">
              <a:buNone/>
            </a:pPr>
            <a:r>
              <a:rPr lang="fr-FR" b="1" u="sng" dirty="0">
                <a:latin typeface="Times New Roman" panose="02020603050405020304" pitchFamily="18" charset="0"/>
                <a:cs typeface="Times New Roman" panose="02020603050405020304" pitchFamily="18" charset="0"/>
              </a:rPr>
              <a:t>P</a:t>
            </a:r>
            <a:r>
              <a:rPr lang="en-001" b="1" u="sng" dirty="0" err="1">
                <a:latin typeface="Times New Roman" panose="02020603050405020304" pitchFamily="18" charset="0"/>
                <a:cs typeface="Times New Roman" panose="02020603050405020304" pitchFamily="18" charset="0"/>
              </a:rPr>
              <a:t>endant</a:t>
            </a:r>
            <a:r>
              <a:rPr lang="en-001" b="1" u="sng" dirty="0">
                <a:latin typeface="Times New Roman" panose="02020603050405020304" pitchFamily="18" charset="0"/>
                <a:cs typeface="Times New Roman" panose="02020603050405020304" pitchFamily="18" charset="0"/>
              </a:rPr>
              <a:t> le stage</a:t>
            </a:r>
          </a:p>
          <a:p>
            <a:pPr marL="0" indent="0">
              <a:buNone/>
            </a:pPr>
            <a:endParaRPr lang="fr-FR" sz="800" b="1" u="sng" dirty="0">
              <a:latin typeface="Times New Roman" panose="02020603050405020304" pitchFamily="18" charset="0"/>
              <a:cs typeface="Times New Roman" panose="02020603050405020304" pitchFamily="18" charset="0"/>
            </a:endParaRPr>
          </a:p>
          <a:p>
            <a:pPr marL="457200" indent="-457200" algn="just">
              <a:lnSpc>
                <a:spcPct val="100000"/>
              </a:lnSpc>
              <a:buFont typeface="+mj-lt"/>
              <a:buAutoNum type="arabicPeriod"/>
            </a:pPr>
            <a:r>
              <a:rPr lang="en-001" sz="2400" dirty="0">
                <a:latin typeface="Times New Roman" panose="02020603050405020304" pitchFamily="18" charset="0"/>
                <a:cs typeface="Times New Roman" panose="02020603050405020304" pitchFamily="18" charset="0"/>
              </a:rPr>
              <a:t>C</a:t>
            </a:r>
            <a:r>
              <a:rPr lang="fr-FR" sz="2400" dirty="0" err="1">
                <a:latin typeface="Times New Roman" panose="02020603050405020304" pitchFamily="18" charset="0"/>
                <a:cs typeface="Times New Roman" panose="02020603050405020304" pitchFamily="18" charset="0"/>
              </a:rPr>
              <a:t>onstituer</a:t>
            </a:r>
            <a:r>
              <a:rPr lang="fr-FR" sz="2400" dirty="0">
                <a:latin typeface="Times New Roman" panose="02020603050405020304" pitchFamily="18" charset="0"/>
                <a:cs typeface="Times New Roman" panose="02020603050405020304" pitchFamily="18" charset="0"/>
              </a:rPr>
              <a:t> une sorte de " </a:t>
            </a:r>
            <a:r>
              <a:rPr lang="fr-FR" sz="2400" b="1" i="1" dirty="0">
                <a:solidFill>
                  <a:schemeClr val="accent1"/>
                </a:solidFill>
                <a:latin typeface="Times New Roman" panose="02020603050405020304" pitchFamily="18" charset="0"/>
                <a:cs typeface="Times New Roman" panose="02020603050405020304" pitchFamily="18" charset="0"/>
              </a:rPr>
              <a:t>journal de bord </a:t>
            </a:r>
            <a:r>
              <a:rPr lang="fr-FR" sz="2400" dirty="0">
                <a:latin typeface="Times New Roman" panose="02020603050405020304" pitchFamily="18" charset="0"/>
                <a:cs typeface="Times New Roman" panose="02020603050405020304" pitchFamily="18" charset="0"/>
              </a:rPr>
              <a:t>" </a:t>
            </a:r>
            <a:r>
              <a:rPr lang="en-001" sz="2400" dirty="0">
                <a:latin typeface="Times New Roman" panose="02020603050405020304" pitchFamily="18" charset="0"/>
                <a:cs typeface="Times New Roman" panose="02020603050405020304" pitchFamily="18" charset="0"/>
              </a:rPr>
              <a:t>pour noter</a:t>
            </a:r>
            <a:r>
              <a:rPr lang="fr-FR" sz="2400" dirty="0">
                <a:latin typeface="Times New Roman" panose="02020603050405020304" pitchFamily="18" charset="0"/>
                <a:cs typeface="Times New Roman" panose="02020603050405020304" pitchFamily="18" charset="0"/>
              </a:rPr>
              <a:t> vos impressions, réussites, échecs, objectifs, contraintes. </a:t>
            </a:r>
            <a:endParaRPr lang="en-001" sz="2400" dirty="0">
              <a:latin typeface="Times New Roman" panose="02020603050405020304" pitchFamily="18" charset="0"/>
              <a:cs typeface="Times New Roman" panose="02020603050405020304" pitchFamily="18" charset="0"/>
            </a:endParaRPr>
          </a:p>
          <a:p>
            <a:pPr marL="457200" indent="-457200" algn="just">
              <a:lnSpc>
                <a:spcPct val="100000"/>
              </a:lnSpc>
              <a:buFont typeface="+mj-lt"/>
              <a:buAutoNum type="arabicPeriod"/>
            </a:pPr>
            <a:r>
              <a:rPr lang="en-001" sz="2400" dirty="0" err="1">
                <a:latin typeface="Times New Roman" panose="02020603050405020304" pitchFamily="18" charset="0"/>
                <a:cs typeface="Times New Roman" panose="02020603050405020304" pitchFamily="18" charset="0"/>
              </a:rPr>
              <a:t>Etudier</a:t>
            </a:r>
            <a:r>
              <a:rPr lang="en-001"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l'organigramme de la collectivité, il vous sera ainsi plus facile d'éclaircir certains points incompris, d'avoir des précisions.</a:t>
            </a:r>
            <a:endParaRPr lang="en-001" sz="2400" dirty="0">
              <a:latin typeface="Times New Roman" panose="02020603050405020304" pitchFamily="18" charset="0"/>
              <a:cs typeface="Times New Roman" panose="02020603050405020304" pitchFamily="18" charset="0"/>
            </a:endParaRPr>
          </a:p>
          <a:p>
            <a:endParaRPr lang="fr-FR" dirty="0"/>
          </a:p>
          <a:p>
            <a:endParaRPr lang="fr-FR" dirty="0"/>
          </a:p>
        </p:txBody>
      </p:sp>
      <p:sp>
        <p:nvSpPr>
          <p:cNvPr id="4" name="Espace réservé du numéro de diapositive 3">
            <a:extLst>
              <a:ext uri="{FF2B5EF4-FFF2-40B4-BE49-F238E27FC236}">
                <a16:creationId xmlns:a16="http://schemas.microsoft.com/office/drawing/2014/main" id="{C41C991F-E895-D4E8-5BCF-6BC159DA2769}"/>
              </a:ext>
            </a:extLst>
          </p:cNvPr>
          <p:cNvSpPr>
            <a:spLocks noGrp="1"/>
          </p:cNvSpPr>
          <p:nvPr>
            <p:ph type="sldNum" sz="quarter" idx="12"/>
          </p:nvPr>
        </p:nvSpPr>
        <p:spPr/>
        <p:txBody>
          <a:bodyPr/>
          <a:lstStyle/>
          <a:p>
            <a:fld id="{3406EB86-A986-45F2-B342-7CAE51224622}" type="slidenum">
              <a:rPr lang="fr-FR" smtClean="0"/>
              <a:t>10</a:t>
            </a:fld>
            <a:endParaRPr lang="fr-FR"/>
          </a:p>
        </p:txBody>
      </p:sp>
    </p:spTree>
    <p:extLst>
      <p:ext uri="{BB962C8B-B14F-4D97-AF65-F5344CB8AC3E}">
        <p14:creationId xmlns:p14="http://schemas.microsoft.com/office/powerpoint/2010/main" val="42328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0F3D33-E46A-1300-AF56-E3BF9C6128E7}"/>
              </a:ext>
            </a:extLst>
          </p:cNvPr>
          <p:cNvSpPr>
            <a:spLocks noGrp="1"/>
          </p:cNvSpPr>
          <p:nvPr>
            <p:ph idx="1"/>
          </p:nvPr>
        </p:nvSpPr>
        <p:spPr>
          <a:xfrm>
            <a:off x="628650" y="504824"/>
            <a:ext cx="7976870" cy="6028055"/>
          </a:xfrm>
        </p:spPr>
        <p:txBody>
          <a:bodyPr>
            <a:normAutofit fontScale="92500" lnSpcReduction="10000"/>
          </a:bodyPr>
          <a:lstStyle/>
          <a:p>
            <a:pPr marL="0" indent="0">
              <a:buNone/>
            </a:pPr>
            <a:r>
              <a:rPr lang="fr-FR" sz="2400" b="1" u="sng" dirty="0">
                <a:latin typeface="Times New Roman" panose="02020603050405020304" pitchFamily="18" charset="0"/>
                <a:cs typeface="Times New Roman" panose="02020603050405020304" pitchFamily="18" charset="0"/>
              </a:rPr>
              <a:t>A la fin du stage</a:t>
            </a:r>
            <a:endParaRPr lang="en-001" sz="2400" b="1" u="sng" dirty="0">
              <a:latin typeface="Times New Roman" panose="02020603050405020304" pitchFamily="18" charset="0"/>
              <a:cs typeface="Times New Roman" panose="02020603050405020304" pitchFamily="18" charset="0"/>
            </a:endParaRPr>
          </a:p>
          <a:p>
            <a:pPr marL="0" indent="0">
              <a:buNone/>
            </a:pPr>
            <a:endParaRPr lang="en-001" sz="900" b="1" u="sng" dirty="0">
              <a:latin typeface="Times New Roman" panose="02020603050405020304" pitchFamily="18" charset="0"/>
              <a:cs typeface="Times New Roman" panose="02020603050405020304" pitchFamily="18" charset="0"/>
            </a:endParaRPr>
          </a:p>
          <a:p>
            <a:pPr marL="0" indent="0">
              <a:buNone/>
            </a:pPr>
            <a:r>
              <a:rPr lang="en-001" sz="2000" dirty="0" err="1">
                <a:latin typeface="Times New Roman" panose="02020603050405020304" pitchFamily="18" charset="0"/>
                <a:cs typeface="Times New Roman" panose="02020603050405020304" pitchFamily="18" charset="0"/>
              </a:rPr>
              <a:t>Effectuer</a:t>
            </a:r>
            <a:r>
              <a:rPr lang="en-001" sz="2000" dirty="0">
                <a:latin typeface="Times New Roman" panose="02020603050405020304" pitchFamily="18" charset="0"/>
                <a:cs typeface="Times New Roman" panose="02020603050405020304" pitchFamily="18" charset="0"/>
              </a:rPr>
              <a:t> un </a:t>
            </a:r>
            <a:r>
              <a:rPr lang="en-001" sz="2000" dirty="0" err="1">
                <a:latin typeface="Times New Roman" panose="02020603050405020304" pitchFamily="18" charset="0"/>
                <a:cs typeface="Times New Roman" panose="02020603050405020304" pitchFamily="18" charset="0"/>
              </a:rPr>
              <a:t>bilan</a:t>
            </a:r>
            <a:r>
              <a:rPr lang="en-001" sz="2000" dirty="0">
                <a:latin typeface="Times New Roman" panose="02020603050405020304" pitchFamily="18" charset="0"/>
                <a:cs typeface="Times New Roman" panose="02020603050405020304" pitchFamily="18" charset="0"/>
              </a:rPr>
              <a:t> dans le </a:t>
            </a:r>
            <a:r>
              <a:rPr lang="en-001" sz="2000" dirty="0" err="1">
                <a:latin typeface="Times New Roman" panose="02020603050405020304" pitchFamily="18" charset="0"/>
                <a:cs typeface="Times New Roman" panose="02020603050405020304" pitchFamily="18" charset="0"/>
              </a:rPr>
              <a:t>quel</a:t>
            </a:r>
            <a:r>
              <a:rPr lang="en-001" sz="2000" dirty="0">
                <a:latin typeface="Times New Roman" panose="02020603050405020304" pitchFamily="18" charset="0"/>
                <a:cs typeface="Times New Roman" panose="02020603050405020304" pitchFamily="18" charset="0"/>
              </a:rPr>
              <a:t> </a:t>
            </a:r>
            <a:r>
              <a:rPr lang="en-001" sz="2000" dirty="0" err="1">
                <a:latin typeface="Times New Roman" panose="02020603050405020304" pitchFamily="18" charset="0"/>
                <a:cs typeface="Times New Roman" panose="02020603050405020304" pitchFamily="18" charset="0"/>
              </a:rPr>
              <a:t>vous</a:t>
            </a:r>
            <a:r>
              <a:rPr lang="en-001" sz="2000" dirty="0">
                <a:latin typeface="Times New Roman" panose="02020603050405020304" pitchFamily="18" charset="0"/>
                <a:cs typeface="Times New Roman" panose="02020603050405020304" pitchFamily="18" charset="0"/>
              </a:rPr>
              <a:t> </a:t>
            </a:r>
            <a:r>
              <a:rPr lang="en-001" sz="2000" dirty="0" err="1">
                <a:latin typeface="Times New Roman" panose="02020603050405020304" pitchFamily="18" charset="0"/>
                <a:cs typeface="Times New Roman" panose="02020603050405020304" pitchFamily="18" charset="0"/>
              </a:rPr>
              <a:t>repondez</a:t>
            </a:r>
            <a:r>
              <a:rPr lang="en-001" sz="2000" dirty="0">
                <a:latin typeface="Times New Roman" panose="02020603050405020304" pitchFamily="18" charset="0"/>
                <a:cs typeface="Times New Roman" panose="02020603050405020304" pitchFamily="18" charset="0"/>
              </a:rPr>
              <a:t> a </a:t>
            </a:r>
            <a:r>
              <a:rPr lang="en-001" sz="2000" dirty="0" err="1">
                <a:latin typeface="Times New Roman" panose="02020603050405020304" pitchFamily="18" charset="0"/>
                <a:cs typeface="Times New Roman" panose="02020603050405020304" pitchFamily="18" charset="0"/>
              </a:rPr>
              <a:t>plusieurs</a:t>
            </a:r>
            <a:r>
              <a:rPr lang="en-001" sz="2000" dirty="0">
                <a:latin typeface="Times New Roman" panose="02020603050405020304" pitchFamily="18" charset="0"/>
                <a:cs typeface="Times New Roman" panose="02020603050405020304" pitchFamily="18" charset="0"/>
              </a:rPr>
              <a:t> questions.  Exp.</a:t>
            </a:r>
          </a:p>
          <a:p>
            <a:pPr marL="0" indent="0">
              <a:buNone/>
            </a:pPr>
            <a:endParaRPr lang="en-001" sz="2000" dirty="0">
              <a:latin typeface="Times New Roman" panose="02020603050405020304" pitchFamily="18" charset="0"/>
              <a:cs typeface="Times New Roman" panose="02020603050405020304" pitchFamily="18" charset="0"/>
            </a:endParaRPr>
          </a:p>
          <a:p>
            <a:pPr marL="457200" indent="-457200" algn="just">
              <a:lnSpc>
                <a:spcPct val="110000"/>
              </a:lnSpc>
              <a:buFont typeface="+mj-lt"/>
              <a:buAutoNum type="arabicPeriod"/>
            </a:pPr>
            <a:r>
              <a:rPr lang="fr-FR" sz="2100" dirty="0">
                <a:latin typeface="Times New Roman" panose="02020603050405020304" pitchFamily="18" charset="0"/>
                <a:cs typeface="Times New Roman" panose="02020603050405020304" pitchFamily="18" charset="0"/>
              </a:rPr>
              <a:t>Qu'avez vous retire</a:t>
            </a:r>
            <a:r>
              <a:rPr lang="en-001" sz="2100" dirty="0">
                <a:latin typeface="Times New Roman" panose="02020603050405020304" pitchFamily="18" charset="0"/>
                <a:cs typeface="Times New Roman" panose="02020603050405020304" pitchFamily="18" charset="0"/>
              </a:rPr>
              <a:t> et </a:t>
            </a:r>
            <a:r>
              <a:rPr lang="fr-FR" sz="2100" dirty="0">
                <a:latin typeface="Times New Roman" panose="02020603050405020304" pitchFamily="18" charset="0"/>
                <a:cs typeface="Times New Roman" panose="02020603050405020304" pitchFamily="18" charset="0"/>
              </a:rPr>
              <a:t> acquis ? (méthodes de travail, rigueur, organisation, précisez-les !)de votre stage ?</a:t>
            </a:r>
          </a:p>
          <a:p>
            <a:pPr marL="457200" indent="-457200" algn="just">
              <a:lnSpc>
                <a:spcPct val="110000"/>
              </a:lnSpc>
              <a:buFont typeface="+mj-lt"/>
              <a:buAutoNum type="arabicPeriod"/>
            </a:pPr>
            <a:r>
              <a:rPr lang="fr-FR" sz="2100" dirty="0">
                <a:latin typeface="Times New Roman" panose="02020603050405020304" pitchFamily="18" charset="0"/>
                <a:cs typeface="Times New Roman" panose="02020603050405020304" pitchFamily="18" charset="0"/>
              </a:rPr>
              <a:t>Qu'avez-vous apporté à la collectivité ?</a:t>
            </a:r>
          </a:p>
          <a:p>
            <a:pPr marL="457200" indent="-457200" algn="just">
              <a:lnSpc>
                <a:spcPct val="110000"/>
              </a:lnSpc>
              <a:buFont typeface="+mj-lt"/>
              <a:buAutoNum type="arabicPeriod"/>
            </a:pPr>
            <a:r>
              <a:rPr lang="fr-FR" sz="2100" dirty="0">
                <a:latin typeface="Times New Roman" panose="02020603050405020304" pitchFamily="18" charset="0"/>
                <a:cs typeface="Times New Roman" panose="02020603050405020304" pitchFamily="18" charset="0"/>
              </a:rPr>
              <a:t>Avez-vous atteints les objectifs que vous vous étiez fixés ?</a:t>
            </a:r>
          </a:p>
          <a:p>
            <a:pPr marL="457200" indent="-457200" algn="just">
              <a:lnSpc>
                <a:spcPct val="110000"/>
              </a:lnSpc>
              <a:buFont typeface="+mj-lt"/>
              <a:buAutoNum type="arabicPeriod"/>
            </a:pPr>
            <a:r>
              <a:rPr lang="fr-FR" sz="2100" dirty="0">
                <a:latin typeface="Times New Roman" panose="02020603050405020304" pitchFamily="18" charset="0"/>
                <a:cs typeface="Times New Roman" panose="02020603050405020304" pitchFamily="18" charset="0"/>
              </a:rPr>
              <a:t>Comment avez-vous géré votre temps ? Estimez-vous avoir réussi ? </a:t>
            </a:r>
          </a:p>
          <a:p>
            <a:pPr marL="457200" indent="-457200" algn="just">
              <a:lnSpc>
                <a:spcPct val="110000"/>
              </a:lnSpc>
              <a:buFont typeface="+mj-lt"/>
              <a:buAutoNum type="arabicPeriod"/>
            </a:pPr>
            <a:r>
              <a:rPr lang="fr-FR" sz="2100" dirty="0">
                <a:latin typeface="Times New Roman" panose="02020603050405020304" pitchFamily="18" charset="0"/>
                <a:cs typeface="Times New Roman" panose="02020603050405020304" pitchFamily="18" charset="0"/>
              </a:rPr>
              <a:t>Quels outils maîtrisez-vous plus qu'au début de votre stage ? Quels sont les outils dont vous avez appris à vous servir ?</a:t>
            </a:r>
          </a:p>
          <a:p>
            <a:pPr marL="457200" indent="-457200" algn="just">
              <a:lnSpc>
                <a:spcPct val="110000"/>
              </a:lnSpc>
              <a:buFont typeface="+mj-lt"/>
              <a:buAutoNum type="arabicPeriod"/>
            </a:pPr>
            <a:r>
              <a:rPr lang="fr-FR" sz="2100" dirty="0">
                <a:latin typeface="Times New Roman" panose="02020603050405020304" pitchFamily="18" charset="0"/>
                <a:cs typeface="Times New Roman" panose="02020603050405020304" pitchFamily="18" charset="0"/>
              </a:rPr>
              <a:t>Le contenu de votre formation était-il en adéquation avec le stage?</a:t>
            </a:r>
          </a:p>
          <a:p>
            <a:pPr marL="457200" indent="-457200" algn="just">
              <a:lnSpc>
                <a:spcPct val="110000"/>
              </a:lnSpc>
              <a:buFont typeface="+mj-lt"/>
              <a:buAutoNum type="arabicPeriod"/>
            </a:pPr>
            <a:r>
              <a:rPr lang="fr-FR" sz="2100" dirty="0">
                <a:latin typeface="Times New Roman" panose="02020603050405020304" pitchFamily="18" charset="0"/>
                <a:cs typeface="Times New Roman" panose="02020603050405020304" pitchFamily="18" charset="0"/>
              </a:rPr>
              <a:t>Dans l'absolu, souhaiteriez-vous travailler dans ce genre de collectivité ? Estimez-vous que ce de collectivité vous correspond ?</a:t>
            </a:r>
          </a:p>
          <a:p>
            <a:pPr marL="457200" indent="-457200" algn="just">
              <a:lnSpc>
                <a:spcPct val="110000"/>
              </a:lnSpc>
              <a:buFont typeface="+mj-lt"/>
              <a:buAutoNum type="arabicPeriod"/>
            </a:pPr>
            <a:r>
              <a:rPr lang="fr-FR" sz="2100" dirty="0">
                <a:latin typeface="Times New Roman" panose="02020603050405020304" pitchFamily="18" charset="0"/>
                <a:cs typeface="Times New Roman" panose="02020603050405020304" pitchFamily="18" charset="0"/>
              </a:rPr>
              <a:t>Ce stage vous a-t-il apporté une orientation professionnelle plus précise pour votre avenir ? </a:t>
            </a:r>
            <a:endParaRPr lang="en-001" sz="2100"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778F77F-DEA5-670C-1335-439E7C2FD238}"/>
              </a:ext>
            </a:extLst>
          </p:cNvPr>
          <p:cNvSpPr>
            <a:spLocks noGrp="1"/>
          </p:cNvSpPr>
          <p:nvPr>
            <p:ph type="sldNum" sz="quarter" idx="12"/>
          </p:nvPr>
        </p:nvSpPr>
        <p:spPr/>
        <p:txBody>
          <a:bodyPr/>
          <a:lstStyle/>
          <a:p>
            <a:fld id="{3406EB86-A986-45F2-B342-7CAE51224622}" type="slidenum">
              <a:rPr lang="fr-FR" smtClean="0"/>
              <a:t>11</a:t>
            </a:fld>
            <a:endParaRPr lang="fr-FR"/>
          </a:p>
        </p:txBody>
      </p:sp>
    </p:spTree>
    <p:extLst>
      <p:ext uri="{BB962C8B-B14F-4D97-AF65-F5344CB8AC3E}">
        <p14:creationId xmlns:p14="http://schemas.microsoft.com/office/powerpoint/2010/main" val="62102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9CAE8E-0DBE-16F9-B8E5-DC5D9F64D436}"/>
              </a:ext>
            </a:extLst>
          </p:cNvPr>
          <p:cNvSpPr>
            <a:spLocks noGrp="1"/>
          </p:cNvSpPr>
          <p:nvPr>
            <p:ph type="title"/>
          </p:nvPr>
        </p:nvSpPr>
        <p:spPr>
          <a:xfrm>
            <a:off x="410845" y="136524"/>
            <a:ext cx="8322310" cy="1325563"/>
          </a:xfrm>
        </p:spPr>
        <p:txBody>
          <a:bodyPr>
            <a:normAutofit/>
          </a:bodyPr>
          <a:lstStyle/>
          <a:p>
            <a:r>
              <a:rPr lang="fr-FR" sz="2400" b="1" dirty="0">
                <a:latin typeface="Times New Roman" panose="02020603050405020304" pitchFamily="18" charset="0"/>
                <a:cs typeface="Times New Roman" panose="02020603050405020304" pitchFamily="18" charset="0"/>
              </a:rPr>
              <a:t>CONTENU DU RAPPORT (UNE TRENTAINE DE PAGES) </a:t>
            </a:r>
          </a:p>
        </p:txBody>
      </p:sp>
      <p:sp>
        <p:nvSpPr>
          <p:cNvPr id="3" name="Espace réservé du contenu 2">
            <a:extLst>
              <a:ext uri="{FF2B5EF4-FFF2-40B4-BE49-F238E27FC236}">
                <a16:creationId xmlns:a16="http://schemas.microsoft.com/office/drawing/2014/main" id="{F53E3F3F-5FA4-B974-9A38-700B90DC16D9}"/>
              </a:ext>
            </a:extLst>
          </p:cNvPr>
          <p:cNvSpPr>
            <a:spLocks noGrp="1"/>
          </p:cNvSpPr>
          <p:nvPr>
            <p:ph idx="1"/>
          </p:nvPr>
        </p:nvSpPr>
        <p:spPr>
          <a:xfrm>
            <a:off x="1431290" y="1677670"/>
            <a:ext cx="5660390" cy="4351338"/>
          </a:xfrm>
        </p:spPr>
        <p:txBody>
          <a:bodyPr>
            <a:normAutofit fontScale="92500"/>
          </a:bodyPr>
          <a:lstStyle/>
          <a:p>
            <a:pPr>
              <a:lnSpc>
                <a:spcPct val="150000"/>
              </a:lnSpc>
              <a:buFont typeface="Wingdings" panose="05000000000000000000" pitchFamily="2" charset="2"/>
              <a:buChar char="§"/>
            </a:pPr>
            <a:r>
              <a:rPr lang="en-001" sz="2400" dirty="0">
                <a:latin typeface="Times New Roman" panose="02020603050405020304" pitchFamily="18" charset="0"/>
                <a:cs typeface="Times New Roman" panose="02020603050405020304" pitchFamily="18" charset="0"/>
              </a:rPr>
              <a:t>Page de </a:t>
            </a:r>
            <a:r>
              <a:rPr lang="en-001" sz="2400" dirty="0" err="1">
                <a:latin typeface="Times New Roman" panose="02020603050405020304" pitchFamily="18" charset="0"/>
                <a:cs typeface="Times New Roman" panose="02020603050405020304" pitchFamily="18" charset="0"/>
              </a:rPr>
              <a:t>garde</a:t>
            </a:r>
            <a:r>
              <a:rPr lang="fr-FR" sz="2400" dirty="0">
                <a:latin typeface="Times New Roman" panose="02020603050405020304" pitchFamily="18" charset="0"/>
                <a:cs typeface="Times New Roman" panose="02020603050405020304" pitchFamily="18" charset="0"/>
              </a:rPr>
              <a:t> </a:t>
            </a:r>
            <a:r>
              <a:rPr lang="ar-DZ" sz="2400" dirty="0">
                <a:latin typeface="Times New Roman" panose="02020603050405020304" pitchFamily="18" charset="0"/>
                <a:cs typeface="Times New Roman" panose="02020603050405020304" pitchFamily="18" charset="0"/>
              </a:rPr>
              <a:t> </a:t>
            </a:r>
            <a:r>
              <a:rPr lang="en-001" sz="2400" dirty="0">
                <a:latin typeface="Times New Roman" panose="02020603050405020304" pitchFamily="18" charset="0"/>
                <a:cs typeface="Times New Roman" panose="02020603050405020304" pitchFamily="18" charset="0"/>
              </a:rPr>
              <a:t>(couverture)</a:t>
            </a:r>
          </a:p>
          <a:p>
            <a:pPr>
              <a:lnSpc>
                <a:spcPct val="150000"/>
              </a:lnSpc>
              <a:buFont typeface="Wingdings" panose="05000000000000000000" pitchFamily="2" charset="2"/>
              <a:buChar char="§"/>
            </a:pPr>
            <a:r>
              <a:rPr lang="fr-FR" sz="2400" dirty="0">
                <a:latin typeface="Times New Roman" panose="02020603050405020304" pitchFamily="18" charset="0"/>
                <a:cs typeface="Times New Roman" panose="02020603050405020304" pitchFamily="18" charset="0"/>
              </a:rPr>
              <a:t>Le sommaire (ou table des matières) </a:t>
            </a:r>
            <a:endParaRPr lang="en-001" sz="24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fr-FR" sz="2400" dirty="0">
                <a:latin typeface="Times New Roman" panose="02020603050405020304" pitchFamily="18" charset="0"/>
                <a:cs typeface="Times New Roman" panose="02020603050405020304" pitchFamily="18" charset="0"/>
              </a:rPr>
              <a:t>Les remerciements : (1 page)</a:t>
            </a:r>
            <a:endParaRPr lang="en-001" sz="24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fr-FR" sz="2400" dirty="0">
                <a:latin typeface="Times New Roman" panose="02020603050405020304" pitchFamily="18" charset="0"/>
                <a:cs typeface="Times New Roman" panose="02020603050405020304" pitchFamily="18" charset="0"/>
              </a:rPr>
              <a:t>L’introduction : (1 à 2 pages)</a:t>
            </a:r>
            <a:endParaRPr lang="en-001" sz="24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fr-FR" sz="2400" dirty="0">
                <a:latin typeface="Times New Roman" panose="02020603050405020304" pitchFamily="18" charset="0"/>
                <a:cs typeface="Times New Roman" panose="02020603050405020304" pitchFamily="18" charset="0"/>
              </a:rPr>
              <a:t>Le développement :(Plan type)</a:t>
            </a:r>
          </a:p>
          <a:p>
            <a:pPr>
              <a:lnSpc>
                <a:spcPct val="150000"/>
              </a:lnSpc>
              <a:buFont typeface="Wingdings" panose="05000000000000000000" pitchFamily="2" charset="2"/>
              <a:buChar char="§"/>
            </a:pPr>
            <a:r>
              <a:rPr lang="fr-FR" sz="2400" dirty="0">
                <a:latin typeface="Times New Roman" panose="02020603050405020304" pitchFamily="18" charset="0"/>
                <a:cs typeface="Times New Roman" panose="02020603050405020304" pitchFamily="18" charset="0"/>
              </a:rPr>
              <a:t>La conclusion  </a:t>
            </a:r>
            <a:endParaRPr lang="en-001" sz="24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fr-FR" sz="2400" dirty="0">
                <a:latin typeface="Times New Roman" panose="02020603050405020304" pitchFamily="18" charset="0"/>
                <a:cs typeface="Times New Roman" panose="02020603050405020304" pitchFamily="18" charset="0"/>
              </a:rPr>
              <a:t>Les annexes / Bibliographie </a:t>
            </a:r>
          </a:p>
        </p:txBody>
      </p:sp>
      <p:sp>
        <p:nvSpPr>
          <p:cNvPr id="4" name="Espace réservé du numéro de diapositive 3">
            <a:extLst>
              <a:ext uri="{FF2B5EF4-FFF2-40B4-BE49-F238E27FC236}">
                <a16:creationId xmlns:a16="http://schemas.microsoft.com/office/drawing/2014/main" id="{D6D3B461-945A-3F48-04EB-6702FC6CC45D}"/>
              </a:ext>
            </a:extLst>
          </p:cNvPr>
          <p:cNvSpPr>
            <a:spLocks noGrp="1"/>
          </p:cNvSpPr>
          <p:nvPr>
            <p:ph type="sldNum" sz="quarter" idx="12"/>
          </p:nvPr>
        </p:nvSpPr>
        <p:spPr/>
        <p:txBody>
          <a:bodyPr/>
          <a:lstStyle/>
          <a:p>
            <a:fld id="{3406EB86-A986-45F2-B342-7CAE51224622}" type="slidenum">
              <a:rPr lang="fr-FR" smtClean="0"/>
              <a:t>12</a:t>
            </a:fld>
            <a:endParaRPr lang="fr-FR"/>
          </a:p>
        </p:txBody>
      </p:sp>
    </p:spTree>
    <p:extLst>
      <p:ext uri="{BB962C8B-B14F-4D97-AF65-F5344CB8AC3E}">
        <p14:creationId xmlns:p14="http://schemas.microsoft.com/office/powerpoint/2010/main" val="241395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ED54F-9978-7107-7D1B-4CE701DAB78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271394C-E37A-F14B-ECA3-2987A5EDAF7C}"/>
              </a:ext>
            </a:extLst>
          </p:cNvPr>
          <p:cNvSpPr>
            <a:spLocks noGrp="1"/>
          </p:cNvSpPr>
          <p:nvPr>
            <p:ph type="sldNum" sz="quarter" idx="12"/>
          </p:nvPr>
        </p:nvSpPr>
        <p:spPr/>
        <p:txBody>
          <a:bodyPr/>
          <a:lstStyle/>
          <a:p>
            <a:fld id="{3406EB86-A986-45F2-B342-7CAE51224622}" type="slidenum">
              <a:rPr lang="fr-FR" smtClean="0"/>
              <a:t>13</a:t>
            </a:fld>
            <a:endParaRPr lang="fr-FR"/>
          </a:p>
        </p:txBody>
      </p:sp>
      <p:pic>
        <p:nvPicPr>
          <p:cNvPr id="8194" name="Picture 2" descr="Mise en page de rapport d'un stage">
            <a:extLst>
              <a:ext uri="{FF2B5EF4-FFF2-40B4-BE49-F238E27FC236}">
                <a16:creationId xmlns:a16="http://schemas.microsoft.com/office/drawing/2014/main" id="{468DC533-54EB-3831-831B-A357521BF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47052"/>
            <a:ext cx="8737600" cy="576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31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a:extLst>
              <a:ext uri="{FF2B5EF4-FFF2-40B4-BE49-F238E27FC236}">
                <a16:creationId xmlns:a16="http://schemas.microsoft.com/office/drawing/2014/main" id="{BCE9C213-07FC-929C-B683-461C0AADBCBD}"/>
              </a:ext>
            </a:extLst>
          </p:cNvPr>
          <p:cNvSpPr>
            <a:spLocks noGrp="1"/>
          </p:cNvSpPr>
          <p:nvPr>
            <p:ph type="title"/>
          </p:nvPr>
        </p:nvSpPr>
        <p:spPr/>
        <p:txBody>
          <a:bodyPr>
            <a:normAutofit/>
          </a:bodyPr>
          <a:lstStyle/>
          <a:p>
            <a:pPr eaLnBrk="1" hangingPunct="1"/>
            <a:r>
              <a:rPr lang="fr-FR" altLang="fr-FR" sz="2800" b="1" dirty="0">
                <a:latin typeface="Times New Roman" panose="02020603050405020304" pitchFamily="18" charset="0"/>
                <a:cs typeface="Times New Roman" panose="02020603050405020304" pitchFamily="18" charset="0"/>
              </a:rPr>
              <a:t>Couverture</a:t>
            </a:r>
          </a:p>
        </p:txBody>
      </p:sp>
      <p:sp>
        <p:nvSpPr>
          <p:cNvPr id="15362" name="Espace réservé du contenu 2">
            <a:extLst>
              <a:ext uri="{FF2B5EF4-FFF2-40B4-BE49-F238E27FC236}">
                <a16:creationId xmlns:a16="http://schemas.microsoft.com/office/drawing/2014/main" id="{19D7B458-928D-9F8D-EAA5-BFA528BFCAC7}"/>
              </a:ext>
            </a:extLst>
          </p:cNvPr>
          <p:cNvSpPr>
            <a:spLocks noGrp="1"/>
          </p:cNvSpPr>
          <p:nvPr>
            <p:ph idx="1"/>
          </p:nvPr>
        </p:nvSpPr>
        <p:spPr>
          <a:xfrm>
            <a:off x="628650" y="1488758"/>
            <a:ext cx="8229600" cy="4525962"/>
          </a:xfrm>
        </p:spPr>
        <p:txBody>
          <a:bodyPr>
            <a:normAutofit/>
          </a:bodyPr>
          <a:lstStyle/>
          <a:p>
            <a:pPr marL="0" indent="0" algn="just" eaLnBrk="1" hangingPunct="1">
              <a:buFont typeface="Arial" panose="020B0604020202020204" pitchFamily="34" charset="0"/>
              <a:buNone/>
            </a:pPr>
            <a:r>
              <a:rPr lang="fr-FR" altLang="fr-FR" sz="2200" dirty="0">
                <a:latin typeface="Times New Roman" panose="02020603050405020304" pitchFamily="18" charset="0"/>
                <a:cs typeface="Times New Roman" panose="02020603050405020304" pitchFamily="18" charset="0"/>
              </a:rPr>
              <a:t>La page de couverture doit comporter :</a:t>
            </a:r>
          </a:p>
          <a:p>
            <a:pPr marL="0" indent="0" algn="just" eaLnBrk="1" hangingPunct="1">
              <a:buFont typeface="Arial" panose="020B0604020202020204" pitchFamily="34" charset="0"/>
              <a:buNone/>
            </a:pPr>
            <a:endParaRPr lang="fr-FR" altLang="fr-FR" sz="2200" dirty="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r>
              <a:rPr lang="fr-FR" altLang="fr-FR" sz="2200" dirty="0">
                <a:latin typeface="Times New Roman" panose="02020603050405020304" pitchFamily="18" charset="0"/>
                <a:cs typeface="Times New Roman" panose="02020603050405020304" pitchFamily="18" charset="0"/>
              </a:rPr>
              <a:t>- NOM, Prénom, classe et établissement scolaire.</a:t>
            </a:r>
          </a:p>
          <a:p>
            <a:pPr marL="0" indent="0" algn="just" eaLnBrk="1" hangingPunct="1">
              <a:buFont typeface="Arial" panose="020B0604020202020204" pitchFamily="34" charset="0"/>
              <a:buNone/>
            </a:pPr>
            <a:r>
              <a:rPr lang="fr-FR" altLang="fr-FR" sz="2200" dirty="0">
                <a:latin typeface="Times New Roman" panose="02020603050405020304" pitchFamily="18" charset="0"/>
                <a:cs typeface="Times New Roman" panose="02020603050405020304" pitchFamily="18" charset="0"/>
              </a:rPr>
              <a:t>- Le sujet du dossier : STAGE D’OBSERVATION EN ENTREPRISE </a:t>
            </a:r>
          </a:p>
          <a:p>
            <a:pPr marL="0" indent="0" algn="just" eaLnBrk="1" hangingPunct="1">
              <a:buFont typeface="Arial" panose="020B0604020202020204" pitchFamily="34" charset="0"/>
              <a:buNone/>
            </a:pPr>
            <a:r>
              <a:rPr lang="fr-FR" altLang="fr-FR" sz="2200" dirty="0">
                <a:latin typeface="Times New Roman" panose="02020603050405020304" pitchFamily="18" charset="0"/>
                <a:cs typeface="Times New Roman" panose="02020603050405020304" pitchFamily="18" charset="0"/>
              </a:rPr>
              <a:t>- Les dates de stage</a:t>
            </a:r>
          </a:p>
          <a:p>
            <a:pPr marL="0" indent="0" algn="just" eaLnBrk="1" hangingPunct="1">
              <a:buFont typeface="Arial" panose="020B0604020202020204" pitchFamily="34" charset="0"/>
              <a:buNone/>
            </a:pPr>
            <a:r>
              <a:rPr lang="fr-FR" altLang="fr-FR" sz="2200" dirty="0">
                <a:latin typeface="Times New Roman" panose="02020603050405020304" pitchFamily="18" charset="0"/>
                <a:cs typeface="Times New Roman" panose="02020603050405020304" pitchFamily="18" charset="0"/>
              </a:rPr>
              <a:t>- Le nom de l’entreprise et sa commune</a:t>
            </a:r>
          </a:p>
          <a:p>
            <a:pPr marL="0" indent="0" algn="just" eaLnBrk="1" hangingPunct="1">
              <a:buFont typeface="Arial" panose="020B0604020202020204" pitchFamily="34" charset="0"/>
              <a:buNone/>
            </a:pPr>
            <a:r>
              <a:rPr lang="fr-FR" altLang="fr-FR" sz="2200" dirty="0">
                <a:latin typeface="Times New Roman" panose="02020603050405020304" pitchFamily="18" charset="0"/>
                <a:cs typeface="Times New Roman" panose="02020603050405020304" pitchFamily="18" charset="0"/>
              </a:rPr>
              <a:t>- Le nom du maître du stage</a:t>
            </a:r>
          </a:p>
          <a:p>
            <a:pPr marL="0" indent="0" algn="just" eaLnBrk="1" hangingPunct="1">
              <a:buFont typeface="Arial" panose="020B0604020202020204" pitchFamily="34" charset="0"/>
              <a:buNone/>
            </a:pPr>
            <a:r>
              <a:rPr lang="fr-FR" altLang="fr-FR" sz="2200" dirty="0">
                <a:latin typeface="Times New Roman" panose="02020603050405020304" pitchFamily="18" charset="0"/>
                <a:cs typeface="Times New Roman" panose="02020603050405020304" pitchFamily="18" charset="0"/>
              </a:rPr>
              <a:t>- Une illustration (photographie et / ou logo)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6CDE69-CEA7-14EE-3962-6CF922759316}"/>
              </a:ext>
            </a:extLst>
          </p:cNvPr>
          <p:cNvSpPr>
            <a:spLocks noGrp="1"/>
          </p:cNvSpPr>
          <p:nvPr>
            <p:ph idx="1"/>
          </p:nvPr>
        </p:nvSpPr>
        <p:spPr>
          <a:xfrm>
            <a:off x="618490" y="951865"/>
            <a:ext cx="8098790" cy="4351338"/>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Voici quelques conseils pour avoir un rapport clair et structuré : </a:t>
            </a:r>
            <a:endParaRPr lang="en-001" sz="2000" b="1" dirty="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Faites des phrases courtes et compréhensibles </a:t>
            </a:r>
          </a:p>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Adoptez une police agréable et standard (Arial, Times) et taille (11,12) de police.</a:t>
            </a:r>
          </a:p>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Justifiez vos paragraphes à droite</a:t>
            </a:r>
          </a:p>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Ayez une numérotation de vos parties cohérente ! </a:t>
            </a:r>
          </a:p>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Vérifier votre orthographe, plutôt deux fois qu'une ! </a:t>
            </a:r>
          </a:p>
        </p:txBody>
      </p:sp>
      <p:sp>
        <p:nvSpPr>
          <p:cNvPr id="4" name="Espace réservé du numéro de diapositive 3">
            <a:extLst>
              <a:ext uri="{FF2B5EF4-FFF2-40B4-BE49-F238E27FC236}">
                <a16:creationId xmlns:a16="http://schemas.microsoft.com/office/drawing/2014/main" id="{7A78F9B9-01CD-ECC5-9CF3-ED590617F06F}"/>
              </a:ext>
            </a:extLst>
          </p:cNvPr>
          <p:cNvSpPr>
            <a:spLocks noGrp="1"/>
          </p:cNvSpPr>
          <p:nvPr>
            <p:ph type="sldNum" sz="quarter" idx="12"/>
          </p:nvPr>
        </p:nvSpPr>
        <p:spPr/>
        <p:txBody>
          <a:bodyPr/>
          <a:lstStyle/>
          <a:p>
            <a:fld id="{3406EB86-A986-45F2-B342-7CAE51224622}" type="slidenum">
              <a:rPr lang="fr-FR" smtClean="0"/>
              <a:t>15</a:t>
            </a:fld>
            <a:endParaRPr lang="fr-FR"/>
          </a:p>
        </p:txBody>
      </p:sp>
    </p:spTree>
    <p:extLst>
      <p:ext uri="{BB962C8B-B14F-4D97-AF65-F5344CB8AC3E}">
        <p14:creationId xmlns:p14="http://schemas.microsoft.com/office/powerpoint/2010/main" val="280275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F85ED5D-BC43-2FD1-3F27-499EC6DAD53A}"/>
              </a:ext>
            </a:extLst>
          </p:cNvPr>
          <p:cNvSpPr>
            <a:spLocks noGrp="1"/>
          </p:cNvSpPr>
          <p:nvPr>
            <p:ph type="sldNum" sz="quarter" idx="12"/>
          </p:nvPr>
        </p:nvSpPr>
        <p:spPr/>
        <p:txBody>
          <a:bodyPr/>
          <a:lstStyle/>
          <a:p>
            <a:fld id="{3406EB86-A986-45F2-B342-7CAE51224622}" type="slidenum">
              <a:rPr lang="fr-FR" smtClean="0"/>
              <a:t>16</a:t>
            </a:fld>
            <a:endParaRPr lang="fr-FR"/>
          </a:p>
        </p:txBody>
      </p:sp>
      <p:pic>
        <p:nvPicPr>
          <p:cNvPr id="6146" name="Picture 2">
            <a:extLst>
              <a:ext uri="{FF2B5EF4-FFF2-40B4-BE49-F238E27FC236}">
                <a16:creationId xmlns:a16="http://schemas.microsoft.com/office/drawing/2014/main" id="{AF73E037-4378-4962-963E-705ECEF06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320" y="231683"/>
            <a:ext cx="5801360" cy="630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7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F0A4D-FD81-344E-D9C9-100295B3FA3F}"/>
              </a:ext>
            </a:extLst>
          </p:cNvPr>
          <p:cNvSpPr>
            <a:spLocks noGrp="1"/>
          </p:cNvSpPr>
          <p:nvPr>
            <p:ph type="title"/>
          </p:nvPr>
        </p:nvSpPr>
        <p:spPr/>
        <p:txBody>
          <a:bodyPr>
            <a:normAutofit/>
          </a:bodyPr>
          <a:lstStyle/>
          <a:p>
            <a:r>
              <a:rPr lang="en-001" sz="2800" b="1" dirty="0">
                <a:latin typeface="Times New Roman" panose="02020603050405020304" pitchFamily="18" charset="0"/>
                <a:cs typeface="Times New Roman" panose="02020603050405020304" pitchFamily="18" charset="0"/>
              </a:rPr>
              <a:t>Partie 2</a:t>
            </a:r>
            <a:r>
              <a:rPr lang="fr-FR" sz="2800" b="1" dirty="0">
                <a:latin typeface="Times New Roman" panose="02020603050405020304" pitchFamily="18" charset="0"/>
                <a:cs typeface="Times New Roman" panose="02020603050405020304" pitchFamily="18" charset="0"/>
              </a:rPr>
              <a:t>:</a:t>
            </a:r>
            <a:r>
              <a:rPr lang="en-001" sz="2800" b="1" dirty="0">
                <a:latin typeface="Times New Roman" panose="02020603050405020304" pitchFamily="18" charset="0"/>
                <a:cs typeface="Times New Roman" panose="02020603050405020304" pitchFamily="18" charset="0"/>
              </a:rPr>
              <a:t> r</a:t>
            </a:r>
            <a:r>
              <a:rPr lang="fr-FR" sz="2800" b="1" dirty="0">
                <a:latin typeface="Times New Roman" panose="02020603050405020304" pitchFamily="18" charset="0"/>
                <a:cs typeface="Times New Roman" panose="02020603050405020304" pitchFamily="18" charset="0"/>
              </a:rPr>
              <a:t>é</a:t>
            </a:r>
            <a:r>
              <a:rPr lang="en-001" sz="2800" b="1" dirty="0" err="1">
                <a:latin typeface="Times New Roman" panose="02020603050405020304" pitchFamily="18" charset="0"/>
                <a:cs typeface="Times New Roman" panose="02020603050405020304" pitchFamily="18" charset="0"/>
              </a:rPr>
              <a:t>daction</a:t>
            </a:r>
            <a:r>
              <a:rPr lang="en-001" sz="2800" b="1" dirty="0">
                <a:latin typeface="Times New Roman" panose="02020603050405020304" pitchFamily="18" charset="0"/>
                <a:cs typeface="Times New Roman" panose="02020603050405020304" pitchFamily="18" charset="0"/>
              </a:rPr>
              <a:t> du memoire </a:t>
            </a:r>
            <a:endParaRPr lang="fr-FR" sz="28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9EB146BD-C82B-40DE-F7DC-6748E5B17920}"/>
              </a:ext>
            </a:extLst>
          </p:cNvPr>
          <p:cNvSpPr>
            <a:spLocks noGrp="1"/>
          </p:cNvSpPr>
          <p:nvPr>
            <p:ph idx="1"/>
          </p:nvPr>
        </p:nvSpPr>
        <p:spPr/>
        <p:txBody>
          <a:bodyPr>
            <a:normAutofit/>
          </a:bodyPr>
          <a:lstStyle/>
          <a:p>
            <a:pPr marL="0" indent="0" algn="just">
              <a:buNone/>
            </a:pPr>
            <a:r>
              <a:rPr lang="fr-FR" sz="2400" dirty="0">
                <a:latin typeface="Times New Roman" panose="02020603050405020304" pitchFamily="18" charset="0"/>
                <a:cs typeface="Times New Roman" panose="02020603050405020304" pitchFamily="18" charset="0"/>
              </a:rPr>
              <a:t>La réforme des cursus universitaires, appelée réforme LMD (Licence, Master, Doctorat), donne une importance et une actualité particulière à ce travail de pilotage et de rédaction du mémoire.</a:t>
            </a:r>
            <a:endParaRPr lang="en-001" sz="2400" dirty="0">
              <a:latin typeface="Times New Roman" panose="02020603050405020304" pitchFamily="18" charset="0"/>
              <a:cs typeface="Times New Roman" panose="02020603050405020304" pitchFamily="18" charset="0"/>
            </a:endParaRPr>
          </a:p>
          <a:p>
            <a:pPr marL="0" indent="0" algn="just">
              <a:buNone/>
            </a:pPr>
            <a:endParaRPr lang="en-001" sz="24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001" sz="2200" dirty="0">
                <a:latin typeface="Times New Roman" panose="02020603050405020304" pitchFamily="18" charset="0"/>
                <a:cs typeface="Times New Roman" panose="02020603050405020304" pitchFamily="18" charset="0"/>
              </a:rPr>
              <a:t>M</a:t>
            </a:r>
            <a:r>
              <a:rPr lang="fr-FR" sz="2200" dirty="0">
                <a:latin typeface="Times New Roman" panose="02020603050405020304" pitchFamily="18" charset="0"/>
                <a:cs typeface="Times New Roman" panose="02020603050405020304" pitchFamily="18" charset="0"/>
              </a:rPr>
              <a:t>é</a:t>
            </a:r>
            <a:r>
              <a:rPr lang="en-001" sz="2200" dirty="0" err="1">
                <a:latin typeface="Times New Roman" panose="02020603050405020304" pitchFamily="18" charset="0"/>
                <a:cs typeface="Times New Roman" panose="02020603050405020304" pitchFamily="18" charset="0"/>
              </a:rPr>
              <a:t>moire</a:t>
            </a:r>
            <a:r>
              <a:rPr lang="en-001" sz="2200" dirty="0">
                <a:latin typeface="Times New Roman" panose="02020603050405020304" pitchFamily="18" charset="0"/>
                <a:cs typeface="Times New Roman" panose="02020603050405020304" pitchFamily="18" charset="0"/>
              </a:rPr>
              <a:t> de licence 30 a 40 pages</a:t>
            </a:r>
          </a:p>
          <a:p>
            <a:pPr marL="457200" indent="-457200" algn="just">
              <a:buFont typeface="+mj-lt"/>
              <a:buAutoNum type="arabicPeriod"/>
            </a:pPr>
            <a:r>
              <a:rPr lang="fr-FR" sz="2200" b="1" i="1" dirty="0">
                <a:solidFill>
                  <a:srgbClr val="00B050"/>
                </a:solidFill>
                <a:latin typeface="Times New Roman" panose="02020603050405020304" pitchFamily="18" charset="0"/>
                <a:cs typeface="Times New Roman" panose="02020603050405020304" pitchFamily="18" charset="0"/>
              </a:rPr>
              <a:t>Mé</a:t>
            </a:r>
            <a:r>
              <a:rPr lang="en-001" sz="2200" b="1" i="1" dirty="0" err="1">
                <a:solidFill>
                  <a:srgbClr val="00B050"/>
                </a:solidFill>
                <a:latin typeface="Times New Roman" panose="02020603050405020304" pitchFamily="18" charset="0"/>
                <a:cs typeface="Times New Roman" panose="02020603050405020304" pitchFamily="18" charset="0"/>
              </a:rPr>
              <a:t>moire</a:t>
            </a:r>
            <a:r>
              <a:rPr lang="en-001" sz="2200" b="1" i="1" dirty="0">
                <a:solidFill>
                  <a:srgbClr val="00B050"/>
                </a:solidFill>
                <a:latin typeface="Times New Roman" panose="02020603050405020304" pitchFamily="18" charset="0"/>
                <a:cs typeface="Times New Roman" panose="02020603050405020304" pitchFamily="18" charset="0"/>
              </a:rPr>
              <a:t> de master </a:t>
            </a:r>
            <a:r>
              <a:rPr lang="en-001" sz="2200" b="1" i="1" dirty="0" err="1">
                <a:solidFill>
                  <a:srgbClr val="00B050"/>
                </a:solidFill>
                <a:latin typeface="Times New Roman" panose="02020603050405020304" pitchFamily="18" charset="0"/>
                <a:cs typeface="Times New Roman" panose="02020603050405020304" pitchFamily="18" charset="0"/>
              </a:rPr>
              <a:t>peut</a:t>
            </a:r>
            <a:r>
              <a:rPr lang="en-001" sz="2200" b="1" i="1" dirty="0">
                <a:solidFill>
                  <a:srgbClr val="00B050"/>
                </a:solidFill>
                <a:latin typeface="Times New Roman" panose="02020603050405020304" pitchFamily="18" charset="0"/>
                <a:cs typeface="Times New Roman" panose="02020603050405020304" pitchFamily="18" charset="0"/>
              </a:rPr>
              <a:t> </a:t>
            </a:r>
            <a:r>
              <a:rPr lang="en-001" sz="2200" b="1" i="1" dirty="0" err="1">
                <a:solidFill>
                  <a:srgbClr val="00B050"/>
                </a:solidFill>
                <a:latin typeface="Times New Roman" panose="02020603050405020304" pitchFamily="18" charset="0"/>
                <a:cs typeface="Times New Roman" panose="02020603050405020304" pitchFamily="18" charset="0"/>
              </a:rPr>
              <a:t>aller</a:t>
            </a:r>
            <a:r>
              <a:rPr lang="en-001" sz="2200" b="1" i="1" dirty="0">
                <a:solidFill>
                  <a:srgbClr val="00B050"/>
                </a:solidFill>
                <a:latin typeface="Times New Roman" panose="02020603050405020304" pitchFamily="18" charset="0"/>
                <a:cs typeface="Times New Roman" panose="02020603050405020304" pitchFamily="18" charset="0"/>
              </a:rPr>
              <a:t> </a:t>
            </a:r>
            <a:r>
              <a:rPr lang="en-001" sz="2200" b="1" i="1" dirty="0" err="1">
                <a:solidFill>
                  <a:srgbClr val="00B050"/>
                </a:solidFill>
                <a:latin typeface="Times New Roman" panose="02020603050405020304" pitchFamily="18" charset="0"/>
                <a:cs typeface="Times New Roman" panose="02020603050405020304" pitchFamily="18" charset="0"/>
              </a:rPr>
              <a:t>jusqu</a:t>
            </a:r>
            <a:r>
              <a:rPr lang="fr-FR" sz="2200" b="1" i="1" dirty="0">
                <a:solidFill>
                  <a:srgbClr val="00B050"/>
                </a:solidFill>
                <a:latin typeface="Times New Roman" panose="02020603050405020304" pitchFamily="18" charset="0"/>
                <a:cs typeface="Times New Roman" panose="02020603050405020304" pitchFamily="18" charset="0"/>
              </a:rPr>
              <a:t>’à</a:t>
            </a:r>
            <a:r>
              <a:rPr lang="en-001" sz="2200" b="1" i="1" dirty="0">
                <a:solidFill>
                  <a:srgbClr val="00B050"/>
                </a:solidFill>
                <a:latin typeface="Times New Roman" panose="02020603050405020304" pitchFamily="18" charset="0"/>
                <a:cs typeface="Times New Roman" panose="02020603050405020304" pitchFamily="18" charset="0"/>
              </a:rPr>
              <a:t> 120 pages</a:t>
            </a:r>
            <a:endParaRPr lang="fr-FR" sz="2200" b="1" i="1"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fr-FR" sz="2200" dirty="0">
                <a:latin typeface="Times New Roman" panose="02020603050405020304" pitchFamily="18" charset="0"/>
                <a:cs typeface="Times New Roman" panose="02020603050405020304" pitchFamily="18" charset="0"/>
              </a:rPr>
              <a:t>Thèse de doctorat</a:t>
            </a:r>
          </a:p>
        </p:txBody>
      </p:sp>
      <p:sp>
        <p:nvSpPr>
          <p:cNvPr id="4" name="Espace réservé du numéro de diapositive 3">
            <a:extLst>
              <a:ext uri="{FF2B5EF4-FFF2-40B4-BE49-F238E27FC236}">
                <a16:creationId xmlns:a16="http://schemas.microsoft.com/office/drawing/2014/main" id="{4B6CC788-1DFC-57E2-EB2C-73D28F4E06E1}"/>
              </a:ext>
            </a:extLst>
          </p:cNvPr>
          <p:cNvSpPr>
            <a:spLocks noGrp="1"/>
          </p:cNvSpPr>
          <p:nvPr>
            <p:ph type="sldNum" sz="quarter" idx="12"/>
          </p:nvPr>
        </p:nvSpPr>
        <p:spPr/>
        <p:txBody>
          <a:bodyPr/>
          <a:lstStyle/>
          <a:p>
            <a:fld id="{3406EB86-A986-45F2-B342-7CAE51224622}" type="slidenum">
              <a:rPr lang="fr-FR" smtClean="0"/>
              <a:t>17</a:t>
            </a:fld>
            <a:endParaRPr lang="fr-FR"/>
          </a:p>
        </p:txBody>
      </p:sp>
    </p:spTree>
    <p:extLst>
      <p:ext uri="{BB962C8B-B14F-4D97-AF65-F5344CB8AC3E}">
        <p14:creationId xmlns:p14="http://schemas.microsoft.com/office/powerpoint/2010/main" val="89370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E7457-A0B0-5FA1-922A-4C3AD2733032}"/>
              </a:ext>
            </a:extLst>
          </p:cNvPr>
          <p:cNvSpPr>
            <a:spLocks noGrp="1"/>
          </p:cNvSpPr>
          <p:nvPr>
            <p:ph type="title"/>
          </p:nvPr>
        </p:nvSpPr>
        <p:spPr>
          <a:xfrm>
            <a:off x="628650" y="172360"/>
            <a:ext cx="7886700" cy="1325563"/>
          </a:xfrm>
        </p:spPr>
        <p:txBody>
          <a:bodyPr>
            <a:normAutofit/>
          </a:bodyPr>
          <a:lstStyle/>
          <a:p>
            <a:r>
              <a:rPr lang="fr-FR" sz="2400" b="1" dirty="0">
                <a:latin typeface="Times New Roman" panose="02020603050405020304" pitchFamily="18" charset="0"/>
                <a:cs typeface="Times New Roman" panose="02020603050405020304" pitchFamily="18" charset="0"/>
              </a:rPr>
              <a:t>LES OBJECTIFS DU MEMOIRE DE MASTER </a:t>
            </a:r>
          </a:p>
        </p:txBody>
      </p:sp>
      <p:sp>
        <p:nvSpPr>
          <p:cNvPr id="3" name="Espace réservé du contenu 2">
            <a:extLst>
              <a:ext uri="{FF2B5EF4-FFF2-40B4-BE49-F238E27FC236}">
                <a16:creationId xmlns:a16="http://schemas.microsoft.com/office/drawing/2014/main" id="{07273653-8787-5723-889A-D18FE0A1DC1F}"/>
              </a:ext>
            </a:extLst>
          </p:cNvPr>
          <p:cNvSpPr>
            <a:spLocks noGrp="1"/>
          </p:cNvSpPr>
          <p:nvPr>
            <p:ph idx="1"/>
          </p:nvPr>
        </p:nvSpPr>
        <p:spPr>
          <a:xfrm>
            <a:off x="628650" y="1666953"/>
            <a:ext cx="7886700" cy="4351338"/>
          </a:xfrm>
        </p:spPr>
        <p:txBody>
          <a:bodyPr/>
          <a:lstStyle/>
          <a:p>
            <a:pPr marL="457200" indent="-457200" algn="just">
              <a:lnSpc>
                <a:spcPct val="150000"/>
              </a:lnSpc>
              <a:buFont typeface="+mj-lt"/>
              <a:buAutoNum type="arabicPeriod"/>
            </a:pPr>
            <a:r>
              <a:rPr lang="fr-FR" sz="2200" b="0" i="0" dirty="0">
                <a:solidFill>
                  <a:srgbClr val="333333"/>
                </a:solidFill>
                <a:effectLst/>
                <a:latin typeface="Times New Roman" panose="02020603050405020304" pitchFamily="18" charset="0"/>
                <a:cs typeface="Times New Roman" panose="02020603050405020304" pitchFamily="18" charset="0"/>
              </a:rPr>
              <a:t>la maîtrise de certaines techniques et méthodes de recherche ou d’intervention en éducation;</a:t>
            </a:r>
          </a:p>
          <a:p>
            <a:pPr marL="457200" indent="-457200" algn="just">
              <a:lnSpc>
                <a:spcPct val="150000"/>
              </a:lnSpc>
              <a:buFont typeface="+mj-lt"/>
              <a:buAutoNum type="arabicPeriod"/>
            </a:pPr>
            <a:r>
              <a:rPr lang="fr-FR" sz="2200" b="0" i="0" dirty="0">
                <a:solidFill>
                  <a:srgbClr val="333333"/>
                </a:solidFill>
                <a:effectLst/>
                <a:latin typeface="Times New Roman" panose="02020603050405020304" pitchFamily="18" charset="0"/>
                <a:cs typeface="Times New Roman" panose="02020603050405020304" pitchFamily="18" charset="0"/>
              </a:rPr>
              <a:t>la capacité de contribuer à l’évolution de votre champ d’étude spécifique;</a:t>
            </a:r>
          </a:p>
          <a:p>
            <a:pPr marL="457200" indent="-457200" algn="just">
              <a:lnSpc>
                <a:spcPct val="150000"/>
              </a:lnSpc>
              <a:buFont typeface="+mj-lt"/>
              <a:buAutoNum type="arabicPeriod"/>
            </a:pPr>
            <a:r>
              <a:rPr lang="fr-FR" sz="2200" b="0" i="0" dirty="0">
                <a:solidFill>
                  <a:srgbClr val="333333"/>
                </a:solidFill>
                <a:effectLst/>
                <a:latin typeface="Times New Roman" panose="02020603050405020304" pitchFamily="18" charset="0"/>
                <a:cs typeface="Times New Roman" panose="02020603050405020304" pitchFamily="18" charset="0"/>
              </a:rPr>
              <a:t>la capacité de développer des outils d’analyse critique, de synthèse et d’interprétation de problématiques liées à votre domaine d’étude</a:t>
            </a:r>
          </a:p>
          <a:p>
            <a:pPr>
              <a:lnSpc>
                <a:spcPct val="150000"/>
              </a:lnSpc>
            </a:pPr>
            <a:endParaRPr lang="fr-FR" dirty="0"/>
          </a:p>
        </p:txBody>
      </p:sp>
      <p:sp>
        <p:nvSpPr>
          <p:cNvPr id="4" name="Espace réservé du numéro de diapositive 3">
            <a:extLst>
              <a:ext uri="{FF2B5EF4-FFF2-40B4-BE49-F238E27FC236}">
                <a16:creationId xmlns:a16="http://schemas.microsoft.com/office/drawing/2014/main" id="{8BAD87EA-5F5D-1639-B1F4-E7215001206D}"/>
              </a:ext>
            </a:extLst>
          </p:cNvPr>
          <p:cNvSpPr>
            <a:spLocks noGrp="1"/>
          </p:cNvSpPr>
          <p:nvPr>
            <p:ph type="sldNum" sz="quarter" idx="12"/>
          </p:nvPr>
        </p:nvSpPr>
        <p:spPr/>
        <p:txBody>
          <a:bodyPr/>
          <a:lstStyle/>
          <a:p>
            <a:fld id="{3406EB86-A986-45F2-B342-7CAE51224622}" type="slidenum">
              <a:rPr lang="fr-FR" smtClean="0"/>
              <a:t>18</a:t>
            </a:fld>
            <a:endParaRPr lang="fr-FR"/>
          </a:p>
        </p:txBody>
      </p:sp>
    </p:spTree>
    <p:extLst>
      <p:ext uri="{BB962C8B-B14F-4D97-AF65-F5344CB8AC3E}">
        <p14:creationId xmlns:p14="http://schemas.microsoft.com/office/powerpoint/2010/main" val="18313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5083E-7F62-F6C1-DD2B-81DF2CCBE322}"/>
              </a:ext>
            </a:extLst>
          </p:cNvPr>
          <p:cNvSpPr>
            <a:spLocks noGrp="1"/>
          </p:cNvSpPr>
          <p:nvPr>
            <p:ph type="title"/>
          </p:nvPr>
        </p:nvSpPr>
        <p:spPr>
          <a:xfrm>
            <a:off x="628650" y="237489"/>
            <a:ext cx="7886700" cy="823914"/>
          </a:xfrm>
        </p:spPr>
        <p:txBody>
          <a:bodyPr>
            <a:normAutofit/>
          </a:bodyPr>
          <a:lstStyle/>
          <a:p>
            <a:r>
              <a:rPr lang="en-001" sz="2800" b="1" dirty="0">
                <a:latin typeface="Times New Roman" panose="02020603050405020304" pitchFamily="18" charset="0"/>
                <a:cs typeface="Times New Roman" panose="02020603050405020304" pitchFamily="18" charset="0"/>
              </a:rPr>
              <a:t>M</a:t>
            </a:r>
            <a:r>
              <a:rPr lang="fr-FR" sz="2800" b="1" dirty="0">
                <a:latin typeface="Times New Roman" panose="02020603050405020304" pitchFamily="18" charset="0"/>
                <a:cs typeface="Times New Roman" panose="02020603050405020304" pitchFamily="18" charset="0"/>
              </a:rPr>
              <a:t>é</a:t>
            </a:r>
            <a:r>
              <a:rPr lang="en-001" sz="2800" b="1" dirty="0" err="1">
                <a:latin typeface="Times New Roman" panose="02020603050405020304" pitchFamily="18" charset="0"/>
                <a:cs typeface="Times New Roman" panose="02020603050405020304" pitchFamily="18" charset="0"/>
              </a:rPr>
              <a:t>thodologie</a:t>
            </a:r>
            <a:r>
              <a:rPr lang="en-001" sz="2800" b="1" dirty="0">
                <a:latin typeface="Times New Roman" panose="02020603050405020304" pitchFamily="18" charset="0"/>
                <a:cs typeface="Times New Roman" panose="02020603050405020304" pitchFamily="18" charset="0"/>
              </a:rPr>
              <a:t> de la recherche </a:t>
            </a:r>
            <a:endParaRPr lang="fr-FR" sz="2800"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437EE99E-6BEB-AEAF-DAE1-FCB7AAF1E21E}"/>
              </a:ext>
            </a:extLst>
          </p:cNvPr>
          <p:cNvSpPr>
            <a:spLocks noGrp="1"/>
          </p:cNvSpPr>
          <p:nvPr>
            <p:ph type="sldNum" sz="quarter" idx="12"/>
          </p:nvPr>
        </p:nvSpPr>
        <p:spPr/>
        <p:txBody>
          <a:bodyPr/>
          <a:lstStyle/>
          <a:p>
            <a:fld id="{3406EB86-A986-45F2-B342-7CAE51224622}" type="slidenum">
              <a:rPr lang="fr-FR" smtClean="0"/>
              <a:t>19</a:t>
            </a:fld>
            <a:endParaRPr lang="fr-FR"/>
          </a:p>
        </p:txBody>
      </p:sp>
      <p:pic>
        <p:nvPicPr>
          <p:cNvPr id="1026" name="Picture 2" descr="Recherche documentqire schéma">
            <a:extLst>
              <a:ext uri="{FF2B5EF4-FFF2-40B4-BE49-F238E27FC236}">
                <a16:creationId xmlns:a16="http://schemas.microsoft.com/office/drawing/2014/main" id="{95BF71B9-DDD0-529E-E44A-0566C72FD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740" y="1193086"/>
            <a:ext cx="7478520" cy="50315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5561478-60BD-075B-2D65-01B5C802B014}"/>
              </a:ext>
            </a:extLst>
          </p:cNvPr>
          <p:cNvSpPr/>
          <p:nvPr/>
        </p:nvSpPr>
        <p:spPr>
          <a:xfrm>
            <a:off x="6457950" y="1473200"/>
            <a:ext cx="958850" cy="721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0010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D3293-31A0-CD9D-B6F5-8654CC8BD45F}"/>
              </a:ext>
            </a:extLst>
          </p:cNvPr>
          <p:cNvSpPr>
            <a:spLocks noGrp="1"/>
          </p:cNvSpPr>
          <p:nvPr>
            <p:ph type="title"/>
          </p:nvPr>
        </p:nvSpPr>
        <p:spPr>
          <a:xfrm>
            <a:off x="628650" y="18255"/>
            <a:ext cx="7886700" cy="1325563"/>
          </a:xfrm>
        </p:spPr>
        <p:txBody>
          <a:bodyPr>
            <a:normAutofit/>
          </a:bodyPr>
          <a:lstStyle/>
          <a:p>
            <a:pPr algn="ctr"/>
            <a:r>
              <a:rPr lang="en-001" sz="3200" b="1" dirty="0" err="1">
                <a:latin typeface="Times New Roman" panose="02020603050405020304" pitchFamily="18" charset="0"/>
                <a:cs typeface="Times New Roman" panose="02020603050405020304" pitchFamily="18" charset="0"/>
              </a:rPr>
              <a:t>Sommaire</a:t>
            </a:r>
            <a:r>
              <a:rPr lang="en-001" sz="3200" dirty="0"/>
              <a:t> </a:t>
            </a:r>
            <a:endParaRPr lang="fr-FR" sz="3200" dirty="0"/>
          </a:p>
        </p:txBody>
      </p:sp>
      <p:sp>
        <p:nvSpPr>
          <p:cNvPr id="3" name="Espace réservé du contenu 2">
            <a:extLst>
              <a:ext uri="{FF2B5EF4-FFF2-40B4-BE49-F238E27FC236}">
                <a16:creationId xmlns:a16="http://schemas.microsoft.com/office/drawing/2014/main" id="{40F316AD-F4A4-8627-8E70-796005AE3B76}"/>
              </a:ext>
            </a:extLst>
          </p:cNvPr>
          <p:cNvSpPr>
            <a:spLocks noGrp="1"/>
          </p:cNvSpPr>
          <p:nvPr>
            <p:ph idx="1"/>
          </p:nvPr>
        </p:nvSpPr>
        <p:spPr>
          <a:xfrm>
            <a:off x="557530" y="1439545"/>
            <a:ext cx="7886700" cy="4351338"/>
          </a:xfrm>
        </p:spPr>
        <p:txBody>
          <a:bodyPr/>
          <a:lstStyle/>
          <a:p>
            <a:pPr marL="0" indent="0">
              <a:lnSpc>
                <a:spcPct val="150000"/>
              </a:lnSpc>
              <a:buNone/>
            </a:pPr>
            <a:r>
              <a:rPr lang="en-001" b="1" u="sng" dirty="0">
                <a:latin typeface="Times New Roman" panose="02020603050405020304" pitchFamily="18" charset="0"/>
                <a:cs typeface="Times New Roman" panose="02020603050405020304" pitchFamily="18" charset="0"/>
              </a:rPr>
              <a:t>Partie 1</a:t>
            </a:r>
            <a:r>
              <a:rPr lang="fr-FR" b="1" u="sng" dirty="0">
                <a:latin typeface="Times New Roman" panose="02020603050405020304" pitchFamily="18" charset="0"/>
                <a:cs typeface="Times New Roman" panose="02020603050405020304" pitchFamily="18" charset="0"/>
              </a:rPr>
              <a:t>:</a:t>
            </a:r>
            <a:r>
              <a:rPr lang="en-001" b="1" u="sng" dirty="0">
                <a:latin typeface="Times New Roman" panose="02020603050405020304" pitchFamily="18" charset="0"/>
                <a:cs typeface="Times New Roman" panose="02020603050405020304" pitchFamily="18" charset="0"/>
              </a:rPr>
              <a:t>  </a:t>
            </a:r>
            <a:r>
              <a:rPr lang="en-001" dirty="0">
                <a:latin typeface="Times New Roman" panose="02020603050405020304" pitchFamily="18" charset="0"/>
                <a:cs typeface="Times New Roman" panose="02020603050405020304" pitchFamily="18" charset="0"/>
              </a:rPr>
              <a:t>r</a:t>
            </a:r>
            <a:r>
              <a:rPr lang="fr-FR" dirty="0">
                <a:latin typeface="Times New Roman" panose="02020603050405020304" pitchFamily="18" charset="0"/>
                <a:cs typeface="Times New Roman" panose="02020603050405020304" pitchFamily="18" charset="0"/>
              </a:rPr>
              <a:t>é</a:t>
            </a:r>
            <a:r>
              <a:rPr lang="en-001" dirty="0" err="1">
                <a:latin typeface="Times New Roman" panose="02020603050405020304" pitchFamily="18" charset="0"/>
                <a:cs typeface="Times New Roman" panose="02020603050405020304" pitchFamily="18" charset="0"/>
              </a:rPr>
              <a:t>daction</a:t>
            </a:r>
            <a:r>
              <a:rPr lang="en-001" dirty="0">
                <a:latin typeface="Times New Roman" panose="02020603050405020304" pitchFamily="18" charset="0"/>
                <a:cs typeface="Times New Roman" panose="02020603050405020304" pitchFamily="18" charset="0"/>
              </a:rPr>
              <a:t> d</a:t>
            </a:r>
            <a:r>
              <a:rPr lang="fr-FR" dirty="0">
                <a:latin typeface="Times New Roman" panose="02020603050405020304" pitchFamily="18" charset="0"/>
                <a:cs typeface="Times New Roman" panose="02020603050405020304" pitchFamily="18" charset="0"/>
              </a:rPr>
              <a:t>’</a:t>
            </a:r>
            <a:r>
              <a:rPr lang="en-001" dirty="0">
                <a:latin typeface="Times New Roman" panose="02020603050405020304" pitchFamily="18" charset="0"/>
                <a:cs typeface="Times New Roman" panose="02020603050405020304" pitchFamily="18" charset="0"/>
              </a:rPr>
              <a:t>un rapport du stage </a:t>
            </a:r>
            <a:endParaRPr lang="fr-FR" dirty="0">
              <a:latin typeface="Times New Roman" panose="02020603050405020304" pitchFamily="18" charset="0"/>
              <a:cs typeface="Times New Roman" panose="02020603050405020304" pitchFamily="18" charset="0"/>
            </a:endParaRPr>
          </a:p>
          <a:p>
            <a:pPr marL="0" indent="0">
              <a:lnSpc>
                <a:spcPct val="150000"/>
              </a:lnSpc>
              <a:buNone/>
            </a:pPr>
            <a:r>
              <a:rPr lang="en-001" b="1" u="sng" dirty="0">
                <a:latin typeface="Times New Roman" panose="02020603050405020304" pitchFamily="18" charset="0"/>
                <a:cs typeface="Times New Roman" panose="02020603050405020304" pitchFamily="18" charset="0"/>
              </a:rPr>
              <a:t>Partie 2</a:t>
            </a:r>
            <a:r>
              <a:rPr lang="fr-FR" b="1" u="sng" dirty="0">
                <a:latin typeface="Times New Roman" panose="02020603050405020304" pitchFamily="18" charset="0"/>
                <a:cs typeface="Times New Roman" panose="02020603050405020304" pitchFamily="18" charset="0"/>
              </a:rPr>
              <a:t>:</a:t>
            </a:r>
            <a:r>
              <a:rPr lang="en-001" b="1" u="sng" dirty="0">
                <a:latin typeface="Times New Roman" panose="02020603050405020304" pitchFamily="18" charset="0"/>
                <a:cs typeface="Times New Roman" panose="02020603050405020304" pitchFamily="18" charset="0"/>
              </a:rPr>
              <a:t> </a:t>
            </a:r>
            <a:r>
              <a:rPr lang="en-001" dirty="0">
                <a:latin typeface="Times New Roman" panose="02020603050405020304" pitchFamily="18" charset="0"/>
                <a:cs typeface="Times New Roman" panose="02020603050405020304" pitchFamily="18" charset="0"/>
              </a:rPr>
              <a:t>r</a:t>
            </a:r>
            <a:r>
              <a:rPr lang="fr-FR" dirty="0">
                <a:latin typeface="Times New Roman" panose="02020603050405020304" pitchFamily="18" charset="0"/>
                <a:cs typeface="Times New Roman" panose="02020603050405020304" pitchFamily="18" charset="0"/>
              </a:rPr>
              <a:t>é</a:t>
            </a:r>
            <a:r>
              <a:rPr lang="en-001" dirty="0" err="1">
                <a:latin typeface="Times New Roman" panose="02020603050405020304" pitchFamily="18" charset="0"/>
                <a:cs typeface="Times New Roman" panose="02020603050405020304" pitchFamily="18" charset="0"/>
              </a:rPr>
              <a:t>daction</a:t>
            </a:r>
            <a:r>
              <a:rPr lang="en-001" dirty="0">
                <a:latin typeface="Times New Roman" panose="02020603050405020304" pitchFamily="18" charset="0"/>
                <a:cs typeface="Times New Roman" panose="02020603050405020304" pitchFamily="18" charset="0"/>
              </a:rPr>
              <a:t> du m</a:t>
            </a:r>
            <a:r>
              <a:rPr lang="fr-FR" dirty="0">
                <a:latin typeface="Times New Roman" panose="02020603050405020304" pitchFamily="18" charset="0"/>
                <a:cs typeface="Times New Roman" panose="02020603050405020304" pitchFamily="18" charset="0"/>
              </a:rPr>
              <a:t>é</a:t>
            </a:r>
            <a:r>
              <a:rPr lang="en-001" dirty="0" err="1">
                <a:latin typeface="Times New Roman" panose="02020603050405020304" pitchFamily="18" charset="0"/>
                <a:cs typeface="Times New Roman" panose="02020603050405020304" pitchFamily="18" charset="0"/>
              </a:rPr>
              <a:t>moire</a:t>
            </a:r>
            <a:r>
              <a:rPr lang="en-001" dirty="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97A7EB85-56B7-DD3A-60C7-901B489FACF4}"/>
              </a:ext>
            </a:extLst>
          </p:cNvPr>
          <p:cNvSpPr>
            <a:spLocks noGrp="1"/>
          </p:cNvSpPr>
          <p:nvPr>
            <p:ph type="sldNum" sz="quarter" idx="12"/>
          </p:nvPr>
        </p:nvSpPr>
        <p:spPr/>
        <p:txBody>
          <a:bodyPr/>
          <a:lstStyle/>
          <a:p>
            <a:fld id="{3406EB86-A986-45F2-B342-7CAE51224622}" type="slidenum">
              <a:rPr lang="fr-FR" smtClean="0"/>
              <a:t>2</a:t>
            </a:fld>
            <a:endParaRPr lang="fr-FR"/>
          </a:p>
        </p:txBody>
      </p:sp>
      <p:pic>
        <p:nvPicPr>
          <p:cNvPr id="3074" name="Picture 2" descr="Comment trouver un stage ? - Le Parisien">
            <a:extLst>
              <a:ext uri="{FF2B5EF4-FFF2-40B4-BE49-F238E27FC236}">
                <a16:creationId xmlns:a16="http://schemas.microsoft.com/office/drawing/2014/main" id="{2C9CEB50-05E2-E7CA-3045-3EC3A8F42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393" y="3567988"/>
            <a:ext cx="4465213" cy="278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40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5437D-2D27-281A-2E43-E7AF4CEC154D}"/>
              </a:ext>
            </a:extLst>
          </p:cNvPr>
          <p:cNvSpPr>
            <a:spLocks noGrp="1"/>
          </p:cNvSpPr>
          <p:nvPr>
            <p:ph type="title"/>
          </p:nvPr>
        </p:nvSpPr>
        <p:spPr>
          <a:xfrm>
            <a:off x="466090" y="0"/>
            <a:ext cx="7886700" cy="1325563"/>
          </a:xfrm>
        </p:spPr>
        <p:txBody>
          <a:bodyPr>
            <a:normAutofit/>
          </a:bodyPr>
          <a:lstStyle/>
          <a:p>
            <a:r>
              <a:rPr lang="fr-FR" sz="2400" b="1" dirty="0">
                <a:latin typeface="Times New Roman" panose="02020603050405020304" pitchFamily="18" charset="0"/>
                <a:cs typeface="Times New Roman" panose="02020603050405020304" pitchFamily="18" charset="0"/>
              </a:rPr>
              <a:t>LES ETAPES DU MEMOIRE</a:t>
            </a:r>
          </a:p>
        </p:txBody>
      </p:sp>
      <p:graphicFrame>
        <p:nvGraphicFramePr>
          <p:cNvPr id="7" name="Espace réservé du contenu 6">
            <a:extLst>
              <a:ext uri="{FF2B5EF4-FFF2-40B4-BE49-F238E27FC236}">
                <a16:creationId xmlns:a16="http://schemas.microsoft.com/office/drawing/2014/main" id="{F8BBCABF-3BBC-2DCE-FEDB-CD66FD6BDFCE}"/>
              </a:ext>
            </a:extLst>
          </p:cNvPr>
          <p:cNvGraphicFramePr>
            <a:graphicFrameLocks noGrp="1"/>
          </p:cNvGraphicFramePr>
          <p:nvPr>
            <p:ph idx="1"/>
            <p:extLst>
              <p:ext uri="{D42A27DB-BD31-4B8C-83A1-F6EECF244321}">
                <p14:modId xmlns:p14="http://schemas.microsoft.com/office/powerpoint/2010/main" val="2675881526"/>
              </p:ext>
            </p:extLst>
          </p:nvPr>
        </p:nvGraphicFramePr>
        <p:xfrm>
          <a:off x="506730" y="1756411"/>
          <a:ext cx="863727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6020288E-3CF7-4A27-2EFA-A5B52BCC37B4}"/>
              </a:ext>
            </a:extLst>
          </p:cNvPr>
          <p:cNvSpPr>
            <a:spLocks noGrp="1"/>
          </p:cNvSpPr>
          <p:nvPr>
            <p:ph type="sldNum" sz="quarter" idx="12"/>
          </p:nvPr>
        </p:nvSpPr>
        <p:spPr/>
        <p:txBody>
          <a:bodyPr/>
          <a:lstStyle/>
          <a:p>
            <a:fld id="{3406EB86-A986-45F2-B342-7CAE51224622}" type="slidenum">
              <a:rPr lang="fr-FR" smtClean="0"/>
              <a:t>20</a:t>
            </a:fld>
            <a:endParaRPr lang="fr-FR"/>
          </a:p>
        </p:txBody>
      </p:sp>
      <p:sp>
        <p:nvSpPr>
          <p:cNvPr id="8" name="ZoneTexte 7">
            <a:extLst>
              <a:ext uri="{FF2B5EF4-FFF2-40B4-BE49-F238E27FC236}">
                <a16:creationId xmlns:a16="http://schemas.microsoft.com/office/drawing/2014/main" id="{E4501D18-773A-495A-3996-6F9FCD4314F7}"/>
              </a:ext>
            </a:extLst>
          </p:cNvPr>
          <p:cNvSpPr txBox="1"/>
          <p:nvPr/>
        </p:nvSpPr>
        <p:spPr>
          <a:xfrm>
            <a:off x="4287520" y="1436054"/>
            <a:ext cx="731520" cy="400110"/>
          </a:xfrm>
          <a:prstGeom prst="rect">
            <a:avLst/>
          </a:prstGeom>
          <a:noFill/>
        </p:spPr>
        <p:txBody>
          <a:bodyPr wrap="square" rtlCol="0">
            <a:spAutoFit/>
          </a:bodyPr>
          <a:lstStyle/>
          <a:p>
            <a:pPr algn="ctr"/>
            <a:r>
              <a:rPr lang="en-001" sz="2000" b="1" dirty="0">
                <a:solidFill>
                  <a:srgbClr val="FF0000"/>
                </a:solidFill>
              </a:rPr>
              <a:t>1</a:t>
            </a:r>
            <a:endParaRPr lang="fr-FR" sz="2000" b="1" dirty="0">
              <a:solidFill>
                <a:srgbClr val="FF0000"/>
              </a:solidFill>
            </a:endParaRPr>
          </a:p>
        </p:txBody>
      </p:sp>
      <p:sp>
        <p:nvSpPr>
          <p:cNvPr id="9" name="ZoneTexte 8">
            <a:extLst>
              <a:ext uri="{FF2B5EF4-FFF2-40B4-BE49-F238E27FC236}">
                <a16:creationId xmlns:a16="http://schemas.microsoft.com/office/drawing/2014/main" id="{FEAE82A6-C1E9-8306-DFF9-1C2C17125862}"/>
              </a:ext>
            </a:extLst>
          </p:cNvPr>
          <p:cNvSpPr txBox="1"/>
          <p:nvPr/>
        </p:nvSpPr>
        <p:spPr>
          <a:xfrm>
            <a:off x="2320291" y="3046413"/>
            <a:ext cx="731520" cy="400110"/>
          </a:xfrm>
          <a:prstGeom prst="rect">
            <a:avLst/>
          </a:prstGeom>
          <a:noFill/>
        </p:spPr>
        <p:txBody>
          <a:bodyPr wrap="square" rtlCol="0">
            <a:spAutoFit/>
          </a:bodyPr>
          <a:lstStyle/>
          <a:p>
            <a:pPr algn="ctr"/>
            <a:r>
              <a:rPr lang="en-001" sz="2000" b="1" dirty="0">
                <a:solidFill>
                  <a:srgbClr val="FF0000"/>
                </a:solidFill>
              </a:rPr>
              <a:t>4</a:t>
            </a:r>
            <a:endParaRPr lang="fr-FR" sz="2000" b="1" dirty="0">
              <a:solidFill>
                <a:srgbClr val="FF0000"/>
              </a:solidFill>
            </a:endParaRPr>
          </a:p>
        </p:txBody>
      </p:sp>
      <p:sp>
        <p:nvSpPr>
          <p:cNvPr id="10" name="ZoneTexte 9">
            <a:extLst>
              <a:ext uri="{FF2B5EF4-FFF2-40B4-BE49-F238E27FC236}">
                <a16:creationId xmlns:a16="http://schemas.microsoft.com/office/drawing/2014/main" id="{A665B13B-01A0-9CA4-F38C-F84D105B0622}"/>
              </a:ext>
            </a:extLst>
          </p:cNvPr>
          <p:cNvSpPr txBox="1"/>
          <p:nvPr/>
        </p:nvSpPr>
        <p:spPr>
          <a:xfrm>
            <a:off x="6183630" y="3028890"/>
            <a:ext cx="731520" cy="400110"/>
          </a:xfrm>
          <a:prstGeom prst="rect">
            <a:avLst/>
          </a:prstGeom>
          <a:noFill/>
        </p:spPr>
        <p:txBody>
          <a:bodyPr wrap="square" rtlCol="0">
            <a:spAutoFit/>
          </a:bodyPr>
          <a:lstStyle/>
          <a:p>
            <a:pPr algn="ctr"/>
            <a:r>
              <a:rPr lang="en-001" sz="2000" b="1" dirty="0">
                <a:solidFill>
                  <a:srgbClr val="FF0000"/>
                </a:solidFill>
              </a:rPr>
              <a:t>2</a:t>
            </a:r>
            <a:endParaRPr lang="fr-FR" sz="2000" b="1" dirty="0">
              <a:solidFill>
                <a:srgbClr val="FF0000"/>
              </a:solidFill>
            </a:endParaRPr>
          </a:p>
        </p:txBody>
      </p:sp>
      <p:sp>
        <p:nvSpPr>
          <p:cNvPr id="11" name="ZoneTexte 10">
            <a:extLst>
              <a:ext uri="{FF2B5EF4-FFF2-40B4-BE49-F238E27FC236}">
                <a16:creationId xmlns:a16="http://schemas.microsoft.com/office/drawing/2014/main" id="{73C882C4-5ED1-CB9E-CF11-649540432BE9}"/>
              </a:ext>
            </a:extLst>
          </p:cNvPr>
          <p:cNvSpPr txBox="1"/>
          <p:nvPr/>
        </p:nvSpPr>
        <p:spPr>
          <a:xfrm>
            <a:off x="4287520" y="6059301"/>
            <a:ext cx="731520" cy="400110"/>
          </a:xfrm>
          <a:prstGeom prst="rect">
            <a:avLst/>
          </a:prstGeom>
          <a:noFill/>
        </p:spPr>
        <p:txBody>
          <a:bodyPr wrap="square" rtlCol="0">
            <a:spAutoFit/>
          </a:bodyPr>
          <a:lstStyle/>
          <a:p>
            <a:pPr algn="ctr"/>
            <a:r>
              <a:rPr lang="en-001" sz="2000" b="1" dirty="0">
                <a:solidFill>
                  <a:srgbClr val="FF0000"/>
                </a:solidFill>
              </a:rPr>
              <a:t>3</a:t>
            </a:r>
            <a:endParaRPr lang="fr-FR" sz="2000" b="1" dirty="0">
              <a:solidFill>
                <a:srgbClr val="FF0000"/>
              </a:solidFill>
            </a:endParaRPr>
          </a:p>
        </p:txBody>
      </p:sp>
    </p:spTree>
    <p:extLst>
      <p:ext uri="{BB962C8B-B14F-4D97-AF65-F5344CB8AC3E}">
        <p14:creationId xmlns:p14="http://schemas.microsoft.com/office/powerpoint/2010/main" val="1332401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AD3ECB-F05A-524B-505F-63D800098514}"/>
              </a:ext>
            </a:extLst>
          </p:cNvPr>
          <p:cNvSpPr>
            <a:spLocks noGrp="1"/>
          </p:cNvSpPr>
          <p:nvPr>
            <p:ph type="title"/>
          </p:nvPr>
        </p:nvSpPr>
        <p:spPr>
          <a:xfrm>
            <a:off x="537210" y="31970"/>
            <a:ext cx="7886700" cy="498474"/>
          </a:xfrm>
        </p:spPr>
        <p:txBody>
          <a:bodyPr>
            <a:normAutofit/>
          </a:bodyPr>
          <a:lstStyle/>
          <a:p>
            <a:r>
              <a:rPr lang="en-001" sz="2200" b="1" dirty="0">
                <a:latin typeface="Times New Roman" panose="02020603050405020304" pitchFamily="18" charset="0"/>
                <a:cs typeface="Times New Roman" panose="02020603050405020304" pitchFamily="18" charset="0"/>
              </a:rPr>
              <a:t>L </a:t>
            </a:r>
            <a:r>
              <a:rPr lang="en-001" sz="2200" b="1" dirty="0" err="1">
                <a:latin typeface="Times New Roman" panose="02020603050405020304" pitchFamily="18" charset="0"/>
                <a:cs typeface="Times New Roman" panose="02020603050405020304" pitchFamily="18" charset="0"/>
              </a:rPr>
              <a:t>algorithme</a:t>
            </a:r>
            <a:r>
              <a:rPr lang="en-001" sz="2200" b="1" dirty="0">
                <a:latin typeface="Times New Roman" panose="02020603050405020304" pitchFamily="18" charset="0"/>
                <a:cs typeface="Times New Roman" panose="02020603050405020304" pitchFamily="18" charset="0"/>
              </a:rPr>
              <a:t> du memoire </a:t>
            </a:r>
            <a:endParaRPr lang="fr-FR" sz="2200"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36FF2B4-9E0B-027B-7B95-FCC7F36F8501}"/>
              </a:ext>
            </a:extLst>
          </p:cNvPr>
          <p:cNvSpPr>
            <a:spLocks noGrp="1"/>
          </p:cNvSpPr>
          <p:nvPr>
            <p:ph type="sldNum" sz="quarter" idx="12"/>
          </p:nvPr>
        </p:nvSpPr>
        <p:spPr/>
        <p:txBody>
          <a:bodyPr/>
          <a:lstStyle/>
          <a:p>
            <a:fld id="{3406EB86-A986-45F2-B342-7CAE51224622}" type="slidenum">
              <a:rPr lang="fr-FR" smtClean="0"/>
              <a:t>21</a:t>
            </a:fld>
            <a:endParaRPr lang="fr-FR"/>
          </a:p>
        </p:txBody>
      </p:sp>
      <p:pic>
        <p:nvPicPr>
          <p:cNvPr id="6" name="Image 5">
            <a:extLst>
              <a:ext uri="{FF2B5EF4-FFF2-40B4-BE49-F238E27FC236}">
                <a16:creationId xmlns:a16="http://schemas.microsoft.com/office/drawing/2014/main" id="{B7FA321B-8E35-8F94-D691-183B3AA41DDD}"/>
              </a:ext>
            </a:extLst>
          </p:cNvPr>
          <p:cNvPicPr>
            <a:picLocks noChangeAspect="1"/>
          </p:cNvPicPr>
          <p:nvPr/>
        </p:nvPicPr>
        <p:blipFill>
          <a:blip r:embed="rId2"/>
          <a:stretch>
            <a:fillRect/>
          </a:stretch>
        </p:blipFill>
        <p:spPr>
          <a:xfrm>
            <a:off x="822960" y="385761"/>
            <a:ext cx="7183120" cy="6440269"/>
          </a:xfrm>
          <a:prstGeom prst="rect">
            <a:avLst/>
          </a:prstGeom>
        </p:spPr>
      </p:pic>
    </p:spTree>
    <p:extLst>
      <p:ext uri="{BB962C8B-B14F-4D97-AF65-F5344CB8AC3E}">
        <p14:creationId xmlns:p14="http://schemas.microsoft.com/office/powerpoint/2010/main" val="830583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781F55-7AF9-CB61-42D9-103EF9AA015D}"/>
              </a:ext>
            </a:extLst>
          </p:cNvPr>
          <p:cNvSpPr>
            <a:spLocks noGrp="1"/>
          </p:cNvSpPr>
          <p:nvPr>
            <p:ph type="title"/>
          </p:nvPr>
        </p:nvSpPr>
        <p:spPr>
          <a:xfrm>
            <a:off x="740410" y="382150"/>
            <a:ext cx="7886700" cy="885985"/>
          </a:xfrm>
        </p:spPr>
        <p:txBody>
          <a:bodyPr>
            <a:normAutofit/>
          </a:bodyPr>
          <a:lstStyle/>
          <a:p>
            <a:r>
              <a:rPr lang="en-001" sz="2400" b="1" dirty="0">
                <a:latin typeface="Times New Roman" panose="02020603050405020304" pitchFamily="18" charset="0"/>
                <a:cs typeface="Times New Roman" panose="02020603050405020304" pitchFamily="18" charset="0"/>
              </a:rPr>
              <a:t>Le choix du </a:t>
            </a:r>
            <a:r>
              <a:rPr lang="en-001" sz="2400" b="1" dirty="0" err="1">
                <a:latin typeface="Times New Roman" panose="02020603050405020304" pitchFamily="18" charset="0"/>
                <a:cs typeface="Times New Roman" panose="02020603050405020304" pitchFamily="18" charset="0"/>
              </a:rPr>
              <a:t>sujet</a:t>
            </a:r>
            <a:r>
              <a:rPr lang="en-001" sz="2400" b="1" dirty="0">
                <a:latin typeface="Times New Roman" panose="02020603050405020304" pitchFamily="18" charset="0"/>
                <a:cs typeface="Times New Roman" panose="02020603050405020304" pitchFamily="18" charset="0"/>
              </a:rPr>
              <a:t> </a:t>
            </a:r>
            <a:endParaRPr lang="fr-FR" sz="24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B21F2C87-33D6-122A-3D33-DAA9DBEBEBC7}"/>
              </a:ext>
            </a:extLst>
          </p:cNvPr>
          <p:cNvSpPr>
            <a:spLocks noGrp="1"/>
          </p:cNvSpPr>
          <p:nvPr>
            <p:ph idx="1"/>
          </p:nvPr>
        </p:nvSpPr>
        <p:spPr>
          <a:xfrm>
            <a:off x="1243965" y="1534081"/>
            <a:ext cx="6656070" cy="4351338"/>
          </a:xfrm>
        </p:spPr>
        <p:txBody>
          <a:bodyPr>
            <a:normAutofit/>
          </a:bodyPr>
          <a:lstStyle/>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Un sujet original </a:t>
            </a:r>
            <a:endParaRPr lang="en-001"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Un sujet en relation avec vos études</a:t>
            </a:r>
            <a:endParaRPr lang="en-001"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Un sujet qui vous intéresse</a:t>
            </a:r>
            <a:endParaRPr lang="en-001"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Un sujet qui intéresse les professionnels</a:t>
            </a:r>
            <a:endParaRPr lang="en-001"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Un sujet qui intéresse vos enseignants</a:t>
            </a:r>
            <a:endParaRPr lang="en-001"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Un sujet utile pour vous</a:t>
            </a:r>
            <a:endParaRPr lang="en-001"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fr-FR" sz="2000" dirty="0">
                <a:latin typeface="Times New Roman" panose="02020603050405020304" pitchFamily="18" charset="0"/>
                <a:cs typeface="Times New Roman" panose="02020603050405020304" pitchFamily="18" charset="0"/>
              </a:rPr>
              <a:t>Un sujet de proximité</a:t>
            </a:r>
          </a:p>
        </p:txBody>
      </p:sp>
      <p:sp>
        <p:nvSpPr>
          <p:cNvPr id="4" name="Espace réservé du numéro de diapositive 3">
            <a:extLst>
              <a:ext uri="{FF2B5EF4-FFF2-40B4-BE49-F238E27FC236}">
                <a16:creationId xmlns:a16="http://schemas.microsoft.com/office/drawing/2014/main" id="{64502B45-8AA1-9C36-1AF4-B8615AF04FA7}"/>
              </a:ext>
            </a:extLst>
          </p:cNvPr>
          <p:cNvSpPr>
            <a:spLocks noGrp="1"/>
          </p:cNvSpPr>
          <p:nvPr>
            <p:ph type="sldNum" sz="quarter" idx="12"/>
          </p:nvPr>
        </p:nvSpPr>
        <p:spPr/>
        <p:txBody>
          <a:bodyPr/>
          <a:lstStyle/>
          <a:p>
            <a:fld id="{3406EB86-A986-45F2-B342-7CAE51224622}" type="slidenum">
              <a:rPr lang="fr-FR" smtClean="0"/>
              <a:t>22</a:t>
            </a:fld>
            <a:endParaRPr lang="fr-FR"/>
          </a:p>
        </p:txBody>
      </p:sp>
    </p:spTree>
    <p:extLst>
      <p:ext uri="{BB962C8B-B14F-4D97-AF65-F5344CB8AC3E}">
        <p14:creationId xmlns:p14="http://schemas.microsoft.com/office/powerpoint/2010/main" val="735122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BB489-015A-BF37-B387-3880CC966787}"/>
              </a:ext>
            </a:extLst>
          </p:cNvPr>
          <p:cNvSpPr>
            <a:spLocks noGrp="1"/>
          </p:cNvSpPr>
          <p:nvPr>
            <p:ph type="title"/>
          </p:nvPr>
        </p:nvSpPr>
        <p:spPr/>
        <p:txBody>
          <a:bodyPr>
            <a:normAutofit/>
          </a:bodyPr>
          <a:lstStyle/>
          <a:p>
            <a:r>
              <a:rPr lang="fr-FR" sz="2400" b="1" dirty="0">
                <a:latin typeface="Times New Roman" panose="02020603050405020304" pitchFamily="18" charset="0"/>
                <a:cs typeface="Times New Roman" panose="02020603050405020304" pitchFamily="18" charset="0"/>
              </a:rPr>
              <a:t>L'organisation du travail</a:t>
            </a:r>
            <a:br>
              <a:rPr lang="fr-FR" dirty="0"/>
            </a:br>
            <a:endParaRPr lang="fr-FR" dirty="0"/>
          </a:p>
        </p:txBody>
      </p:sp>
      <p:sp>
        <p:nvSpPr>
          <p:cNvPr id="3" name="Espace réservé du contenu 2">
            <a:extLst>
              <a:ext uri="{FF2B5EF4-FFF2-40B4-BE49-F238E27FC236}">
                <a16:creationId xmlns:a16="http://schemas.microsoft.com/office/drawing/2014/main" id="{44057014-FBEE-72D4-BE2E-AB44CA96BA17}"/>
              </a:ext>
            </a:extLst>
          </p:cNvPr>
          <p:cNvSpPr>
            <a:spLocks noGrp="1"/>
          </p:cNvSpPr>
          <p:nvPr>
            <p:ph idx="1"/>
          </p:nvPr>
        </p:nvSpPr>
        <p:spPr>
          <a:xfrm>
            <a:off x="628650" y="1253331"/>
            <a:ext cx="7886700" cy="4351338"/>
          </a:xfrm>
        </p:spPr>
        <p:txBody>
          <a:bodyPr>
            <a:normAutofit/>
          </a:bodyPr>
          <a:lstStyle/>
          <a:p>
            <a:pPr marL="0" indent="0">
              <a:lnSpc>
                <a:spcPct val="150000"/>
              </a:lnSpc>
              <a:buNone/>
            </a:pPr>
            <a:r>
              <a:rPr lang="fr-FR" sz="2400" dirty="0">
                <a:latin typeface="Times New Roman" panose="02020603050405020304" pitchFamily="18" charset="0"/>
                <a:cs typeface="Times New Roman" panose="02020603050405020304" pitchFamily="18" charset="0"/>
              </a:rPr>
              <a:t>L’organisation du travail est déterminante pour mener à bien le projet de mémoire. </a:t>
            </a:r>
          </a:p>
        </p:txBody>
      </p:sp>
      <p:sp>
        <p:nvSpPr>
          <p:cNvPr id="4" name="Espace réservé du numéro de diapositive 3">
            <a:extLst>
              <a:ext uri="{FF2B5EF4-FFF2-40B4-BE49-F238E27FC236}">
                <a16:creationId xmlns:a16="http://schemas.microsoft.com/office/drawing/2014/main" id="{55B83F2F-05E8-AFEA-03EB-1EEBEF0883E4}"/>
              </a:ext>
            </a:extLst>
          </p:cNvPr>
          <p:cNvSpPr>
            <a:spLocks noGrp="1"/>
          </p:cNvSpPr>
          <p:nvPr>
            <p:ph type="sldNum" sz="quarter" idx="12"/>
          </p:nvPr>
        </p:nvSpPr>
        <p:spPr/>
        <p:txBody>
          <a:bodyPr/>
          <a:lstStyle/>
          <a:p>
            <a:fld id="{3406EB86-A986-45F2-B342-7CAE51224622}" type="slidenum">
              <a:rPr lang="fr-FR" smtClean="0"/>
              <a:t>23</a:t>
            </a:fld>
            <a:endParaRPr lang="fr-FR"/>
          </a:p>
        </p:txBody>
      </p:sp>
      <p:graphicFrame>
        <p:nvGraphicFramePr>
          <p:cNvPr id="5" name="Diagramme 4">
            <a:extLst>
              <a:ext uri="{FF2B5EF4-FFF2-40B4-BE49-F238E27FC236}">
                <a16:creationId xmlns:a16="http://schemas.microsoft.com/office/drawing/2014/main" id="{9B452B24-19C1-A64D-233D-B5DA112ABCC5}"/>
              </a:ext>
            </a:extLst>
          </p:cNvPr>
          <p:cNvGraphicFramePr/>
          <p:nvPr>
            <p:extLst>
              <p:ext uri="{D42A27DB-BD31-4B8C-83A1-F6EECF244321}">
                <p14:modId xmlns:p14="http://schemas.microsoft.com/office/powerpoint/2010/main" val="2526782716"/>
              </p:ext>
            </p:extLst>
          </p:nvPr>
        </p:nvGraphicFramePr>
        <p:xfrm>
          <a:off x="1524000" y="172545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178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B26FB-9F72-D869-AEFA-1DD1F06D578B}"/>
              </a:ext>
            </a:extLst>
          </p:cNvPr>
          <p:cNvSpPr>
            <a:spLocks noGrp="1"/>
          </p:cNvSpPr>
          <p:nvPr>
            <p:ph type="title"/>
          </p:nvPr>
        </p:nvSpPr>
        <p:spPr>
          <a:xfrm>
            <a:off x="628650" y="222886"/>
            <a:ext cx="7886700" cy="1325563"/>
          </a:xfrm>
        </p:spPr>
        <p:txBody>
          <a:bodyPr>
            <a:normAutofit/>
          </a:bodyPr>
          <a:lstStyle/>
          <a:p>
            <a:r>
              <a:rPr lang="en-001" sz="2800" b="1" dirty="0">
                <a:latin typeface="Times New Roman" panose="02020603050405020304" pitchFamily="18" charset="0"/>
                <a:cs typeface="Times New Roman" panose="02020603050405020304" pitchFamily="18" charset="0"/>
              </a:rPr>
              <a:t>La r</a:t>
            </a:r>
            <a:r>
              <a:rPr lang="fr-FR" sz="2800" b="1" dirty="0">
                <a:latin typeface="Times New Roman" panose="02020603050405020304" pitchFamily="18" charset="0"/>
                <a:cs typeface="Times New Roman" panose="02020603050405020304" pitchFamily="18" charset="0"/>
              </a:rPr>
              <a:t>é</a:t>
            </a:r>
            <a:r>
              <a:rPr lang="en-001" sz="2800" b="1" dirty="0" err="1">
                <a:latin typeface="Times New Roman" panose="02020603050405020304" pitchFamily="18" charset="0"/>
                <a:cs typeface="Times New Roman" panose="02020603050405020304" pitchFamily="18" charset="0"/>
              </a:rPr>
              <a:t>daction</a:t>
            </a:r>
            <a:r>
              <a:rPr lang="en-001" sz="2800" b="1" dirty="0">
                <a:latin typeface="Times New Roman" panose="02020603050405020304" pitchFamily="18" charset="0"/>
                <a:cs typeface="Times New Roman" panose="02020603050405020304" pitchFamily="18" charset="0"/>
              </a:rPr>
              <a:t> </a:t>
            </a:r>
            <a:endParaRPr lang="fr-FR" sz="28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1C37EA04-A051-B670-2361-FE290C58FC90}"/>
              </a:ext>
            </a:extLst>
          </p:cNvPr>
          <p:cNvSpPr>
            <a:spLocks noGrp="1"/>
          </p:cNvSpPr>
          <p:nvPr>
            <p:ph idx="1"/>
          </p:nvPr>
        </p:nvSpPr>
        <p:spPr/>
        <p:txBody>
          <a:bodyPr>
            <a:normAutofit/>
          </a:bodyPr>
          <a:lstStyle/>
          <a:p>
            <a:pPr>
              <a:lnSpc>
                <a:spcPct val="150000"/>
              </a:lnSpc>
            </a:pPr>
            <a:r>
              <a:rPr lang="fr-FR" sz="2400" dirty="0">
                <a:latin typeface="Times New Roman" panose="02020603050405020304" pitchFamily="18" charset="0"/>
                <a:cs typeface="Times New Roman" panose="02020603050405020304" pitchFamily="18" charset="0"/>
              </a:rPr>
              <a:t>Introduction générale</a:t>
            </a:r>
          </a:p>
          <a:p>
            <a:pPr>
              <a:lnSpc>
                <a:spcPct val="150000"/>
              </a:lnSpc>
            </a:pPr>
            <a:r>
              <a:rPr lang="fr-FR" sz="2400" dirty="0">
                <a:latin typeface="Times New Roman" panose="02020603050405020304" pitchFamily="18" charset="0"/>
                <a:cs typeface="Times New Roman" panose="02020603050405020304" pitchFamily="18" charset="0"/>
              </a:rPr>
              <a:t>Le corps de </a:t>
            </a:r>
            <a:r>
              <a:rPr lang="en-001" sz="2400" dirty="0">
                <a:latin typeface="Times New Roman" panose="02020603050405020304" pitchFamily="18" charset="0"/>
                <a:cs typeface="Times New Roman" panose="02020603050405020304" pitchFamily="18" charset="0"/>
              </a:rPr>
              <a:t>m</a:t>
            </a:r>
            <a:r>
              <a:rPr lang="fr-FR" sz="2400" dirty="0">
                <a:latin typeface="Times New Roman" panose="02020603050405020304" pitchFamily="18" charset="0"/>
                <a:cs typeface="Times New Roman" panose="02020603050405020304" pitchFamily="18" charset="0"/>
              </a:rPr>
              <a:t>é</a:t>
            </a:r>
            <a:r>
              <a:rPr lang="en-001" sz="2400" dirty="0">
                <a:latin typeface="Times New Roman" panose="02020603050405020304" pitchFamily="18" charset="0"/>
                <a:cs typeface="Times New Roman" panose="02020603050405020304" pitchFamily="18" charset="0"/>
              </a:rPr>
              <a:t>m</a:t>
            </a:r>
            <a:r>
              <a:rPr lang="fr-FR" sz="2400" dirty="0" err="1">
                <a:latin typeface="Times New Roman" panose="02020603050405020304" pitchFamily="18" charset="0"/>
                <a:cs typeface="Times New Roman" panose="02020603050405020304" pitchFamily="18" charset="0"/>
              </a:rPr>
              <a:t>oire</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a:t>
            </a:r>
            <a:r>
              <a:rPr lang="en-001" sz="24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pitres; p</a:t>
            </a:r>
            <a:r>
              <a:rPr lang="en-001" sz="2400" dirty="0">
                <a:latin typeface="Times New Roman" panose="02020603050405020304" pitchFamily="18" charset="0"/>
                <a:cs typeface="Times New Roman" panose="02020603050405020304" pitchFamily="18" charset="0"/>
              </a:rPr>
              <a:t>a</a:t>
            </a:r>
            <a:r>
              <a:rPr lang="fr-FR" sz="2400" dirty="0" err="1">
                <a:latin typeface="Times New Roman" panose="02020603050405020304" pitchFamily="18" charset="0"/>
                <a:cs typeface="Times New Roman" panose="02020603050405020304" pitchFamily="18" charset="0"/>
              </a:rPr>
              <a:t>rtie</a:t>
            </a:r>
            <a:r>
              <a:rPr lang="fr-FR" sz="2400" dirty="0">
                <a:latin typeface="Times New Roman" panose="02020603050405020304" pitchFamily="18" charset="0"/>
                <a:cs typeface="Times New Roman" panose="02020603050405020304" pitchFamily="18" charset="0"/>
              </a:rPr>
              <a:t>; section</a:t>
            </a:r>
            <a:r>
              <a:rPr lang="en-001" sz="2400" dirty="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a:p>
            <a:pPr>
              <a:lnSpc>
                <a:spcPct val="150000"/>
              </a:lnSpc>
            </a:pPr>
            <a:r>
              <a:rPr lang="fr-FR" sz="2400" dirty="0">
                <a:latin typeface="Times New Roman" panose="02020603050405020304" pitchFamily="18" charset="0"/>
                <a:cs typeface="Times New Roman" panose="02020603050405020304" pitchFamily="18" charset="0"/>
              </a:rPr>
              <a:t>Conclusion générale</a:t>
            </a:r>
          </a:p>
          <a:p>
            <a:pPr>
              <a:lnSpc>
                <a:spcPct val="150000"/>
              </a:lnSpc>
            </a:pPr>
            <a:r>
              <a:rPr lang="fr-FR" sz="2400" dirty="0">
                <a:latin typeface="Times New Roman" panose="02020603050405020304" pitchFamily="18" charset="0"/>
                <a:cs typeface="Times New Roman" panose="02020603050405020304" pitchFamily="18" charset="0"/>
              </a:rPr>
              <a:t>Références </a:t>
            </a:r>
          </a:p>
        </p:txBody>
      </p:sp>
      <p:sp>
        <p:nvSpPr>
          <p:cNvPr id="4" name="Espace réservé du numéro de diapositive 3">
            <a:extLst>
              <a:ext uri="{FF2B5EF4-FFF2-40B4-BE49-F238E27FC236}">
                <a16:creationId xmlns:a16="http://schemas.microsoft.com/office/drawing/2014/main" id="{713676C1-6F2D-7AB0-C5C0-3663C42C4A82}"/>
              </a:ext>
            </a:extLst>
          </p:cNvPr>
          <p:cNvSpPr>
            <a:spLocks noGrp="1"/>
          </p:cNvSpPr>
          <p:nvPr>
            <p:ph type="sldNum" sz="quarter" idx="12"/>
          </p:nvPr>
        </p:nvSpPr>
        <p:spPr/>
        <p:txBody>
          <a:bodyPr/>
          <a:lstStyle/>
          <a:p>
            <a:fld id="{3406EB86-A986-45F2-B342-7CAE51224622}" type="slidenum">
              <a:rPr lang="fr-FR" smtClean="0"/>
              <a:t>24</a:t>
            </a:fld>
            <a:endParaRPr lang="fr-FR"/>
          </a:p>
        </p:txBody>
      </p:sp>
    </p:spTree>
    <p:extLst>
      <p:ext uri="{BB962C8B-B14F-4D97-AF65-F5344CB8AC3E}">
        <p14:creationId xmlns:p14="http://schemas.microsoft.com/office/powerpoint/2010/main" val="3417993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DC957C1-5479-460B-2880-3205A72CBCCF}"/>
              </a:ext>
            </a:extLst>
          </p:cNvPr>
          <p:cNvSpPr>
            <a:spLocks noGrp="1"/>
          </p:cNvSpPr>
          <p:nvPr>
            <p:ph type="sldNum" sz="quarter" idx="12"/>
          </p:nvPr>
        </p:nvSpPr>
        <p:spPr/>
        <p:txBody>
          <a:bodyPr/>
          <a:lstStyle/>
          <a:p>
            <a:fld id="{3406EB86-A986-45F2-B342-7CAE51224622}" type="slidenum">
              <a:rPr lang="fr-FR" smtClean="0"/>
              <a:t>25</a:t>
            </a:fld>
            <a:endParaRPr lang="fr-FR"/>
          </a:p>
        </p:txBody>
      </p:sp>
      <p:pic>
        <p:nvPicPr>
          <p:cNvPr id="2050" name="Picture 2">
            <a:extLst>
              <a:ext uri="{FF2B5EF4-FFF2-40B4-BE49-F238E27FC236}">
                <a16:creationId xmlns:a16="http://schemas.microsoft.com/office/drawing/2014/main" id="{37ED300B-1452-8BE4-E4BE-DE614059F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45" y="924221"/>
            <a:ext cx="7357110" cy="579725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0ECDE99-4244-4FF8-F454-D53EC136EF9A}"/>
              </a:ext>
            </a:extLst>
          </p:cNvPr>
          <p:cNvSpPr txBox="1"/>
          <p:nvPr/>
        </p:nvSpPr>
        <p:spPr>
          <a:xfrm>
            <a:off x="365760" y="308094"/>
            <a:ext cx="4572000" cy="369332"/>
          </a:xfrm>
          <a:prstGeom prst="rect">
            <a:avLst/>
          </a:prstGeom>
          <a:noFill/>
        </p:spPr>
        <p:txBody>
          <a:bodyPr wrap="square">
            <a:spAutoFit/>
          </a:bodyPr>
          <a:lstStyle/>
          <a:p>
            <a:r>
              <a:rPr lang="fr-FR" sz="1800" b="1" dirty="0">
                <a:latin typeface="Times New Roman" panose="02020603050405020304" pitchFamily="18" charset="0"/>
                <a:cs typeface="Times New Roman" panose="02020603050405020304" pitchFamily="18" charset="0"/>
              </a:rPr>
              <a:t>Tableau - planning de suivi d u mémoire</a:t>
            </a:r>
            <a:endParaRPr lang="fr-FR" dirty="0"/>
          </a:p>
        </p:txBody>
      </p:sp>
    </p:spTree>
    <p:extLst>
      <p:ext uri="{BB962C8B-B14F-4D97-AF65-F5344CB8AC3E}">
        <p14:creationId xmlns:p14="http://schemas.microsoft.com/office/powerpoint/2010/main" val="4188722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0E16B5C-A7C9-14FF-51F6-E822332A67FA}"/>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97D8078-2D1F-3955-DC92-85EEA5C0A1AE}"/>
              </a:ext>
            </a:extLst>
          </p:cNvPr>
          <p:cNvSpPr>
            <a:spLocks noGrp="1"/>
          </p:cNvSpPr>
          <p:nvPr>
            <p:ph type="sldNum" sz="quarter" idx="12"/>
          </p:nvPr>
        </p:nvSpPr>
        <p:spPr/>
        <p:txBody>
          <a:bodyPr/>
          <a:lstStyle/>
          <a:p>
            <a:fld id="{3406EB86-A986-45F2-B342-7CAE51224622}" type="slidenum">
              <a:rPr lang="fr-FR" smtClean="0"/>
              <a:t>26</a:t>
            </a:fld>
            <a:endParaRPr lang="fr-FR"/>
          </a:p>
        </p:txBody>
      </p:sp>
      <p:pic>
        <p:nvPicPr>
          <p:cNvPr id="3074" name="Picture 2">
            <a:extLst>
              <a:ext uri="{FF2B5EF4-FFF2-40B4-BE49-F238E27FC236}">
                <a16:creationId xmlns:a16="http://schemas.microsoft.com/office/drawing/2014/main" id="{8C7116C1-7B94-881A-013F-E7745B917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7614"/>
            <a:ext cx="9144000" cy="49593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1DB0D72-E64E-04F3-55AA-D3B04CA74AD8}"/>
              </a:ext>
            </a:extLst>
          </p:cNvPr>
          <p:cNvSpPr/>
          <p:nvPr/>
        </p:nvSpPr>
        <p:spPr>
          <a:xfrm>
            <a:off x="497840" y="1478992"/>
            <a:ext cx="822960" cy="629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D0B78D9A-62E8-CBA4-1871-97797210D21F}"/>
              </a:ext>
            </a:extLst>
          </p:cNvPr>
          <p:cNvSpPr txBox="1"/>
          <p:nvPr/>
        </p:nvSpPr>
        <p:spPr>
          <a:xfrm>
            <a:off x="304800" y="501649"/>
            <a:ext cx="4572000" cy="369332"/>
          </a:xfrm>
          <a:prstGeom prst="rect">
            <a:avLst/>
          </a:prstGeom>
          <a:noFill/>
        </p:spPr>
        <p:txBody>
          <a:bodyPr wrap="square">
            <a:spAutoFit/>
          </a:bodyPr>
          <a:lstStyle/>
          <a:p>
            <a:r>
              <a:rPr lang="fr-FR" sz="1800" b="1" dirty="0">
                <a:latin typeface="Times New Roman" panose="02020603050405020304" pitchFamily="18" charset="0"/>
                <a:cs typeface="Times New Roman" panose="02020603050405020304" pitchFamily="18" charset="0"/>
              </a:rPr>
              <a:t>Tableau - planning de suivi d u mémoire</a:t>
            </a:r>
            <a:endParaRPr lang="fr-FR" dirty="0"/>
          </a:p>
        </p:txBody>
      </p:sp>
    </p:spTree>
    <p:extLst>
      <p:ext uri="{BB962C8B-B14F-4D97-AF65-F5344CB8AC3E}">
        <p14:creationId xmlns:p14="http://schemas.microsoft.com/office/powerpoint/2010/main" val="4077276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27B2C-1154-F915-28F7-830E757792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AA8B75-D2BF-B610-7A5B-229BFB6A6D72}"/>
              </a:ext>
            </a:extLst>
          </p:cNvPr>
          <p:cNvSpPr>
            <a:spLocks noGrp="1"/>
          </p:cNvSpPr>
          <p:nvPr>
            <p:ph type="title"/>
          </p:nvPr>
        </p:nvSpPr>
        <p:spPr>
          <a:xfrm>
            <a:off x="647700" y="-208916"/>
            <a:ext cx="7886700" cy="1325563"/>
          </a:xfrm>
        </p:spPr>
        <p:txBody>
          <a:bodyPr>
            <a:noAutofit/>
          </a:bodyPr>
          <a:lstStyle/>
          <a:p>
            <a:r>
              <a:rPr lang="fr-FR" sz="2000" b="1" dirty="0">
                <a:latin typeface="Times New Roman" panose="02020603050405020304" pitchFamily="18" charset="0"/>
                <a:cs typeface="Times New Roman" panose="02020603050405020304" pitchFamily="18" charset="0"/>
              </a:rPr>
              <a:t>Tableau - planning de suivi d u mémoire</a:t>
            </a:r>
            <a:br>
              <a:rPr lang="fr-FR" sz="2400" b="1" dirty="0">
                <a:latin typeface="Times New Roman" panose="02020603050405020304" pitchFamily="18" charset="0"/>
                <a:cs typeface="Times New Roman" panose="02020603050405020304" pitchFamily="18" charset="0"/>
              </a:rPr>
            </a:br>
            <a:endParaRPr lang="fr-FR" sz="2400"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88C28652-2E7A-DC06-0D66-4673EF8B523F}"/>
              </a:ext>
            </a:extLst>
          </p:cNvPr>
          <p:cNvSpPr>
            <a:spLocks noGrp="1"/>
          </p:cNvSpPr>
          <p:nvPr>
            <p:ph type="sldNum" sz="quarter" idx="12"/>
          </p:nvPr>
        </p:nvSpPr>
        <p:spPr/>
        <p:txBody>
          <a:bodyPr/>
          <a:lstStyle/>
          <a:p>
            <a:fld id="{3406EB86-A986-45F2-B342-7CAE51224622}" type="slidenum">
              <a:rPr lang="fr-FR" smtClean="0"/>
              <a:t>27</a:t>
            </a:fld>
            <a:endParaRPr lang="fr-FR"/>
          </a:p>
        </p:txBody>
      </p:sp>
      <p:pic>
        <p:nvPicPr>
          <p:cNvPr id="6" name="Image 5">
            <a:extLst>
              <a:ext uri="{FF2B5EF4-FFF2-40B4-BE49-F238E27FC236}">
                <a16:creationId xmlns:a16="http://schemas.microsoft.com/office/drawing/2014/main" id="{C77BEAC0-934A-3289-0EE2-8FF240AF4190}"/>
              </a:ext>
            </a:extLst>
          </p:cNvPr>
          <p:cNvPicPr>
            <a:picLocks noChangeAspect="1"/>
          </p:cNvPicPr>
          <p:nvPr/>
        </p:nvPicPr>
        <p:blipFill>
          <a:blip r:embed="rId2"/>
          <a:stretch>
            <a:fillRect/>
          </a:stretch>
        </p:blipFill>
        <p:spPr>
          <a:xfrm>
            <a:off x="1914536" y="386080"/>
            <a:ext cx="5314927" cy="6471920"/>
          </a:xfrm>
          <a:prstGeom prst="rect">
            <a:avLst/>
          </a:prstGeom>
        </p:spPr>
      </p:pic>
      <p:cxnSp>
        <p:nvCxnSpPr>
          <p:cNvPr id="5" name="Connecteur droit avec flèche 4">
            <a:extLst>
              <a:ext uri="{FF2B5EF4-FFF2-40B4-BE49-F238E27FC236}">
                <a16:creationId xmlns:a16="http://schemas.microsoft.com/office/drawing/2014/main" id="{88CC3A7B-083C-57A5-A01D-D9AB8B811823}"/>
              </a:ext>
            </a:extLst>
          </p:cNvPr>
          <p:cNvCxnSpPr/>
          <p:nvPr/>
        </p:nvCxnSpPr>
        <p:spPr>
          <a:xfrm>
            <a:off x="1310640" y="6721476"/>
            <a:ext cx="6908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22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EBF2E-6794-4F4A-72DD-5A4DA9229886}"/>
              </a:ext>
            </a:extLst>
          </p:cNvPr>
          <p:cNvSpPr>
            <a:spLocks noGrp="1"/>
          </p:cNvSpPr>
          <p:nvPr>
            <p:ph type="title"/>
          </p:nvPr>
        </p:nvSpPr>
        <p:spPr>
          <a:xfrm>
            <a:off x="557530" y="18255"/>
            <a:ext cx="7886700" cy="1325563"/>
          </a:xfrm>
        </p:spPr>
        <p:txBody>
          <a:bodyPr>
            <a:normAutofit/>
          </a:bodyPr>
          <a:lstStyle/>
          <a:p>
            <a:r>
              <a:rPr lang="fr-FR" sz="2000" b="1" dirty="0">
                <a:latin typeface="Times New Roman" panose="02020603050405020304" pitchFamily="18" charset="0"/>
                <a:cs typeface="Times New Roman" panose="02020603050405020304" pitchFamily="18" charset="0"/>
              </a:rPr>
              <a:t>LA SOUTENANCE</a:t>
            </a:r>
          </a:p>
        </p:txBody>
      </p:sp>
      <p:sp>
        <p:nvSpPr>
          <p:cNvPr id="3" name="Espace réservé du contenu 2">
            <a:extLst>
              <a:ext uri="{FF2B5EF4-FFF2-40B4-BE49-F238E27FC236}">
                <a16:creationId xmlns:a16="http://schemas.microsoft.com/office/drawing/2014/main" id="{3F956177-F70E-6238-A831-935F91CF4847}"/>
              </a:ext>
            </a:extLst>
          </p:cNvPr>
          <p:cNvSpPr>
            <a:spLocks noGrp="1"/>
          </p:cNvSpPr>
          <p:nvPr>
            <p:ph idx="1"/>
          </p:nvPr>
        </p:nvSpPr>
        <p:spPr>
          <a:xfrm>
            <a:off x="557530" y="1343818"/>
            <a:ext cx="7886700" cy="4351338"/>
          </a:xfrm>
        </p:spPr>
        <p:txBody>
          <a:bodyPr>
            <a:normAutofit/>
          </a:bodyPr>
          <a:lstStyle/>
          <a:p>
            <a:pPr marL="0" indent="0">
              <a:buNone/>
            </a:pPr>
            <a:r>
              <a:rPr lang="fr-FR" sz="2400" dirty="0">
                <a:latin typeface="Times New Roman" panose="02020603050405020304" pitchFamily="18" charset="0"/>
                <a:cs typeface="Times New Roman" panose="02020603050405020304" pitchFamily="18" charset="0"/>
              </a:rPr>
              <a:t>L’objectif de la soutenance est de vérifier :</a:t>
            </a:r>
            <a:endParaRPr lang="en-001" sz="2400" dirty="0">
              <a:latin typeface="Times New Roman" panose="02020603050405020304" pitchFamily="18" charset="0"/>
              <a:cs typeface="Times New Roman" panose="02020603050405020304" pitchFamily="18" charset="0"/>
            </a:endParaRPr>
          </a:p>
          <a:p>
            <a:pPr marL="0" indent="0">
              <a:buNone/>
            </a:pPr>
            <a:endParaRPr lang="en-001" sz="2400" dirty="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fr-FR" sz="2400" dirty="0">
                <a:latin typeface="Times New Roman" panose="02020603050405020304" pitchFamily="18" charset="0"/>
                <a:cs typeface="Times New Roman" panose="02020603050405020304" pitchFamily="18" charset="0"/>
              </a:rPr>
              <a:t>votre capacité à exposer oralement et clairement votre travail ;</a:t>
            </a:r>
            <a:endParaRPr lang="en-001"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fr-FR"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fr-FR" sz="2400" dirty="0">
                <a:latin typeface="Times New Roman" panose="02020603050405020304" pitchFamily="18" charset="0"/>
                <a:cs typeface="Times New Roman" panose="02020603050405020304" pitchFamily="18" charset="0"/>
              </a:rPr>
              <a:t>votre capacité à répondre aux questions des membres du jury.</a:t>
            </a:r>
          </a:p>
        </p:txBody>
      </p:sp>
      <p:sp>
        <p:nvSpPr>
          <p:cNvPr id="4" name="Espace réservé du numéro de diapositive 3">
            <a:extLst>
              <a:ext uri="{FF2B5EF4-FFF2-40B4-BE49-F238E27FC236}">
                <a16:creationId xmlns:a16="http://schemas.microsoft.com/office/drawing/2014/main" id="{69AECBFD-76BB-2D55-7094-E1B7BC574F62}"/>
              </a:ext>
            </a:extLst>
          </p:cNvPr>
          <p:cNvSpPr>
            <a:spLocks noGrp="1"/>
          </p:cNvSpPr>
          <p:nvPr>
            <p:ph type="sldNum" sz="quarter" idx="12"/>
          </p:nvPr>
        </p:nvSpPr>
        <p:spPr/>
        <p:txBody>
          <a:bodyPr/>
          <a:lstStyle/>
          <a:p>
            <a:fld id="{3406EB86-A986-45F2-B342-7CAE51224622}" type="slidenum">
              <a:rPr lang="fr-FR" smtClean="0"/>
              <a:t>28</a:t>
            </a:fld>
            <a:endParaRPr lang="fr-FR"/>
          </a:p>
        </p:txBody>
      </p:sp>
    </p:spTree>
    <p:extLst>
      <p:ext uri="{BB962C8B-B14F-4D97-AF65-F5344CB8AC3E}">
        <p14:creationId xmlns:p14="http://schemas.microsoft.com/office/powerpoint/2010/main" val="66943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BF713D-325F-2102-5AD0-B13DCD187C2A}"/>
              </a:ext>
            </a:extLst>
          </p:cNvPr>
          <p:cNvSpPr>
            <a:spLocks noGrp="1"/>
          </p:cNvSpPr>
          <p:nvPr>
            <p:ph idx="1"/>
          </p:nvPr>
        </p:nvSpPr>
        <p:spPr>
          <a:xfrm>
            <a:off x="628650" y="616584"/>
            <a:ext cx="7886700" cy="5438776"/>
          </a:xfrm>
        </p:spPr>
        <p:txBody>
          <a:bodyPr>
            <a:normAutofit/>
          </a:bodyPr>
          <a:lstStyle/>
          <a:p>
            <a:pPr marL="0" indent="0">
              <a:buNone/>
            </a:pPr>
            <a:r>
              <a:rPr lang="fr-FR" b="1" dirty="0"/>
              <a:t>La préparation de la soutenance</a:t>
            </a:r>
            <a:endParaRPr lang="en-001" b="1" dirty="0"/>
          </a:p>
          <a:p>
            <a:pPr marL="0" indent="0" algn="just">
              <a:lnSpc>
                <a:spcPct val="150000"/>
              </a:lnSpc>
              <a:buNone/>
            </a:pPr>
            <a:r>
              <a:rPr lang="en-001" sz="2400" dirty="0">
                <a:latin typeface="Times New Roman" panose="02020603050405020304" pitchFamily="18" charset="0"/>
                <a:cs typeface="Times New Roman" panose="02020603050405020304" pitchFamily="18" charset="0"/>
              </a:rPr>
              <a:t>Il y a trois phases</a:t>
            </a:r>
            <a:r>
              <a:rPr lang="fr-FR" sz="2400" dirty="0">
                <a:latin typeface="Times New Roman" panose="02020603050405020304" pitchFamily="18" charset="0"/>
                <a:cs typeface="Times New Roman" panose="02020603050405020304" pitchFamily="18" charset="0"/>
              </a:rPr>
              <a:t>:</a:t>
            </a:r>
            <a:endParaRPr lang="en-001" sz="2400" dirty="0">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fr-FR" sz="2400" dirty="0">
                <a:solidFill>
                  <a:schemeClr val="accent1"/>
                </a:solidFill>
                <a:latin typeface="Times New Roman" panose="02020603050405020304" pitchFamily="18" charset="0"/>
                <a:cs typeface="Times New Roman" panose="02020603050405020304" pitchFamily="18" charset="0"/>
              </a:rPr>
              <a:t>la relecture du mémoire </a:t>
            </a:r>
            <a:r>
              <a:rPr lang="fr-FR" sz="2400" dirty="0">
                <a:latin typeface="Times New Roman" panose="02020603050405020304" pitchFamily="18" charset="0"/>
                <a:cs typeface="Times New Roman" panose="02020603050405020304" pitchFamily="18" charset="0"/>
              </a:rPr>
              <a:t>et la préparation d'un errata récapitulatif des coquilles orthographiques ayant échappé aux lectures précédentes et qui sera distribué aux membres du jury au début de la soutenance ;</a:t>
            </a:r>
          </a:p>
          <a:p>
            <a:pPr marL="457200" indent="-457200" algn="just">
              <a:lnSpc>
                <a:spcPct val="150000"/>
              </a:lnSpc>
              <a:buFont typeface="+mj-lt"/>
              <a:buAutoNum type="arabicPeriod"/>
            </a:pPr>
            <a:r>
              <a:rPr lang="fr-FR" sz="2400" dirty="0">
                <a:latin typeface="Times New Roman" panose="02020603050405020304" pitchFamily="18" charset="0"/>
                <a:cs typeface="Times New Roman" panose="02020603050405020304" pitchFamily="18" charset="0"/>
              </a:rPr>
              <a:t>la préparation du support de </a:t>
            </a:r>
            <a:r>
              <a:rPr lang="fr-FR" sz="2400" dirty="0">
                <a:solidFill>
                  <a:schemeClr val="accent1"/>
                </a:solidFill>
                <a:latin typeface="Times New Roman" panose="02020603050405020304" pitchFamily="18" charset="0"/>
                <a:cs typeface="Times New Roman" panose="02020603050405020304" pitchFamily="18" charset="0"/>
              </a:rPr>
              <a:t>présentation orale </a:t>
            </a:r>
            <a:r>
              <a:rPr lang="fr-FR" sz="2400" dirty="0">
                <a:latin typeface="Times New Roman" panose="02020603050405020304" pitchFamily="18" charset="0"/>
                <a:cs typeface="Times New Roman" panose="02020603050405020304" pitchFamily="18" charset="0"/>
              </a:rPr>
              <a:t>;</a:t>
            </a:r>
          </a:p>
          <a:p>
            <a:pPr marL="457200" indent="-457200" algn="just">
              <a:lnSpc>
                <a:spcPct val="150000"/>
              </a:lnSpc>
              <a:buFont typeface="+mj-lt"/>
              <a:buAutoNum type="arabicPeriod"/>
            </a:pPr>
            <a:r>
              <a:rPr lang="fr-FR" sz="2400" dirty="0">
                <a:latin typeface="Times New Roman" panose="02020603050405020304" pitchFamily="18" charset="0"/>
                <a:cs typeface="Times New Roman" panose="02020603050405020304" pitchFamily="18" charset="0"/>
              </a:rPr>
              <a:t>la préparation des </a:t>
            </a:r>
            <a:r>
              <a:rPr lang="fr-FR" sz="2400" dirty="0">
                <a:solidFill>
                  <a:schemeClr val="accent1"/>
                </a:solidFill>
                <a:latin typeface="Times New Roman" panose="02020603050405020304" pitchFamily="18" charset="0"/>
                <a:cs typeface="Times New Roman" panose="02020603050405020304" pitchFamily="18" charset="0"/>
              </a:rPr>
              <a:t>réponses aux questions</a:t>
            </a:r>
            <a:r>
              <a:rPr lang="fr-FR" sz="2400" dirty="0">
                <a:latin typeface="Times New Roman" panose="02020603050405020304" pitchFamily="18" charset="0"/>
                <a:cs typeface="Times New Roman" panose="02020603050405020304" pitchFamily="18" charset="0"/>
              </a:rPr>
              <a:t> qui peuvent vous être posées.</a:t>
            </a:r>
          </a:p>
          <a:p>
            <a:endParaRPr lang="fr-FR" dirty="0"/>
          </a:p>
        </p:txBody>
      </p:sp>
      <p:sp>
        <p:nvSpPr>
          <p:cNvPr id="4" name="Espace réservé du numéro de diapositive 3">
            <a:extLst>
              <a:ext uri="{FF2B5EF4-FFF2-40B4-BE49-F238E27FC236}">
                <a16:creationId xmlns:a16="http://schemas.microsoft.com/office/drawing/2014/main" id="{8F478662-2575-7D71-8D2F-5447CB9DB420}"/>
              </a:ext>
            </a:extLst>
          </p:cNvPr>
          <p:cNvSpPr>
            <a:spLocks noGrp="1"/>
          </p:cNvSpPr>
          <p:nvPr>
            <p:ph type="sldNum" sz="quarter" idx="12"/>
          </p:nvPr>
        </p:nvSpPr>
        <p:spPr/>
        <p:txBody>
          <a:bodyPr/>
          <a:lstStyle/>
          <a:p>
            <a:fld id="{3406EB86-A986-45F2-B342-7CAE51224622}" type="slidenum">
              <a:rPr lang="fr-FR" smtClean="0"/>
              <a:t>29</a:t>
            </a:fld>
            <a:endParaRPr lang="fr-FR"/>
          </a:p>
        </p:txBody>
      </p:sp>
    </p:spTree>
    <p:extLst>
      <p:ext uri="{BB962C8B-B14F-4D97-AF65-F5344CB8AC3E}">
        <p14:creationId xmlns:p14="http://schemas.microsoft.com/office/powerpoint/2010/main" val="235714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9F553-70EA-B66F-296D-1D242D5ADE4A}"/>
              </a:ext>
            </a:extLst>
          </p:cNvPr>
          <p:cNvSpPr>
            <a:spLocks noGrp="1"/>
          </p:cNvSpPr>
          <p:nvPr>
            <p:ph type="title"/>
          </p:nvPr>
        </p:nvSpPr>
        <p:spPr>
          <a:xfrm>
            <a:off x="628650" y="113982"/>
            <a:ext cx="7886700" cy="1325563"/>
          </a:xfrm>
        </p:spPr>
        <p:txBody>
          <a:bodyPr>
            <a:normAutofit/>
          </a:bodyPr>
          <a:lstStyle/>
          <a:p>
            <a:r>
              <a:rPr lang="en-001" sz="2800" b="1" dirty="0">
                <a:latin typeface="Times New Roman" panose="02020603050405020304" pitchFamily="18" charset="0"/>
                <a:cs typeface="Times New Roman" panose="02020603050405020304" pitchFamily="18" charset="0"/>
              </a:rPr>
              <a:t>Partie 1</a:t>
            </a:r>
            <a:r>
              <a:rPr lang="fr-FR" sz="2800" b="1" dirty="0">
                <a:latin typeface="Times New Roman" panose="02020603050405020304" pitchFamily="18" charset="0"/>
                <a:cs typeface="Times New Roman" panose="02020603050405020304" pitchFamily="18" charset="0"/>
              </a:rPr>
              <a:t>:</a:t>
            </a:r>
            <a:r>
              <a:rPr lang="en-001" sz="2800" b="1" dirty="0">
                <a:latin typeface="Times New Roman" panose="02020603050405020304" pitchFamily="18" charset="0"/>
                <a:cs typeface="Times New Roman" panose="02020603050405020304" pitchFamily="18" charset="0"/>
              </a:rPr>
              <a:t> la r</a:t>
            </a:r>
            <a:r>
              <a:rPr lang="fr-FR" sz="2800" b="1" dirty="0">
                <a:latin typeface="Times New Roman" panose="02020603050405020304" pitchFamily="18" charset="0"/>
                <a:cs typeface="Times New Roman" panose="02020603050405020304" pitchFamily="18" charset="0"/>
              </a:rPr>
              <a:t>é</a:t>
            </a:r>
            <a:r>
              <a:rPr lang="en-001" sz="2800" b="1" dirty="0" err="1">
                <a:latin typeface="Times New Roman" panose="02020603050405020304" pitchFamily="18" charset="0"/>
                <a:cs typeface="Times New Roman" panose="02020603050405020304" pitchFamily="18" charset="0"/>
              </a:rPr>
              <a:t>daction</a:t>
            </a:r>
            <a:r>
              <a:rPr lang="en-001" sz="2800" b="1" dirty="0">
                <a:latin typeface="Times New Roman" panose="02020603050405020304" pitchFamily="18" charset="0"/>
                <a:cs typeface="Times New Roman" panose="02020603050405020304" pitchFamily="18" charset="0"/>
              </a:rPr>
              <a:t> d</a:t>
            </a:r>
            <a:r>
              <a:rPr lang="fr-FR" sz="2800" b="1" dirty="0">
                <a:latin typeface="Times New Roman" panose="02020603050405020304" pitchFamily="18" charset="0"/>
                <a:cs typeface="Times New Roman" panose="02020603050405020304" pitchFamily="18" charset="0"/>
              </a:rPr>
              <a:t>’</a:t>
            </a:r>
            <a:r>
              <a:rPr lang="en-001" sz="2800" b="1" dirty="0">
                <a:latin typeface="Times New Roman" panose="02020603050405020304" pitchFamily="18" charset="0"/>
                <a:cs typeface="Times New Roman" panose="02020603050405020304" pitchFamily="18" charset="0"/>
              </a:rPr>
              <a:t>un rapport du stage </a:t>
            </a:r>
            <a:endParaRPr lang="fr-FR" sz="28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FF6BA4D2-6379-23EE-934D-DECAACD3AE36}"/>
              </a:ext>
            </a:extLst>
          </p:cNvPr>
          <p:cNvSpPr>
            <a:spLocks noGrp="1"/>
          </p:cNvSpPr>
          <p:nvPr>
            <p:ph idx="1"/>
          </p:nvPr>
        </p:nvSpPr>
        <p:spPr>
          <a:xfrm>
            <a:off x="628650" y="1729898"/>
            <a:ext cx="7886700" cy="4351338"/>
          </a:xfrm>
        </p:spPr>
        <p:txBody>
          <a:bodyPr/>
          <a:lstStyle/>
          <a:p>
            <a:pPr marL="0" indent="0" algn="just">
              <a:buNone/>
            </a:pPr>
            <a:r>
              <a:rPr lang="fr-FR" sz="2200" dirty="0">
                <a:latin typeface="Times New Roman" panose="02020603050405020304" pitchFamily="18" charset="0"/>
                <a:cs typeface="Times New Roman" panose="02020603050405020304" pitchFamily="18" charset="0"/>
              </a:rPr>
              <a:t>Le stage est un moment clé de la formation du Master indifférencié. S</a:t>
            </a:r>
            <a:r>
              <a:rPr lang="en-001" sz="2200" dirty="0">
                <a:latin typeface="Times New Roman" panose="02020603050405020304" pitchFamily="18" charset="0"/>
                <a:cs typeface="Times New Roman" panose="02020603050405020304" pitchFamily="18" charset="0"/>
              </a:rPr>
              <a:t>on </a:t>
            </a:r>
            <a:r>
              <a:rPr lang="fr-FR" sz="2200" dirty="0">
                <a:latin typeface="Times New Roman" panose="02020603050405020304" pitchFamily="18" charset="0"/>
                <a:cs typeface="Times New Roman" panose="02020603050405020304" pitchFamily="18" charset="0"/>
              </a:rPr>
              <a:t>intérêt</a:t>
            </a:r>
            <a:r>
              <a:rPr lang="en-001" sz="2200" dirty="0">
                <a:latin typeface="Times New Roman" panose="02020603050405020304" pitchFamily="18" charset="0"/>
                <a:cs typeface="Times New Roman" panose="02020603050405020304" pitchFamily="18" charset="0"/>
              </a:rPr>
              <a:t> </a:t>
            </a:r>
            <a:r>
              <a:rPr lang="en-001" sz="2200" dirty="0" err="1">
                <a:latin typeface="Times New Roman" panose="02020603050405020304" pitchFamily="18" charset="0"/>
                <a:cs typeface="Times New Roman" panose="02020603050405020304" pitchFamily="18" charset="0"/>
              </a:rPr>
              <a:t>est</a:t>
            </a:r>
            <a:r>
              <a:rPr lang="en-001" sz="2200" dirty="0">
                <a:latin typeface="Times New Roman" panose="02020603050405020304" pitchFamily="18" charset="0"/>
                <a:cs typeface="Times New Roman" panose="02020603050405020304" pitchFamily="18" charset="0"/>
              </a:rPr>
              <a:t> le </a:t>
            </a:r>
            <a:r>
              <a:rPr lang="en-001" sz="2200" dirty="0" err="1">
                <a:latin typeface="Times New Roman" panose="02020603050405020304" pitchFamily="18" charset="0"/>
                <a:cs typeface="Times New Roman" panose="02020603050405020304" pitchFamily="18" charset="0"/>
              </a:rPr>
              <a:t>suivant</a:t>
            </a:r>
            <a:r>
              <a:rPr lang="fr-FR" sz="2200" dirty="0">
                <a:latin typeface="Times New Roman" panose="02020603050405020304" pitchFamily="18" charset="0"/>
                <a:cs typeface="Times New Roman" panose="02020603050405020304" pitchFamily="18" charset="0"/>
              </a:rPr>
              <a:t>:</a:t>
            </a:r>
            <a:endParaRPr lang="en-001" sz="2200" dirty="0">
              <a:latin typeface="Times New Roman" panose="02020603050405020304" pitchFamily="18" charset="0"/>
              <a:cs typeface="Times New Roman" panose="02020603050405020304" pitchFamily="18" charset="0"/>
            </a:endParaRPr>
          </a:p>
          <a:p>
            <a:pPr marL="0" indent="0" algn="just">
              <a:buNone/>
            </a:pPr>
            <a:r>
              <a:rPr lang="en-001" sz="2200" dirty="0">
                <a:latin typeface="Times New Roman" panose="02020603050405020304" pitchFamily="18" charset="0"/>
                <a:cs typeface="Times New Roman" panose="02020603050405020304" pitchFamily="18" charset="0"/>
              </a:rPr>
              <a:t> </a:t>
            </a:r>
          </a:p>
          <a:p>
            <a:pPr algn="just"/>
            <a:r>
              <a:rPr lang="fr-FR" sz="2200" dirty="0">
                <a:latin typeface="Times New Roman" panose="02020603050405020304" pitchFamily="18" charset="0"/>
                <a:cs typeface="Times New Roman" panose="02020603050405020304" pitchFamily="18" charset="0"/>
              </a:rPr>
              <a:t>Il concrétise une </a:t>
            </a:r>
            <a:r>
              <a:rPr lang="fr-FR" sz="2200" b="1" dirty="0">
                <a:solidFill>
                  <a:schemeClr val="accent1"/>
                </a:solidFill>
                <a:latin typeface="Times New Roman" panose="02020603050405020304" pitchFamily="18" charset="0"/>
                <a:cs typeface="Times New Roman" panose="02020603050405020304" pitchFamily="18" charset="0"/>
              </a:rPr>
              <a:t>phase d’apprentissage pratique</a:t>
            </a:r>
            <a:r>
              <a:rPr lang="fr-FR" sz="2200" b="1" dirty="0">
                <a:latin typeface="Times New Roman" panose="02020603050405020304" pitchFamily="18" charset="0"/>
                <a:cs typeface="Times New Roman" panose="02020603050405020304" pitchFamily="18" charset="0"/>
              </a:rPr>
              <a:t> </a:t>
            </a:r>
            <a:r>
              <a:rPr lang="fr-FR" sz="2200" dirty="0">
                <a:latin typeface="Times New Roman" panose="02020603050405020304" pitchFamily="18" charset="0"/>
                <a:cs typeface="Times New Roman" panose="02020603050405020304" pitchFamily="18" charset="0"/>
              </a:rPr>
              <a:t>de savoirs, de savoir-faire et savoir-être dans le domaine du développement. </a:t>
            </a:r>
            <a:endParaRPr lang="en-001" sz="2200" dirty="0">
              <a:latin typeface="Times New Roman" panose="02020603050405020304" pitchFamily="18" charset="0"/>
              <a:cs typeface="Times New Roman" panose="02020603050405020304" pitchFamily="18" charset="0"/>
            </a:endParaRPr>
          </a:p>
          <a:p>
            <a:pPr algn="just"/>
            <a:endParaRPr lang="en-001" sz="2200" dirty="0">
              <a:latin typeface="Times New Roman" panose="02020603050405020304" pitchFamily="18" charset="0"/>
              <a:cs typeface="Times New Roman" panose="02020603050405020304" pitchFamily="18" charset="0"/>
            </a:endParaRPr>
          </a:p>
          <a:p>
            <a:pPr algn="just"/>
            <a:r>
              <a:rPr lang="fr-FR" sz="2200" dirty="0">
                <a:latin typeface="Times New Roman" panose="02020603050405020304" pitchFamily="18" charset="0"/>
                <a:cs typeface="Times New Roman" panose="02020603050405020304" pitchFamily="18" charset="0"/>
              </a:rPr>
              <a:t>Il permet aussi un point d’ancrage pour </a:t>
            </a:r>
            <a:r>
              <a:rPr lang="fr-FR" sz="2200" b="1" dirty="0">
                <a:solidFill>
                  <a:schemeClr val="accent1"/>
                </a:solidFill>
                <a:latin typeface="Times New Roman" panose="02020603050405020304" pitchFamily="18" charset="0"/>
                <a:cs typeface="Times New Roman" panose="02020603050405020304" pitchFamily="18" charset="0"/>
              </a:rPr>
              <a:t>développer un réseau personnel de connaissances </a:t>
            </a:r>
            <a:r>
              <a:rPr lang="fr-FR" sz="2200" dirty="0">
                <a:latin typeface="Times New Roman" panose="02020603050405020304" pitchFamily="18" charset="0"/>
                <a:cs typeface="Times New Roman" panose="02020603050405020304" pitchFamily="18" charset="0"/>
              </a:rPr>
              <a:t>qui sera essentiel dans la recherche d’un emploi par la suite.</a:t>
            </a:r>
          </a:p>
          <a:p>
            <a:endParaRPr lang="fr-FR" dirty="0"/>
          </a:p>
        </p:txBody>
      </p:sp>
      <p:sp>
        <p:nvSpPr>
          <p:cNvPr id="4" name="Espace réservé du numéro de diapositive 3">
            <a:extLst>
              <a:ext uri="{FF2B5EF4-FFF2-40B4-BE49-F238E27FC236}">
                <a16:creationId xmlns:a16="http://schemas.microsoft.com/office/drawing/2014/main" id="{6C263689-9B4B-94D2-70EA-A1872E06409B}"/>
              </a:ext>
            </a:extLst>
          </p:cNvPr>
          <p:cNvSpPr>
            <a:spLocks noGrp="1"/>
          </p:cNvSpPr>
          <p:nvPr>
            <p:ph type="sldNum" sz="quarter" idx="12"/>
          </p:nvPr>
        </p:nvSpPr>
        <p:spPr/>
        <p:txBody>
          <a:bodyPr/>
          <a:lstStyle/>
          <a:p>
            <a:fld id="{3406EB86-A986-45F2-B342-7CAE51224622}" type="slidenum">
              <a:rPr lang="fr-FR" smtClean="0"/>
              <a:t>3</a:t>
            </a:fld>
            <a:endParaRPr lang="fr-FR"/>
          </a:p>
        </p:txBody>
      </p:sp>
    </p:spTree>
    <p:extLst>
      <p:ext uri="{BB962C8B-B14F-4D97-AF65-F5344CB8AC3E}">
        <p14:creationId xmlns:p14="http://schemas.microsoft.com/office/powerpoint/2010/main" val="1435448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AF7654-96EE-297D-92E3-A53333818434}"/>
              </a:ext>
            </a:extLst>
          </p:cNvPr>
          <p:cNvSpPr>
            <a:spLocks noGrp="1"/>
          </p:cNvSpPr>
          <p:nvPr>
            <p:ph idx="1"/>
          </p:nvPr>
        </p:nvSpPr>
        <p:spPr>
          <a:xfrm>
            <a:off x="628650" y="894080"/>
            <a:ext cx="7886700" cy="5282883"/>
          </a:xfrm>
        </p:spPr>
        <p:txBody>
          <a:bodyPr>
            <a:normAutofit/>
          </a:bodyPr>
          <a:lstStyle/>
          <a:p>
            <a:pPr marL="0" indent="0">
              <a:lnSpc>
                <a:spcPct val="150000"/>
              </a:lnSpc>
              <a:buNone/>
            </a:pPr>
            <a:r>
              <a:rPr lang="fr-FR" sz="2400" b="1" dirty="0">
                <a:latin typeface="Times New Roman" panose="02020603050405020304" pitchFamily="18" charset="0"/>
                <a:cs typeface="Times New Roman" panose="02020603050405020304" pitchFamily="18" charset="0"/>
              </a:rPr>
              <a:t>Les supports visuels de présentation orale</a:t>
            </a:r>
            <a:endParaRPr lang="en-001" sz="2400" b="1" dirty="0">
              <a:latin typeface="Times New Roman" panose="02020603050405020304" pitchFamily="18" charset="0"/>
              <a:cs typeface="Times New Roman" panose="02020603050405020304" pitchFamily="18" charset="0"/>
            </a:endParaRPr>
          </a:p>
          <a:p>
            <a:pPr marL="0" indent="0">
              <a:lnSpc>
                <a:spcPct val="150000"/>
              </a:lnSpc>
              <a:buNone/>
            </a:pPr>
            <a:endParaRPr lang="fr-FR" sz="800" b="1" dirty="0">
              <a:latin typeface="Times New Roman" panose="02020603050405020304" pitchFamily="18" charset="0"/>
              <a:cs typeface="Times New Roman" panose="02020603050405020304" pitchFamily="18" charset="0"/>
            </a:endParaRPr>
          </a:p>
          <a:p>
            <a:pPr marL="0" indent="0" algn="just">
              <a:lnSpc>
                <a:spcPct val="150000"/>
              </a:lnSpc>
              <a:buNone/>
            </a:pPr>
            <a:r>
              <a:rPr lang="en-001"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Il est désormais d'usage de préparer la présentation orale à l'aide de diapositives conçues avec le logiciel </a:t>
            </a:r>
            <a:r>
              <a:rPr lang="fr-FR" sz="2400" dirty="0">
                <a:solidFill>
                  <a:schemeClr val="accent1"/>
                </a:solidFill>
                <a:latin typeface="Times New Roman" panose="02020603050405020304" pitchFamily="18" charset="0"/>
                <a:cs typeface="Times New Roman" panose="02020603050405020304" pitchFamily="18" charset="0"/>
              </a:rPr>
              <a:t>Powerpoint</a:t>
            </a:r>
            <a:r>
              <a:rPr lang="fr-FR" sz="2400" dirty="0">
                <a:latin typeface="Times New Roman" panose="02020603050405020304" pitchFamily="18" charset="0"/>
                <a:cs typeface="Times New Roman" panose="02020603050405020304" pitchFamily="18" charset="0"/>
              </a:rPr>
              <a:t>.</a:t>
            </a:r>
            <a:r>
              <a:rPr lang="en-001"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Pour une durée d'une quinzaine de minutes, il faut compter une quinzaine de diapositives. Mais le plus simple et le plus efficace est de simuler la présentation orale pour en vérifier la durée.</a:t>
            </a:r>
          </a:p>
        </p:txBody>
      </p:sp>
      <p:sp>
        <p:nvSpPr>
          <p:cNvPr id="4" name="Espace réservé du numéro de diapositive 3">
            <a:extLst>
              <a:ext uri="{FF2B5EF4-FFF2-40B4-BE49-F238E27FC236}">
                <a16:creationId xmlns:a16="http://schemas.microsoft.com/office/drawing/2014/main" id="{8EEAF18E-5ED3-C24B-6AD0-1A5F87284FBF}"/>
              </a:ext>
            </a:extLst>
          </p:cNvPr>
          <p:cNvSpPr>
            <a:spLocks noGrp="1"/>
          </p:cNvSpPr>
          <p:nvPr>
            <p:ph type="sldNum" sz="quarter" idx="12"/>
          </p:nvPr>
        </p:nvSpPr>
        <p:spPr/>
        <p:txBody>
          <a:bodyPr/>
          <a:lstStyle/>
          <a:p>
            <a:fld id="{3406EB86-A986-45F2-B342-7CAE51224622}" type="slidenum">
              <a:rPr lang="fr-FR" smtClean="0"/>
              <a:t>30</a:t>
            </a:fld>
            <a:endParaRPr lang="fr-FR"/>
          </a:p>
        </p:txBody>
      </p:sp>
    </p:spTree>
    <p:extLst>
      <p:ext uri="{BB962C8B-B14F-4D97-AF65-F5344CB8AC3E}">
        <p14:creationId xmlns:p14="http://schemas.microsoft.com/office/powerpoint/2010/main" val="727310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030DC2C-89A3-5478-5327-084C8C6CA1E6}"/>
              </a:ext>
            </a:extLst>
          </p:cNvPr>
          <p:cNvSpPr>
            <a:spLocks noGrp="1"/>
          </p:cNvSpPr>
          <p:nvPr>
            <p:ph idx="1"/>
          </p:nvPr>
        </p:nvSpPr>
        <p:spPr>
          <a:xfrm>
            <a:off x="628650" y="802640"/>
            <a:ext cx="7886700" cy="5374323"/>
          </a:xfrm>
        </p:spPr>
        <p:txBody>
          <a:bodyPr>
            <a:normAutofit/>
          </a:bodyPr>
          <a:lstStyle/>
          <a:p>
            <a:pPr marL="0" indent="0">
              <a:buNone/>
            </a:pPr>
            <a:r>
              <a:rPr lang="fr-FR" sz="2400" dirty="0">
                <a:latin typeface="Times New Roman" panose="02020603050405020304" pitchFamily="18" charset="0"/>
                <a:cs typeface="Times New Roman" panose="02020603050405020304" pitchFamily="18" charset="0"/>
              </a:rPr>
              <a:t>La présentation orale comprend généralement :</a:t>
            </a:r>
            <a:endParaRPr lang="en-001" sz="2400" dirty="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fr-FR" sz="2400" dirty="0">
                <a:solidFill>
                  <a:schemeClr val="accent1"/>
                </a:solidFill>
                <a:latin typeface="Times New Roman" panose="02020603050405020304" pitchFamily="18" charset="0"/>
                <a:cs typeface="Times New Roman" panose="02020603050405020304" pitchFamily="18" charset="0"/>
              </a:rPr>
              <a:t>le rappel de l'objectif du mémoire ;</a:t>
            </a:r>
          </a:p>
          <a:p>
            <a:pPr marL="457200" indent="-457200">
              <a:lnSpc>
                <a:spcPct val="150000"/>
              </a:lnSpc>
              <a:buFont typeface="+mj-lt"/>
              <a:buAutoNum type="arabicPeriod"/>
            </a:pPr>
            <a:r>
              <a:rPr lang="fr-FR" sz="2400" dirty="0">
                <a:solidFill>
                  <a:schemeClr val="accent1"/>
                </a:solidFill>
                <a:latin typeface="Times New Roman" panose="02020603050405020304" pitchFamily="18" charset="0"/>
                <a:cs typeface="Times New Roman" panose="02020603050405020304" pitchFamily="18" charset="0"/>
              </a:rPr>
              <a:t>la méthodologie ou le déroulement du travail ;</a:t>
            </a:r>
          </a:p>
          <a:p>
            <a:pPr marL="457200" indent="-457200">
              <a:lnSpc>
                <a:spcPct val="150000"/>
              </a:lnSpc>
              <a:buFont typeface="+mj-lt"/>
              <a:buAutoNum type="arabicPeriod"/>
            </a:pPr>
            <a:r>
              <a:rPr lang="fr-FR" sz="2400" dirty="0">
                <a:solidFill>
                  <a:schemeClr val="accent1"/>
                </a:solidFill>
                <a:latin typeface="Times New Roman" panose="02020603050405020304" pitchFamily="18" charset="0"/>
                <a:cs typeface="Times New Roman" panose="02020603050405020304" pitchFamily="18" charset="0"/>
              </a:rPr>
              <a:t>les principaux résultats ;</a:t>
            </a:r>
          </a:p>
          <a:p>
            <a:pPr marL="457200" indent="-457200">
              <a:lnSpc>
                <a:spcPct val="150000"/>
              </a:lnSpc>
              <a:buFont typeface="+mj-lt"/>
              <a:buAutoNum type="arabicPeriod"/>
            </a:pPr>
            <a:r>
              <a:rPr lang="fr-FR" sz="2400" dirty="0">
                <a:solidFill>
                  <a:schemeClr val="accent1"/>
                </a:solidFill>
                <a:latin typeface="Times New Roman" panose="02020603050405020304" pitchFamily="18" charset="0"/>
                <a:cs typeface="Times New Roman" panose="02020603050405020304" pitchFamily="18" charset="0"/>
              </a:rPr>
              <a:t>les limites du travail ;</a:t>
            </a:r>
          </a:p>
          <a:p>
            <a:pPr marL="457200" indent="-457200">
              <a:lnSpc>
                <a:spcPct val="150000"/>
              </a:lnSpc>
              <a:buFont typeface="+mj-lt"/>
              <a:buAutoNum type="arabicPeriod"/>
            </a:pPr>
            <a:r>
              <a:rPr lang="fr-FR" sz="2400" dirty="0">
                <a:solidFill>
                  <a:schemeClr val="accent1"/>
                </a:solidFill>
                <a:latin typeface="Times New Roman" panose="02020603050405020304" pitchFamily="18" charset="0"/>
                <a:cs typeface="Times New Roman" panose="02020603050405020304" pitchFamily="18" charset="0"/>
              </a:rPr>
              <a:t>ses prolongements possibles</a:t>
            </a:r>
            <a:r>
              <a:rPr lang="fr-FR" sz="2400" dirty="0">
                <a:latin typeface="Times New Roman" panose="02020603050405020304" pitchFamily="18" charset="0"/>
                <a:cs typeface="Times New Roman" panose="02020603050405020304" pitchFamily="18" charset="0"/>
              </a:rPr>
              <a:t>.</a:t>
            </a:r>
          </a:p>
        </p:txBody>
      </p:sp>
      <p:sp>
        <p:nvSpPr>
          <p:cNvPr id="4" name="Espace réservé du numéro de diapositive 3">
            <a:extLst>
              <a:ext uri="{FF2B5EF4-FFF2-40B4-BE49-F238E27FC236}">
                <a16:creationId xmlns:a16="http://schemas.microsoft.com/office/drawing/2014/main" id="{5166996E-F2E3-49EE-5171-7BC5542C2639}"/>
              </a:ext>
            </a:extLst>
          </p:cNvPr>
          <p:cNvSpPr>
            <a:spLocks noGrp="1"/>
          </p:cNvSpPr>
          <p:nvPr>
            <p:ph type="sldNum" sz="quarter" idx="12"/>
          </p:nvPr>
        </p:nvSpPr>
        <p:spPr/>
        <p:txBody>
          <a:bodyPr/>
          <a:lstStyle/>
          <a:p>
            <a:fld id="{3406EB86-A986-45F2-B342-7CAE51224622}" type="slidenum">
              <a:rPr lang="fr-FR" smtClean="0"/>
              <a:t>31</a:t>
            </a:fld>
            <a:endParaRPr lang="fr-FR"/>
          </a:p>
        </p:txBody>
      </p:sp>
    </p:spTree>
    <p:extLst>
      <p:ext uri="{BB962C8B-B14F-4D97-AF65-F5344CB8AC3E}">
        <p14:creationId xmlns:p14="http://schemas.microsoft.com/office/powerpoint/2010/main" val="3130269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A5D3D3B-3F2D-FC71-CEE6-7CA611299F3E}"/>
              </a:ext>
            </a:extLst>
          </p:cNvPr>
          <p:cNvSpPr>
            <a:spLocks noGrp="1"/>
          </p:cNvSpPr>
          <p:nvPr>
            <p:ph idx="1"/>
          </p:nvPr>
        </p:nvSpPr>
        <p:spPr>
          <a:xfrm>
            <a:off x="628650" y="829945"/>
            <a:ext cx="7886700" cy="4351338"/>
          </a:xfrm>
        </p:spPr>
        <p:txBody>
          <a:bodyPr>
            <a:normAutofit lnSpcReduction="10000"/>
          </a:bodyPr>
          <a:lstStyle/>
          <a:p>
            <a:pPr marL="0" indent="0">
              <a:buNone/>
            </a:pPr>
            <a:r>
              <a:rPr lang="fr-FR" sz="2400" b="1" dirty="0">
                <a:latin typeface="Times New Roman" panose="02020603050405020304" pitchFamily="18" charset="0"/>
                <a:cs typeface="Times New Roman" panose="02020603050405020304" pitchFamily="18" charset="0"/>
              </a:rPr>
              <a:t>Les diapositives doivent être :</a:t>
            </a:r>
            <a:endParaRPr lang="en-001" sz="2400" b="1" dirty="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fr-FR" sz="2400" b="1" dirty="0">
                <a:solidFill>
                  <a:schemeClr val="accent1"/>
                </a:solidFill>
                <a:latin typeface="Times New Roman" panose="02020603050405020304" pitchFamily="18" charset="0"/>
                <a:cs typeface="Times New Roman" panose="02020603050405020304" pitchFamily="18" charset="0"/>
              </a:rPr>
              <a:t>lisibles : </a:t>
            </a:r>
            <a:r>
              <a:rPr lang="fr-FR" sz="2400" dirty="0">
                <a:latin typeface="Times New Roman" panose="02020603050405020304" pitchFamily="18" charset="0"/>
                <a:cs typeface="Times New Roman" panose="02020603050405020304" pitchFamily="18" charset="0"/>
              </a:rPr>
              <a:t>utilisez de gros caractères et un modèle unique pour toute la présentation ;</a:t>
            </a:r>
          </a:p>
          <a:p>
            <a:pPr marL="457200" indent="-457200" algn="just">
              <a:lnSpc>
                <a:spcPct val="150000"/>
              </a:lnSpc>
              <a:buFont typeface="+mj-lt"/>
              <a:buAutoNum type="arabicPeriod"/>
            </a:pPr>
            <a:r>
              <a:rPr lang="fr-FR" sz="2400" b="1" dirty="0">
                <a:solidFill>
                  <a:schemeClr val="accent1"/>
                </a:solidFill>
                <a:latin typeface="Times New Roman" panose="02020603050405020304" pitchFamily="18" charset="0"/>
                <a:cs typeface="Times New Roman" panose="02020603050405020304" pitchFamily="18" charset="0"/>
              </a:rPr>
              <a:t>faciles à comprendre : </a:t>
            </a:r>
            <a:r>
              <a:rPr lang="fr-FR" sz="2400" dirty="0">
                <a:latin typeface="Times New Roman" panose="02020603050405020304" pitchFamily="18" charset="0"/>
                <a:cs typeface="Times New Roman" panose="02020603050405020304" pitchFamily="18" charset="0"/>
              </a:rPr>
              <a:t>évitez les tableaux trop chargés et utilisez des phrases courtes que vous commenterez ;</a:t>
            </a:r>
          </a:p>
          <a:p>
            <a:pPr marL="457200" indent="-457200" algn="just">
              <a:lnSpc>
                <a:spcPct val="150000"/>
              </a:lnSpc>
              <a:buFont typeface="+mj-lt"/>
              <a:buAutoNum type="arabicPeriod"/>
            </a:pPr>
            <a:r>
              <a:rPr lang="fr-FR" sz="2400" b="1" dirty="0">
                <a:solidFill>
                  <a:schemeClr val="accent1"/>
                </a:solidFill>
                <a:latin typeface="Times New Roman" panose="02020603050405020304" pitchFamily="18" charset="0"/>
                <a:cs typeface="Times New Roman" panose="02020603050405020304" pitchFamily="18" charset="0"/>
              </a:rPr>
              <a:t>sobres : </a:t>
            </a:r>
            <a:r>
              <a:rPr lang="fr-FR" sz="2400" dirty="0">
                <a:latin typeface="Times New Roman" panose="02020603050405020304" pitchFamily="18" charset="0"/>
                <a:cs typeface="Times New Roman" panose="02020603050405020304" pitchFamily="18" charset="0"/>
              </a:rPr>
              <a:t>évitez les animations sonores déplacées et l'excès d'effets spéciaux disponibles dans Powerpoint</a:t>
            </a:r>
            <a:r>
              <a:rPr lang="en-001" sz="2400" dirty="0">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D9F3F08F-73C3-D85D-62B7-42B7E83131F8}"/>
              </a:ext>
            </a:extLst>
          </p:cNvPr>
          <p:cNvSpPr>
            <a:spLocks noGrp="1"/>
          </p:cNvSpPr>
          <p:nvPr>
            <p:ph type="sldNum" sz="quarter" idx="12"/>
          </p:nvPr>
        </p:nvSpPr>
        <p:spPr/>
        <p:txBody>
          <a:bodyPr/>
          <a:lstStyle/>
          <a:p>
            <a:fld id="{3406EB86-A986-45F2-B342-7CAE51224622}" type="slidenum">
              <a:rPr lang="fr-FR" smtClean="0"/>
              <a:t>32</a:t>
            </a:fld>
            <a:endParaRPr lang="fr-FR"/>
          </a:p>
        </p:txBody>
      </p:sp>
    </p:spTree>
    <p:extLst>
      <p:ext uri="{BB962C8B-B14F-4D97-AF65-F5344CB8AC3E}">
        <p14:creationId xmlns:p14="http://schemas.microsoft.com/office/powerpoint/2010/main" val="2256397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29B50-DD51-6606-3CB0-5B5CF35B9E8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E798B7E-13E2-BF36-2F1D-BEE8481CEF56}"/>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6A60612-49EC-C648-D75D-3ECFBFA20780}"/>
              </a:ext>
            </a:extLst>
          </p:cNvPr>
          <p:cNvSpPr>
            <a:spLocks noGrp="1"/>
          </p:cNvSpPr>
          <p:nvPr>
            <p:ph type="sldNum" sz="quarter" idx="12"/>
          </p:nvPr>
        </p:nvSpPr>
        <p:spPr/>
        <p:txBody>
          <a:bodyPr/>
          <a:lstStyle/>
          <a:p>
            <a:fld id="{3406EB86-A986-45F2-B342-7CAE51224622}" type="slidenum">
              <a:rPr lang="fr-FR" smtClean="0"/>
              <a:t>33</a:t>
            </a:fld>
            <a:endParaRPr lang="fr-FR"/>
          </a:p>
        </p:txBody>
      </p:sp>
      <p:pic>
        <p:nvPicPr>
          <p:cNvPr id="1028" name="Picture 4" descr="Cinq questions à se poser pour choisir entre un BTS et un BUT - L'Etudiant">
            <a:extLst>
              <a:ext uri="{FF2B5EF4-FFF2-40B4-BE49-F238E27FC236}">
                <a16:creationId xmlns:a16="http://schemas.microsoft.com/office/drawing/2014/main" id="{347E0B13-6165-0680-E08C-760EDA191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91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2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F71F1ED-60AE-E304-8AFA-22EDA49A521C}"/>
              </a:ext>
            </a:extLst>
          </p:cNvPr>
          <p:cNvSpPr>
            <a:spLocks noGrp="1"/>
          </p:cNvSpPr>
          <p:nvPr>
            <p:ph type="sldNum" sz="quarter" idx="12"/>
          </p:nvPr>
        </p:nvSpPr>
        <p:spPr/>
        <p:txBody>
          <a:bodyPr/>
          <a:lstStyle/>
          <a:p>
            <a:fld id="{3406EB86-A986-45F2-B342-7CAE51224622}" type="slidenum">
              <a:rPr lang="fr-FR" smtClean="0"/>
              <a:t>4</a:t>
            </a:fld>
            <a:endParaRPr lang="fr-FR"/>
          </a:p>
        </p:txBody>
      </p:sp>
      <p:pic>
        <p:nvPicPr>
          <p:cNvPr id="4098" name="Picture 2">
            <a:extLst>
              <a:ext uri="{FF2B5EF4-FFF2-40B4-BE49-F238E27FC236}">
                <a16:creationId xmlns:a16="http://schemas.microsoft.com/office/drawing/2014/main" id="{B2AB9F83-0C1C-4D1A-6C11-A9640660C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8" y="1431925"/>
            <a:ext cx="7966572" cy="456850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5823371-056C-6B4D-3ADB-BE08293910AD}"/>
              </a:ext>
            </a:extLst>
          </p:cNvPr>
          <p:cNvSpPr txBox="1"/>
          <p:nvPr/>
        </p:nvSpPr>
        <p:spPr>
          <a:xfrm>
            <a:off x="538480" y="304800"/>
            <a:ext cx="7966572"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Il y a deux types de stage: </a:t>
            </a:r>
          </a:p>
        </p:txBody>
      </p:sp>
      <p:sp>
        <p:nvSpPr>
          <p:cNvPr id="3" name="Ellipse 2">
            <a:extLst>
              <a:ext uri="{FF2B5EF4-FFF2-40B4-BE49-F238E27FC236}">
                <a16:creationId xmlns:a16="http://schemas.microsoft.com/office/drawing/2014/main" id="{8AA8495B-37A5-03A2-E51B-3A3F28336452}"/>
              </a:ext>
            </a:extLst>
          </p:cNvPr>
          <p:cNvSpPr/>
          <p:nvPr/>
        </p:nvSpPr>
        <p:spPr>
          <a:xfrm>
            <a:off x="3359785" y="1076007"/>
            <a:ext cx="2424430" cy="11002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a:t>
            </a:r>
            <a:r>
              <a:rPr lang="fr-FR" dirty="0" err="1">
                <a:solidFill>
                  <a:schemeClr val="tx1"/>
                </a:solidFill>
              </a:rPr>
              <a:t>étudiants</a:t>
            </a:r>
            <a:r>
              <a:rPr lang="fr-FR" dirty="0" err="1"/>
              <a:t>s</a:t>
            </a:r>
            <a:endParaRPr lang="fr-FR" dirty="0"/>
          </a:p>
        </p:txBody>
      </p:sp>
      <p:sp>
        <p:nvSpPr>
          <p:cNvPr id="5" name="Ellipse 4">
            <a:extLst>
              <a:ext uri="{FF2B5EF4-FFF2-40B4-BE49-F238E27FC236}">
                <a16:creationId xmlns:a16="http://schemas.microsoft.com/office/drawing/2014/main" id="{E901910C-41DA-DFEF-7612-AA86CA793ADB}"/>
              </a:ext>
            </a:extLst>
          </p:cNvPr>
          <p:cNvSpPr/>
          <p:nvPr/>
        </p:nvSpPr>
        <p:spPr>
          <a:xfrm>
            <a:off x="3359785" y="5078106"/>
            <a:ext cx="2424430" cy="11002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de</a:t>
            </a:r>
            <a:r>
              <a:rPr lang="en-001" dirty="0" err="1">
                <a:solidFill>
                  <a:schemeClr val="tx1"/>
                </a:solidFill>
              </a:rPr>
              <a:t>mandeurs</a:t>
            </a:r>
            <a:r>
              <a:rPr lang="en-001" dirty="0">
                <a:solidFill>
                  <a:schemeClr val="tx1"/>
                </a:solidFill>
              </a:rPr>
              <a:t> </a:t>
            </a:r>
            <a:r>
              <a:rPr lang="fr-FR" dirty="0">
                <a:solidFill>
                  <a:schemeClr val="tx1"/>
                </a:solidFill>
              </a:rPr>
              <a:t>d’e</a:t>
            </a:r>
            <a:r>
              <a:rPr lang="en-001" dirty="0">
                <a:solidFill>
                  <a:schemeClr val="tx1"/>
                </a:solidFill>
              </a:rPr>
              <a:t>m</a:t>
            </a:r>
            <a:r>
              <a:rPr lang="fr-FR" dirty="0" err="1">
                <a:solidFill>
                  <a:schemeClr val="tx1"/>
                </a:solidFill>
              </a:rPr>
              <a:t>plois</a:t>
            </a:r>
            <a:r>
              <a:rPr lang="fr-FR" dirty="0">
                <a:solidFill>
                  <a:schemeClr val="tx1"/>
                </a:solidFill>
              </a:rPr>
              <a:t> </a:t>
            </a:r>
            <a:r>
              <a:rPr lang="fr-FR" dirty="0"/>
              <a:t>s</a:t>
            </a:r>
          </a:p>
        </p:txBody>
      </p:sp>
      <p:cxnSp>
        <p:nvCxnSpPr>
          <p:cNvPr id="11" name="Connecteur droit avec flèche 10">
            <a:extLst>
              <a:ext uri="{FF2B5EF4-FFF2-40B4-BE49-F238E27FC236}">
                <a16:creationId xmlns:a16="http://schemas.microsoft.com/office/drawing/2014/main" id="{FE5E6137-AF49-C3AD-0A25-03F6B656F484}"/>
              </a:ext>
            </a:extLst>
          </p:cNvPr>
          <p:cNvCxnSpPr/>
          <p:nvPr/>
        </p:nvCxnSpPr>
        <p:spPr>
          <a:xfrm>
            <a:off x="3190240" y="1998334"/>
            <a:ext cx="640080" cy="3559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3F3F7580-26C4-7EFF-A0D8-C2A54BD16326}"/>
              </a:ext>
            </a:extLst>
          </p:cNvPr>
          <p:cNvCxnSpPr>
            <a:cxnSpLocks/>
          </p:cNvCxnSpPr>
          <p:nvPr/>
        </p:nvCxnSpPr>
        <p:spPr>
          <a:xfrm flipV="1">
            <a:off x="3058160" y="4826000"/>
            <a:ext cx="751840" cy="3454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6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Étapes d'une stage à l'étranger">
            <a:extLst>
              <a:ext uri="{FF2B5EF4-FFF2-40B4-BE49-F238E27FC236}">
                <a16:creationId xmlns:a16="http://schemas.microsoft.com/office/drawing/2014/main" id="{F1159EF9-186A-623A-FDCC-A27512235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63638"/>
            <a:ext cx="8890000" cy="270033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2BA8F1E3-13D3-4CAC-3A83-BDCD988197FB}"/>
              </a:ext>
            </a:extLst>
          </p:cNvPr>
          <p:cNvSpPr>
            <a:spLocks noGrp="1"/>
          </p:cNvSpPr>
          <p:nvPr>
            <p:ph type="sldNum" sz="quarter" idx="12"/>
          </p:nvPr>
        </p:nvSpPr>
        <p:spPr/>
        <p:txBody>
          <a:bodyPr/>
          <a:lstStyle/>
          <a:p>
            <a:fld id="{3406EB86-A986-45F2-B342-7CAE51224622}" type="slidenum">
              <a:rPr lang="fr-FR" smtClean="0"/>
              <a:t>5</a:t>
            </a:fld>
            <a:endParaRPr lang="fr-FR"/>
          </a:p>
        </p:txBody>
      </p:sp>
      <p:sp>
        <p:nvSpPr>
          <p:cNvPr id="3" name="ZoneTexte 2">
            <a:extLst>
              <a:ext uri="{FF2B5EF4-FFF2-40B4-BE49-F238E27FC236}">
                <a16:creationId xmlns:a16="http://schemas.microsoft.com/office/drawing/2014/main" id="{D5977A29-4D94-CC11-3FE3-D978165F4452}"/>
              </a:ext>
            </a:extLst>
          </p:cNvPr>
          <p:cNvSpPr txBox="1"/>
          <p:nvPr/>
        </p:nvSpPr>
        <p:spPr>
          <a:xfrm>
            <a:off x="574040" y="4734034"/>
            <a:ext cx="8153400" cy="960328"/>
          </a:xfrm>
          <a:prstGeom prst="rect">
            <a:avLst/>
          </a:prstGeom>
          <a:noFill/>
        </p:spPr>
        <p:txBody>
          <a:bodyPr wrap="square">
            <a:spAutoFit/>
          </a:bodyPr>
          <a:lstStyle/>
          <a:p>
            <a:pPr algn="just">
              <a:lnSpc>
                <a:spcPct val="150000"/>
              </a:lnSpc>
            </a:pPr>
            <a:r>
              <a:rPr lang="fr-FR" sz="2000" b="0" i="0" dirty="0">
                <a:solidFill>
                  <a:srgbClr val="000000"/>
                </a:solidFill>
                <a:effectLst/>
                <a:latin typeface="Times New Roman" panose="02020603050405020304" pitchFamily="18" charset="0"/>
                <a:cs typeface="Times New Roman" panose="02020603050405020304" pitchFamily="18" charset="0"/>
              </a:rPr>
              <a:t>L’essor des stages tient à un consensus implicite entre les acteurs du triangle des stages</a:t>
            </a:r>
            <a:r>
              <a:rPr lang="en-001" sz="2000" b="0" i="0" dirty="0">
                <a:solidFill>
                  <a:srgbClr val="000000"/>
                </a:solidFill>
                <a:effectLst/>
                <a:latin typeface="Times New Roman" panose="02020603050405020304" pitchFamily="18" charset="0"/>
                <a:cs typeface="Times New Roman" panose="02020603050405020304" pitchFamily="18" charset="0"/>
              </a:rPr>
              <a:t> </a:t>
            </a:r>
            <a:r>
              <a:rPr lang="en-001" sz="2000" b="0" i="0" dirty="0" err="1">
                <a:solidFill>
                  <a:srgbClr val="000000"/>
                </a:solidFill>
                <a:effectLst/>
                <a:latin typeface="Times New Roman" panose="02020603050405020304" pitchFamily="18" charset="0"/>
                <a:cs typeface="Times New Roman" panose="02020603050405020304" pitchFamily="18" charset="0"/>
              </a:rPr>
              <a:t>suivant</a:t>
            </a:r>
            <a:endParaRPr lang="fr-FR" sz="2000"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8329336F-44C6-A76D-6BC6-59513ED000E0}"/>
              </a:ext>
            </a:extLst>
          </p:cNvPr>
          <p:cNvSpPr txBox="1"/>
          <p:nvPr/>
        </p:nvSpPr>
        <p:spPr>
          <a:xfrm>
            <a:off x="355600" y="6435331"/>
            <a:ext cx="8432800" cy="369332"/>
          </a:xfrm>
          <a:prstGeom prst="rect">
            <a:avLst/>
          </a:prstGeom>
          <a:noFill/>
        </p:spPr>
        <p:txBody>
          <a:bodyPr wrap="square">
            <a:spAutoFit/>
          </a:bodyPr>
          <a:lstStyle/>
          <a:p>
            <a:r>
              <a:rPr lang="fr-FR" dirty="0">
                <a:hlinkClick r:id="rId3"/>
              </a:rPr>
              <a:t>Quels effets de l’inflation des stages dans l’enseignement supérieur ? (openedition.org)</a:t>
            </a:r>
            <a:endParaRPr lang="fr-FR" dirty="0"/>
          </a:p>
        </p:txBody>
      </p:sp>
    </p:spTree>
    <p:extLst>
      <p:ext uri="{BB962C8B-B14F-4D97-AF65-F5344CB8AC3E}">
        <p14:creationId xmlns:p14="http://schemas.microsoft.com/office/powerpoint/2010/main" val="42532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1 : Le triangle du stage">
            <a:extLst>
              <a:ext uri="{FF2B5EF4-FFF2-40B4-BE49-F238E27FC236}">
                <a16:creationId xmlns:a16="http://schemas.microsoft.com/office/drawing/2014/main" id="{C6519F9D-D3A3-6D38-C5D7-1D4C89413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279531"/>
            <a:ext cx="8575040" cy="6441945"/>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a:extLst>
              <a:ext uri="{FF2B5EF4-FFF2-40B4-BE49-F238E27FC236}">
                <a16:creationId xmlns:a16="http://schemas.microsoft.com/office/drawing/2014/main" id="{BF69BDDC-6EF0-6504-4FB9-77D5BAFF044A}"/>
              </a:ext>
            </a:extLst>
          </p:cNvPr>
          <p:cNvSpPr>
            <a:spLocks noGrp="1"/>
          </p:cNvSpPr>
          <p:nvPr>
            <p:ph type="sldNum" sz="quarter" idx="12"/>
          </p:nvPr>
        </p:nvSpPr>
        <p:spPr/>
        <p:txBody>
          <a:bodyPr/>
          <a:lstStyle/>
          <a:p>
            <a:fld id="{3406EB86-A986-45F2-B342-7CAE51224622}" type="slidenum">
              <a:rPr lang="fr-FR" smtClean="0"/>
              <a:t>6</a:t>
            </a:fld>
            <a:endParaRPr lang="fr-FR"/>
          </a:p>
        </p:txBody>
      </p:sp>
    </p:spTree>
    <p:extLst>
      <p:ext uri="{BB962C8B-B14F-4D97-AF65-F5344CB8AC3E}">
        <p14:creationId xmlns:p14="http://schemas.microsoft.com/office/powerpoint/2010/main" val="55680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A5C60-3F93-FEB8-6999-47C2F1275E0C}"/>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113372F-26AC-B461-5BFA-EF64C97F680C}"/>
              </a:ext>
            </a:extLst>
          </p:cNvPr>
          <p:cNvSpPr>
            <a:spLocks noGrp="1"/>
          </p:cNvSpPr>
          <p:nvPr>
            <p:ph type="sldNum" sz="quarter" idx="12"/>
          </p:nvPr>
        </p:nvSpPr>
        <p:spPr/>
        <p:txBody>
          <a:bodyPr/>
          <a:lstStyle/>
          <a:p>
            <a:fld id="{3406EB86-A986-45F2-B342-7CAE51224622}" type="slidenum">
              <a:rPr lang="fr-FR" smtClean="0"/>
              <a:t>7</a:t>
            </a:fld>
            <a:endParaRPr lang="fr-FR"/>
          </a:p>
        </p:txBody>
      </p:sp>
      <p:pic>
        <p:nvPicPr>
          <p:cNvPr id="9218" name="Picture 2" descr="Les 8 étapes clés du stage de découverte de 3ème | JobIRL">
            <a:extLst>
              <a:ext uri="{FF2B5EF4-FFF2-40B4-BE49-F238E27FC236}">
                <a16:creationId xmlns:a16="http://schemas.microsoft.com/office/drawing/2014/main" id="{AB5F1F66-541F-93DE-1BCE-4C7112FD7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720" y="68262"/>
            <a:ext cx="6512560" cy="6721476"/>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C21036C5-0E43-C2E1-8DA2-357914878F6E}"/>
              </a:ext>
            </a:extLst>
          </p:cNvPr>
          <p:cNvSpPr/>
          <p:nvPr/>
        </p:nvSpPr>
        <p:spPr>
          <a:xfrm>
            <a:off x="4297680" y="3813493"/>
            <a:ext cx="3027680" cy="1036320"/>
          </a:xfrm>
          <a:prstGeom prst="ellipse">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llipse 2">
            <a:extLst>
              <a:ext uri="{FF2B5EF4-FFF2-40B4-BE49-F238E27FC236}">
                <a16:creationId xmlns:a16="http://schemas.microsoft.com/office/drawing/2014/main" id="{7DDE1A56-4A03-2E2E-2074-328FFF949C66}"/>
              </a:ext>
            </a:extLst>
          </p:cNvPr>
          <p:cNvSpPr/>
          <p:nvPr/>
        </p:nvSpPr>
        <p:spPr>
          <a:xfrm>
            <a:off x="2590800" y="5080000"/>
            <a:ext cx="1483360" cy="1351280"/>
          </a:xfrm>
          <a:prstGeom prst="ellipse">
            <a:avLst/>
          </a:prstGeom>
          <a:noFill/>
          <a:ln w="2857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5933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2C2789-CDDE-2367-75BB-D7CF928C72A1}"/>
              </a:ext>
            </a:extLst>
          </p:cNvPr>
          <p:cNvSpPr>
            <a:spLocks noGrp="1"/>
          </p:cNvSpPr>
          <p:nvPr>
            <p:ph idx="1"/>
          </p:nvPr>
        </p:nvSpPr>
        <p:spPr>
          <a:xfrm>
            <a:off x="628650" y="762000"/>
            <a:ext cx="7886700" cy="5618163"/>
          </a:xfrm>
        </p:spPr>
        <p:txBody>
          <a:bodyPr>
            <a:normAutofit/>
          </a:bodyPr>
          <a:lstStyle/>
          <a:p>
            <a:pPr marL="0" indent="0">
              <a:buNone/>
            </a:pPr>
            <a:r>
              <a:rPr lang="fr-FR" sz="2400" b="1" dirty="0">
                <a:latin typeface="Times New Roman" panose="02020603050405020304" pitchFamily="18" charset="0"/>
                <a:cs typeface="Times New Roman" panose="02020603050405020304" pitchFamily="18" charset="0"/>
              </a:rPr>
              <a:t>Définition</a:t>
            </a:r>
            <a:r>
              <a:rPr lang="en-001" sz="2400" b="1" dirty="0">
                <a:latin typeface="Times New Roman" panose="02020603050405020304" pitchFamily="18" charset="0"/>
                <a:cs typeface="Times New Roman" panose="02020603050405020304" pitchFamily="18" charset="0"/>
              </a:rPr>
              <a:t> du rapport du stage </a:t>
            </a:r>
          </a:p>
          <a:p>
            <a:pPr marL="0" indent="0">
              <a:buNone/>
            </a:pPr>
            <a:endParaRPr lang="en-001" sz="24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001" sz="2200" dirty="0">
                <a:latin typeface="Times New Roman" panose="02020603050405020304" pitchFamily="18" charset="0"/>
                <a:cs typeface="Times New Roman" panose="02020603050405020304" pitchFamily="18" charset="0"/>
              </a:rPr>
              <a:t>C</a:t>
            </a:r>
            <a:r>
              <a:rPr lang="fr-FR" sz="2200" dirty="0">
                <a:latin typeface="Times New Roman" panose="02020603050405020304" pitchFamily="18" charset="0"/>
                <a:cs typeface="Times New Roman" panose="02020603050405020304" pitchFamily="18" charset="0"/>
              </a:rPr>
              <a:t>’est un document qui permet de juger le niveau de rigueur et de professionnalisme du candidat. </a:t>
            </a:r>
            <a:r>
              <a:rPr lang="en-001" sz="2200" dirty="0">
                <a:latin typeface="Times New Roman" panose="02020603050405020304" pitchFamily="18" charset="0"/>
                <a:cs typeface="Times New Roman" panose="02020603050405020304" pitchFamily="18" charset="0"/>
              </a:rPr>
              <a:t>Il</a:t>
            </a:r>
            <a:r>
              <a:rPr lang="fr-FR" sz="2200" dirty="0">
                <a:latin typeface="Times New Roman" panose="02020603050405020304" pitchFamily="18" charset="0"/>
                <a:cs typeface="Times New Roman" panose="02020603050405020304" pitchFamily="18" charset="0"/>
              </a:rPr>
              <a:t> montre </a:t>
            </a:r>
            <a:r>
              <a:rPr lang="en-001" sz="2200" dirty="0">
                <a:latin typeface="Times New Roman" panose="02020603050405020304" pitchFamily="18" charset="0"/>
                <a:cs typeface="Times New Roman" panose="02020603050405020304" pitchFamily="18" charset="0"/>
              </a:rPr>
              <a:t>s</a:t>
            </a:r>
            <a:r>
              <a:rPr lang="fr-FR" sz="2200" dirty="0">
                <a:latin typeface="Times New Roman" panose="02020603050405020304" pitchFamily="18" charset="0"/>
                <a:cs typeface="Times New Roman" panose="02020603050405020304" pitchFamily="18" charset="0"/>
              </a:rPr>
              <a:t>a capacité à analyser, à synthétiser et à présenter un projet. </a:t>
            </a:r>
            <a:endParaRPr lang="en-001" sz="2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001" sz="2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001" sz="2200" dirty="0">
                <a:latin typeface="Times New Roman" panose="02020603050405020304" pitchFamily="18" charset="0"/>
                <a:cs typeface="Times New Roman" panose="02020603050405020304" pitchFamily="18" charset="0"/>
              </a:rPr>
              <a:t>Il </a:t>
            </a:r>
            <a:r>
              <a:rPr lang="en-001" sz="2200" dirty="0" err="1">
                <a:latin typeface="Times New Roman" panose="02020603050405020304" pitchFamily="18" charset="0"/>
                <a:cs typeface="Times New Roman" panose="02020603050405020304" pitchFamily="18" charset="0"/>
              </a:rPr>
              <a:t>contient</a:t>
            </a:r>
            <a:r>
              <a:rPr lang="en-001" sz="2200" dirty="0">
                <a:latin typeface="Times New Roman" panose="02020603050405020304" pitchFamily="18" charset="0"/>
                <a:cs typeface="Times New Roman" panose="02020603050405020304" pitchFamily="18" charset="0"/>
              </a:rPr>
              <a:t> des </a:t>
            </a:r>
            <a:r>
              <a:rPr lang="fr-FR" sz="2200" dirty="0">
                <a:latin typeface="Times New Roman" panose="02020603050405020304" pitchFamily="18" charset="0"/>
                <a:cs typeface="Times New Roman" panose="02020603050405020304" pitchFamily="18" charset="0"/>
              </a:rPr>
              <a:t>trentaines</a:t>
            </a:r>
            <a:r>
              <a:rPr lang="en-001" sz="2200" dirty="0">
                <a:latin typeface="Times New Roman" panose="02020603050405020304" pitchFamily="18" charset="0"/>
                <a:cs typeface="Times New Roman" panose="02020603050405020304" pitchFamily="18" charset="0"/>
              </a:rPr>
              <a:t> de pages. </a:t>
            </a:r>
          </a:p>
          <a:p>
            <a:pPr marL="457200" indent="-457200" algn="just">
              <a:buFont typeface="+mj-lt"/>
              <a:buAutoNum type="arabicPeriod"/>
            </a:pPr>
            <a:endParaRPr lang="en-001" sz="2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fr-FR" sz="2200" dirty="0">
                <a:latin typeface="Times New Roman" panose="02020603050405020304" pitchFamily="18" charset="0"/>
                <a:cs typeface="Times New Roman" panose="02020603050405020304" pitchFamily="18" charset="0"/>
              </a:rPr>
              <a:t>Il reflète la capacité de l’étudiant à exploiter les connaissances acquises lors de son cursus universitaire afin de les lier aux questions pratiques observées lors de son stage.</a:t>
            </a:r>
          </a:p>
          <a:p>
            <a:pPr marL="0" indent="0">
              <a:buNone/>
            </a:pPr>
            <a:endParaRPr lang="fr-FR" dirty="0"/>
          </a:p>
        </p:txBody>
      </p:sp>
      <p:sp>
        <p:nvSpPr>
          <p:cNvPr id="4" name="Espace réservé du numéro de diapositive 3">
            <a:extLst>
              <a:ext uri="{FF2B5EF4-FFF2-40B4-BE49-F238E27FC236}">
                <a16:creationId xmlns:a16="http://schemas.microsoft.com/office/drawing/2014/main" id="{779F2BAD-F12F-4504-3ACC-6E94C6F615AB}"/>
              </a:ext>
            </a:extLst>
          </p:cNvPr>
          <p:cNvSpPr>
            <a:spLocks noGrp="1"/>
          </p:cNvSpPr>
          <p:nvPr>
            <p:ph type="sldNum" sz="quarter" idx="12"/>
          </p:nvPr>
        </p:nvSpPr>
        <p:spPr/>
        <p:txBody>
          <a:bodyPr/>
          <a:lstStyle/>
          <a:p>
            <a:fld id="{3406EB86-A986-45F2-B342-7CAE51224622}" type="slidenum">
              <a:rPr lang="fr-FR" smtClean="0"/>
              <a:t>8</a:t>
            </a:fld>
            <a:endParaRPr lang="fr-FR"/>
          </a:p>
        </p:txBody>
      </p:sp>
    </p:spTree>
    <p:extLst>
      <p:ext uri="{BB962C8B-B14F-4D97-AF65-F5344CB8AC3E}">
        <p14:creationId xmlns:p14="http://schemas.microsoft.com/office/powerpoint/2010/main" val="328155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6F383-C208-06E1-3B04-E246955E7275}"/>
              </a:ext>
            </a:extLst>
          </p:cNvPr>
          <p:cNvSpPr>
            <a:spLocks noGrp="1"/>
          </p:cNvSpPr>
          <p:nvPr>
            <p:ph type="title"/>
          </p:nvPr>
        </p:nvSpPr>
        <p:spPr>
          <a:xfrm>
            <a:off x="202882" y="89375"/>
            <a:ext cx="8738235" cy="1325563"/>
          </a:xfrm>
        </p:spPr>
        <p:txBody>
          <a:bodyPr>
            <a:normAutofit/>
          </a:bodyPr>
          <a:lstStyle/>
          <a:p>
            <a:r>
              <a:rPr lang="fr-FR" sz="2000" b="1" dirty="0">
                <a:latin typeface="Times New Roman" panose="02020603050405020304" pitchFamily="18" charset="0"/>
                <a:cs typeface="Times New Roman" panose="02020603050405020304" pitchFamily="18" charset="0"/>
              </a:rPr>
              <a:t>CONSEILS POUR L'ELABORATION DE VOTRE RAPPORT DE STAGE </a:t>
            </a:r>
          </a:p>
        </p:txBody>
      </p:sp>
      <p:graphicFrame>
        <p:nvGraphicFramePr>
          <p:cNvPr id="6" name="Espace réservé du contenu 5">
            <a:extLst>
              <a:ext uri="{FF2B5EF4-FFF2-40B4-BE49-F238E27FC236}">
                <a16:creationId xmlns:a16="http://schemas.microsoft.com/office/drawing/2014/main" id="{463EC9D6-87FE-595D-38B7-EFA9DE925983}"/>
              </a:ext>
            </a:extLst>
          </p:cNvPr>
          <p:cNvGraphicFramePr>
            <a:graphicFrameLocks noGrp="1"/>
          </p:cNvGraphicFramePr>
          <p:nvPr>
            <p:ph idx="1"/>
            <p:extLst>
              <p:ext uri="{D42A27DB-BD31-4B8C-83A1-F6EECF244321}">
                <p14:modId xmlns:p14="http://schemas.microsoft.com/office/powerpoint/2010/main" val="2290201493"/>
              </p:ext>
            </p:extLst>
          </p:nvPr>
        </p:nvGraphicFramePr>
        <p:xfrm>
          <a:off x="791210" y="175450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numéro de diapositive 6">
            <a:extLst>
              <a:ext uri="{FF2B5EF4-FFF2-40B4-BE49-F238E27FC236}">
                <a16:creationId xmlns:a16="http://schemas.microsoft.com/office/drawing/2014/main" id="{0AABE458-F505-7A22-5647-4132FB4CE5BA}"/>
              </a:ext>
            </a:extLst>
          </p:cNvPr>
          <p:cNvSpPr>
            <a:spLocks noGrp="1"/>
          </p:cNvSpPr>
          <p:nvPr>
            <p:ph type="sldNum" sz="quarter" idx="12"/>
          </p:nvPr>
        </p:nvSpPr>
        <p:spPr/>
        <p:txBody>
          <a:bodyPr/>
          <a:lstStyle/>
          <a:p>
            <a:fld id="{3406EB86-A986-45F2-B342-7CAE51224622}" type="slidenum">
              <a:rPr lang="fr-FR" smtClean="0"/>
              <a:t>9</a:t>
            </a:fld>
            <a:endParaRPr lang="fr-FR"/>
          </a:p>
        </p:txBody>
      </p:sp>
    </p:spTree>
    <p:extLst>
      <p:ext uri="{BB962C8B-B14F-4D97-AF65-F5344CB8AC3E}">
        <p14:creationId xmlns:p14="http://schemas.microsoft.com/office/powerpoint/2010/main" val="256064251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495</TotalTime>
  <Words>1211</Words>
  <Application>Microsoft Office PowerPoint</Application>
  <PresentationFormat>Affichage à l'écran (4:3)</PresentationFormat>
  <Paragraphs>175</Paragraphs>
  <Slides>33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Calibri</vt:lpstr>
      <vt:lpstr>Calibri Light</vt:lpstr>
      <vt:lpstr>Times New Roman</vt:lpstr>
      <vt:lpstr>Wingdings</vt:lpstr>
      <vt:lpstr>Thème Office</vt:lpstr>
      <vt:lpstr>Chapitre III Développer l'autonomie, la capacité d'organisation et  de communication dans le cadre d'une démarche de projet</vt:lpstr>
      <vt:lpstr>Sommaire </vt:lpstr>
      <vt:lpstr>Partie 1: la rédaction d’un rapport du stage </vt:lpstr>
      <vt:lpstr>Présentation PowerPoint</vt:lpstr>
      <vt:lpstr>Présentation PowerPoint</vt:lpstr>
      <vt:lpstr>Présentation PowerPoint</vt:lpstr>
      <vt:lpstr>Présentation PowerPoint</vt:lpstr>
      <vt:lpstr>Présentation PowerPoint</vt:lpstr>
      <vt:lpstr>CONSEILS POUR L'ELABORATION DE VOTRE RAPPORT DE STAGE </vt:lpstr>
      <vt:lpstr>Présentation PowerPoint</vt:lpstr>
      <vt:lpstr>Présentation PowerPoint</vt:lpstr>
      <vt:lpstr>CONTENU DU RAPPORT (UNE TRENTAINE DE PAGES) </vt:lpstr>
      <vt:lpstr>Présentation PowerPoint</vt:lpstr>
      <vt:lpstr>Couverture</vt:lpstr>
      <vt:lpstr>Présentation PowerPoint</vt:lpstr>
      <vt:lpstr>Présentation PowerPoint</vt:lpstr>
      <vt:lpstr>Partie 2: rédaction du memoire </vt:lpstr>
      <vt:lpstr>LES OBJECTIFS DU MEMOIRE DE MASTER </vt:lpstr>
      <vt:lpstr>Méthodologie de la recherche </vt:lpstr>
      <vt:lpstr>LES ETAPES DU MEMOIRE</vt:lpstr>
      <vt:lpstr>L algorithme du memoire </vt:lpstr>
      <vt:lpstr>Le choix du sujet </vt:lpstr>
      <vt:lpstr>L'organisation du travail </vt:lpstr>
      <vt:lpstr>La rédaction </vt:lpstr>
      <vt:lpstr>Présentation PowerPoint</vt:lpstr>
      <vt:lpstr>Présentation PowerPoint</vt:lpstr>
      <vt:lpstr>Tableau - planning de suivi d u mémoire </vt:lpstr>
      <vt:lpstr>LA SOUTENANCE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III Développer l'autonomie, la capacité d'organisation et  de communication dans le cadre d'une démarche de projet</dc:title>
  <dc:creator>Hanane MAHROUG</dc:creator>
  <cp:lastModifiedBy>Hanane MAHROUG</cp:lastModifiedBy>
  <cp:revision>1</cp:revision>
  <dcterms:created xsi:type="dcterms:W3CDTF">2024-02-17T15:57:40Z</dcterms:created>
  <dcterms:modified xsi:type="dcterms:W3CDTF">2024-02-21T07:04:24Z</dcterms:modified>
</cp:coreProperties>
</file>