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Avenir Next LT Pro"/>
        <a:ea typeface="Avenir Next LT Pro"/>
        <a:cs typeface="Avenir Next LT Pro"/>
        <a:sym typeface="Avenir Next LT Pr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5B8D830-F524-4FDD-A8FD-6AA3C0C92A4C}" v="1" dt="2023-08-21T20:32:13.980"/>
    <p1510:client id="{CEA0D785-2885-49B3-972D-6AB6BFA73821}" v="5" dt="2023-08-21T21:53:24.764"/>
  </p1510:revLst>
</p1510:revInfo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BF9"/>
          </a:solidFill>
        </a:fill>
      </a:tcStyle>
    </a:wholeTbl>
    <a:band2H>
      <a:tcTxStyle/>
      <a:tcStyle>
        <a:tcBdr/>
        <a:fill>
          <a:solidFill>
            <a:srgbClr val="E8EEFC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2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8D5D1"/>
          </a:solidFill>
        </a:fill>
      </a:tcStyle>
    </a:wholeTbl>
    <a:band2H>
      <a:tcTxStyle/>
      <a:tcStyle>
        <a:tcBdr/>
        <a:fill>
          <a:solidFill>
            <a:srgbClr val="FCEBEA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CFD1"/>
          </a:solidFill>
        </a:fill>
      </a:tcStyle>
    </a:wholeTbl>
    <a:band2H>
      <a:tcTxStyle/>
      <a:tcStyle>
        <a:tcBdr/>
        <a:fill>
          <a:solidFill>
            <a:srgbClr val="E9E9E9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FDCCA"/>
          </a:solidFill>
        </a:fill>
      </a:tcStyle>
    </a:wholeTbl>
    <a:band2H>
      <a:tcTxStyle/>
      <a:tcStyle>
        <a:tcBdr/>
        <a:fill>
          <a:solidFill>
            <a:srgbClr val="FFEEE7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Avenir Next LT Pro"/>
          <a:ea typeface="Avenir Next LT Pro"/>
          <a:cs typeface="Avenir Next LT Pro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Avenir Next LT Pro"/>
          <a:ea typeface="Avenir Next LT Pro"/>
          <a:cs typeface="Avenir Next LT Pro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403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Oscar Annen" userId="d07a86dcd2295993" providerId="Windows Live" clId="Web-{CEA0D785-2885-49B3-972D-6AB6BFA73821}"/>
    <pc:docChg chg="addSld modSld">
      <pc:chgData name="Oscar Annen" userId="d07a86dcd2295993" providerId="Windows Live" clId="Web-{CEA0D785-2885-49B3-972D-6AB6BFA73821}" dt="2023-08-21T21:53:24.764" v="3" actId="20577"/>
      <pc:docMkLst>
        <pc:docMk/>
      </pc:docMkLst>
      <pc:sldChg chg="modSp new">
        <pc:chgData name="Oscar Annen" userId="d07a86dcd2295993" providerId="Windows Live" clId="Web-{CEA0D785-2885-49B3-972D-6AB6BFA73821}" dt="2023-08-21T21:53:24.764" v="3" actId="20577"/>
        <pc:sldMkLst>
          <pc:docMk/>
          <pc:sldMk cId="1478023678" sldId="256"/>
        </pc:sldMkLst>
        <pc:spChg chg="mod">
          <ac:chgData name="Oscar Annen" userId="d07a86dcd2295993" providerId="Windows Live" clId="Web-{CEA0D785-2885-49B3-972D-6AB6BFA73821}" dt="2023-08-21T21:53:20.701" v="2" actId="20577"/>
          <ac:spMkLst>
            <pc:docMk/>
            <pc:sldMk cId="1478023678" sldId="256"/>
            <ac:spMk id="2" creationId="{286A3ACB-9066-5FDD-4CA4-1454159AB51A}"/>
          </ac:spMkLst>
        </pc:spChg>
        <pc:spChg chg="mod">
          <ac:chgData name="Oscar Annen" userId="d07a86dcd2295993" providerId="Windows Live" clId="Web-{CEA0D785-2885-49B3-972D-6AB6BFA73821}" dt="2023-08-21T21:53:24.764" v="3" actId="20577"/>
          <ac:spMkLst>
            <pc:docMk/>
            <pc:sldMk cId="1478023678" sldId="256"/>
            <ac:spMk id="3" creationId="{9C5129A8-A038-DF75-63EE-0D12E6A5E3B6}"/>
          </ac:spMkLst>
        </pc:spChg>
      </pc:sldChg>
    </pc:docChg>
  </pc:docChgLst>
  <pc:docChgLst>
    <pc:chgData name="Oscar Annen" userId="d07a86dcd2295993" providerId="Windows Live" clId="Web-{85B8D830-F524-4FDD-A8FD-6AA3C0C92A4C}"/>
    <pc:docChg chg="delSld">
      <pc:chgData name="Oscar Annen" userId="d07a86dcd2295993" providerId="Windows Live" clId="Web-{85B8D830-F524-4FDD-A8FD-6AA3C0C92A4C}" dt="2023-08-21T20:32:13.980" v="0"/>
      <pc:docMkLst>
        <pc:docMk/>
      </pc:docMkLst>
      <pc:sldChg chg="del">
        <pc:chgData name="Oscar Annen" userId="d07a86dcd2295993" providerId="Windows Live" clId="Web-{85B8D830-F524-4FDD-A8FD-6AA3C0C92A4C}" dt="2023-08-21T20:32:13.980" v="0"/>
        <pc:sldMkLst>
          <pc:docMk/>
          <pc:sldMk cId="0" sldId="25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Shape 18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0" name="Shape 19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3500504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3"/>
          <p:cNvSpPr/>
          <p:nvPr/>
        </p:nvSpPr>
        <p:spPr>
          <a:xfrm>
            <a:off x="4000500" y="1087403"/>
            <a:ext cx="8191500" cy="57705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2998" y="0"/>
                </a:moveTo>
                <a:cubicBezTo>
                  <a:pt x="16139" y="0"/>
                  <a:pt x="19020" y="1571"/>
                  <a:pt x="21267" y="4187"/>
                </a:cubicBezTo>
                <a:lnTo>
                  <a:pt x="21600" y="4594"/>
                </a:lnTo>
                <a:lnTo>
                  <a:pt x="21600" y="21600"/>
                </a:lnTo>
                <a:lnTo>
                  <a:pt x="210" y="21600"/>
                </a:lnTo>
                <a:lnTo>
                  <a:pt x="150" y="21127"/>
                </a:lnTo>
                <a:cubicBezTo>
                  <a:pt x="51" y="20216"/>
                  <a:pt x="0" y="19284"/>
                  <a:pt x="0" y="18335"/>
                </a:cubicBezTo>
                <a:cubicBezTo>
                  <a:pt x="0" y="8209"/>
                  <a:pt x="5820" y="0"/>
                  <a:pt x="12998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" name="Straight Connector 11"/>
          <p:cNvSpPr/>
          <p:nvPr/>
        </p:nvSpPr>
        <p:spPr>
          <a:xfrm flipH="1">
            <a:off x="406240" y="183933"/>
            <a:ext cx="1" cy="1597709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5" name="Freeform: Shape 13"/>
          <p:cNvSpPr/>
          <p:nvPr/>
        </p:nvSpPr>
        <p:spPr>
          <a:xfrm>
            <a:off x="5292347" y="1"/>
            <a:ext cx="2279743" cy="126778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314" y="0"/>
                </a:lnTo>
                <a:lnTo>
                  <a:pt x="1314" y="18370"/>
                </a:lnTo>
                <a:lnTo>
                  <a:pt x="18975" y="0"/>
                </a:lnTo>
                <a:lnTo>
                  <a:pt x="21600" y="0"/>
                </a:lnTo>
                <a:lnTo>
                  <a:pt x="986" y="21442"/>
                </a:lnTo>
                <a:cubicBezTo>
                  <a:pt x="886" y="21545"/>
                  <a:pt x="772" y="21600"/>
                  <a:pt x="657" y="21600"/>
                </a:cubicBezTo>
                <a:cubicBezTo>
                  <a:pt x="294" y="21600"/>
                  <a:pt x="0" y="21071"/>
                  <a:pt x="0" y="20418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6" name="Freeform: Shape 15"/>
          <p:cNvSpPr/>
          <p:nvPr/>
        </p:nvSpPr>
        <p:spPr>
          <a:xfrm>
            <a:off x="10208694" y="1"/>
            <a:ext cx="1135067" cy="477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568" y="760"/>
                </a:lnTo>
                <a:cubicBezTo>
                  <a:pt x="20543" y="12654"/>
                  <a:pt x="16111" y="21600"/>
                  <a:pt x="10800" y="21600"/>
                </a:cubicBezTo>
                <a:cubicBezTo>
                  <a:pt x="5489" y="21600"/>
                  <a:pt x="1057" y="12654"/>
                  <a:pt x="32" y="76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7" name="Oval 17"/>
          <p:cNvSpPr/>
          <p:nvPr/>
        </p:nvSpPr>
        <p:spPr>
          <a:xfrm>
            <a:off x="1569043" y="514897"/>
            <a:ext cx="2393353" cy="2328425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8" name="Freeform: Shape 19"/>
          <p:cNvSpPr/>
          <p:nvPr/>
        </p:nvSpPr>
        <p:spPr>
          <a:xfrm flipH="1">
            <a:off x="0" y="2949739"/>
            <a:ext cx="1186452" cy="17716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27" y="0"/>
                </a:moveTo>
                <a:lnTo>
                  <a:pt x="21600" y="0"/>
                </a:lnTo>
                <a:lnTo>
                  <a:pt x="21600" y="1510"/>
                </a:lnTo>
                <a:lnTo>
                  <a:pt x="2254" y="1510"/>
                </a:lnTo>
                <a:lnTo>
                  <a:pt x="2254" y="20090"/>
                </a:lnTo>
                <a:lnTo>
                  <a:pt x="21600" y="20090"/>
                </a:lnTo>
                <a:lnTo>
                  <a:pt x="21600" y="21600"/>
                </a:lnTo>
                <a:lnTo>
                  <a:pt x="1127" y="21600"/>
                </a:lnTo>
                <a:cubicBezTo>
                  <a:pt x="505" y="21600"/>
                  <a:pt x="0" y="21262"/>
                  <a:pt x="0" y="20845"/>
                </a:cubicBezTo>
                <a:lnTo>
                  <a:pt x="0" y="755"/>
                </a:lnTo>
                <a:cubicBezTo>
                  <a:pt x="0" y="338"/>
                  <a:pt x="505" y="0"/>
                  <a:pt x="1127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9" name="Arc 21"/>
          <p:cNvSpPr/>
          <p:nvPr/>
        </p:nvSpPr>
        <p:spPr>
          <a:xfrm rot="16200000">
            <a:off x="1539682" y="4203427"/>
            <a:ext cx="2041718" cy="204171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11929" y="0"/>
                  <a:pt x="21600" y="9671"/>
                  <a:pt x="21600" y="21600"/>
                </a:cubicBezTo>
              </a:path>
            </a:pathLst>
          </a:cu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20" name="Title Text"/>
          <p:cNvSpPr txBox="1">
            <a:spLocks noGrp="1"/>
          </p:cNvSpPr>
          <p:nvPr>
            <p:ph type="title"/>
          </p:nvPr>
        </p:nvSpPr>
        <p:spPr>
          <a:xfrm>
            <a:off x="5093208" y="2743200"/>
            <a:ext cx="6592825" cy="2386584"/>
          </a:xfrm>
          <a:prstGeom prst="rect">
            <a:avLst/>
          </a:prstGeom>
        </p:spPr>
        <p:txBody>
          <a:bodyPr anchor="b"/>
          <a:lstStyle>
            <a:lvl1pPr algn="r">
              <a:defRPr sz="6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21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5093208" y="5221223"/>
            <a:ext cx="6592825" cy="996697"/>
          </a:xfrm>
          <a:prstGeom prst="rect">
            <a:avLst/>
          </a:prstGeom>
        </p:spPr>
        <p:txBody>
          <a:bodyPr/>
          <a:lstStyle>
            <a:lvl1pPr marL="0" indent="0" algn="r">
              <a:buSzTx/>
              <a:buFontTx/>
              <a:buNone/>
              <a:defRPr sz="2400">
                <a:solidFill>
                  <a:srgbClr val="FFFFFF"/>
                </a:solidFill>
              </a:defRPr>
            </a:lvl1pPr>
            <a:lvl2pPr marL="0" indent="457200" algn="r">
              <a:buSzTx/>
              <a:buFontTx/>
              <a:buNone/>
              <a:defRPr sz="2400">
                <a:solidFill>
                  <a:srgbClr val="FFFFFF"/>
                </a:solidFill>
              </a:defRPr>
            </a:lvl2pPr>
            <a:lvl3pPr marL="0" indent="914400" algn="r">
              <a:buSzTx/>
              <a:buFontTx/>
              <a:buNone/>
              <a:defRPr sz="2400">
                <a:solidFill>
                  <a:srgbClr val="FFFFFF"/>
                </a:solidFill>
              </a:defRPr>
            </a:lvl3pPr>
            <a:lvl4pPr marL="0" indent="1371600" algn="r">
              <a:buSzTx/>
              <a:buFontTx/>
              <a:buNone/>
              <a:defRPr sz="2400">
                <a:solidFill>
                  <a:srgbClr val="FFFFFF"/>
                </a:solidFill>
              </a:defRPr>
            </a:lvl4pPr>
            <a:lvl5pPr marL="0" indent="1828800" algn="r">
              <a:buSzTx/>
              <a:buFont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 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3291842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1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453128" y="1681163"/>
            <a:ext cx="3291841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11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19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8065007" y="1681163"/>
            <a:ext cx="3291841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with 2 medium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icture Placeholder 19"/>
          <p:cNvSpPr>
            <a:spLocks noGrp="1"/>
          </p:cNvSpPr>
          <p:nvPr>
            <p:ph type="pic" sz="half" idx="21"/>
          </p:nvPr>
        </p:nvSpPr>
        <p:spPr>
          <a:xfrm>
            <a:off x="7901258" y="2727729"/>
            <a:ext cx="4290741" cy="4130272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7" name="Picture Placeholder 20"/>
          <p:cNvSpPr>
            <a:spLocks noGrp="1"/>
          </p:cNvSpPr>
          <p:nvPr>
            <p:ph type="pic" sz="quarter" idx="22"/>
          </p:nvPr>
        </p:nvSpPr>
        <p:spPr>
          <a:xfrm>
            <a:off x="6261608" y="-1"/>
            <a:ext cx="3519313" cy="300791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28" name="Oval 9"/>
          <p:cNvSpPr/>
          <p:nvPr/>
        </p:nvSpPr>
        <p:spPr>
          <a:xfrm>
            <a:off x="10420569" y="1364732"/>
            <a:ext cx="947489" cy="921786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29" name="Arc 11"/>
          <p:cNvSpPr/>
          <p:nvPr/>
        </p:nvSpPr>
        <p:spPr>
          <a:xfrm rot="4759070" flipV="1">
            <a:off x="5896042" y="1918749"/>
            <a:ext cx="1820521" cy="115724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9254" y="0"/>
                  <a:pt x="17673" y="8419"/>
                  <a:pt x="21600" y="21600"/>
                </a:cubicBezTo>
              </a:path>
            </a:pathLst>
          </a:cu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30" name="Title Text"/>
          <p:cNvSpPr txBox="1">
            <a:spLocks noGrp="1"/>
          </p:cNvSpPr>
          <p:nvPr>
            <p:ph type="title"/>
          </p:nvPr>
        </p:nvSpPr>
        <p:spPr>
          <a:xfrm>
            <a:off x="841247" y="365759"/>
            <a:ext cx="5120642" cy="1325882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32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41247" y="1828800"/>
            <a:ext cx="5093210" cy="4352545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228600" indent="-228600">
              <a:buFontTx/>
              <a:defRPr sz="2400"/>
            </a:lvl2pPr>
            <a:lvl3pPr marL="502919" indent="-274319">
              <a:buFontTx/>
              <a:defRPr sz="2400"/>
            </a:lvl3pPr>
            <a:lvl4pPr marL="762000" indent="-304800">
              <a:buFontTx/>
              <a:defRPr sz="2400"/>
            </a:lvl4pPr>
            <a:lvl5pPr marL="2133600" indent="-304800">
              <a:buFontTx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Oval 9"/>
          <p:cNvSpPr/>
          <p:nvPr/>
        </p:nvSpPr>
        <p:spPr>
          <a:xfrm>
            <a:off x="707392" y="847599"/>
            <a:ext cx="4619940" cy="4619940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0" name="Freeform: Shape 11"/>
          <p:cNvSpPr/>
          <p:nvPr/>
        </p:nvSpPr>
        <p:spPr>
          <a:xfrm flipH="1">
            <a:off x="530529" y="-1"/>
            <a:ext cx="1155142" cy="59101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5" y="0"/>
                </a:moveTo>
                <a:lnTo>
                  <a:pt x="21575" y="0"/>
                </a:lnTo>
                <a:lnTo>
                  <a:pt x="21600" y="491"/>
                </a:lnTo>
                <a:cubicBezTo>
                  <a:pt x="21600" y="12149"/>
                  <a:pt x="16765" y="21600"/>
                  <a:pt x="10800" y="21600"/>
                </a:cubicBezTo>
                <a:cubicBezTo>
                  <a:pt x="4835" y="21600"/>
                  <a:pt x="0" y="12149"/>
                  <a:pt x="0" y="491"/>
                </a:cubicBezTo>
                <a:close/>
              </a:path>
            </a:pathLst>
          </a:cu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1" name="Freeform: Shape 13"/>
          <p:cNvSpPr/>
          <p:nvPr/>
        </p:nvSpPr>
        <p:spPr>
          <a:xfrm flipH="1">
            <a:off x="3961510" y="-1"/>
            <a:ext cx="1737402" cy="959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39" y="0"/>
                </a:lnTo>
                <a:lnTo>
                  <a:pt x="1539" y="17790"/>
                </a:lnTo>
                <a:lnTo>
                  <a:pt x="18525" y="0"/>
                </a:lnTo>
                <a:lnTo>
                  <a:pt x="21600" y="0"/>
                </a:lnTo>
                <a:lnTo>
                  <a:pt x="1155" y="21413"/>
                </a:lnTo>
                <a:cubicBezTo>
                  <a:pt x="1038" y="21536"/>
                  <a:pt x="905" y="21600"/>
                  <a:pt x="770" y="21600"/>
                </a:cubicBezTo>
                <a:cubicBezTo>
                  <a:pt x="345" y="21600"/>
                  <a:pt x="0" y="20976"/>
                  <a:pt x="0" y="2020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2" name="Freeform: Shape 15"/>
          <p:cNvSpPr/>
          <p:nvPr/>
        </p:nvSpPr>
        <p:spPr>
          <a:xfrm flipH="1">
            <a:off x="0" y="2936831"/>
            <a:ext cx="159742" cy="5529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1600" y="0"/>
                </a:moveTo>
                <a:lnTo>
                  <a:pt x="21600" y="21600"/>
                </a:lnTo>
                <a:lnTo>
                  <a:pt x="19181" y="21221"/>
                </a:lnTo>
                <a:cubicBezTo>
                  <a:pt x="7608" y="18962"/>
                  <a:pt x="0" y="15138"/>
                  <a:pt x="0" y="10800"/>
                </a:cubicBezTo>
                <a:cubicBezTo>
                  <a:pt x="0" y="6462"/>
                  <a:pt x="7608" y="2638"/>
                  <a:pt x="19181" y="379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3" name="Freeform: Shape 17"/>
          <p:cNvSpPr/>
          <p:nvPr/>
        </p:nvSpPr>
        <p:spPr>
          <a:xfrm flipH="1">
            <a:off x="0" y="5835648"/>
            <a:ext cx="1548181" cy="102235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64" y="0"/>
                </a:moveTo>
                <a:lnTo>
                  <a:pt x="21600" y="0"/>
                </a:lnTo>
                <a:lnTo>
                  <a:pt x="21600" y="2616"/>
                </a:lnTo>
                <a:lnTo>
                  <a:pt x="1728" y="2616"/>
                </a:lnTo>
                <a:lnTo>
                  <a:pt x="1728" y="21600"/>
                </a:lnTo>
                <a:lnTo>
                  <a:pt x="0" y="21600"/>
                </a:lnTo>
                <a:lnTo>
                  <a:pt x="0" y="1308"/>
                </a:lnTo>
                <a:cubicBezTo>
                  <a:pt x="0" y="586"/>
                  <a:pt x="387" y="0"/>
                  <a:pt x="864" y="0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4" name="Freeform: Shape 19"/>
          <p:cNvSpPr/>
          <p:nvPr/>
        </p:nvSpPr>
        <p:spPr>
          <a:xfrm flipH="1">
            <a:off x="3405056" y="5717904"/>
            <a:ext cx="1771610" cy="11400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4" h="21593" extrusionOk="0">
                <a:moveTo>
                  <a:pt x="18992" y="14452"/>
                </a:moveTo>
                <a:cubicBezTo>
                  <a:pt x="19281" y="14400"/>
                  <a:pt x="19575" y="14607"/>
                  <a:pt x="19737" y="15016"/>
                </a:cubicBezTo>
                <a:cubicBezTo>
                  <a:pt x="20142" y="16100"/>
                  <a:pt x="20502" y="17222"/>
                  <a:pt x="20816" y="18374"/>
                </a:cubicBezTo>
                <a:lnTo>
                  <a:pt x="21544" y="21593"/>
                </a:lnTo>
                <a:lnTo>
                  <a:pt x="19910" y="21593"/>
                </a:lnTo>
                <a:lnTo>
                  <a:pt x="19394" y="19313"/>
                </a:lnTo>
                <a:cubicBezTo>
                  <a:pt x="19105" y="18253"/>
                  <a:pt x="18774" y="17221"/>
                  <a:pt x="18402" y="16224"/>
                </a:cubicBezTo>
                <a:cubicBezTo>
                  <a:pt x="18197" y="15641"/>
                  <a:pt x="18335" y="14910"/>
                  <a:pt x="18709" y="14591"/>
                </a:cubicBezTo>
                <a:cubicBezTo>
                  <a:pt x="18799" y="14515"/>
                  <a:pt x="18895" y="14469"/>
                  <a:pt x="18992" y="14452"/>
                </a:cubicBezTo>
                <a:close/>
                <a:moveTo>
                  <a:pt x="11351" y="3055"/>
                </a:moveTo>
                <a:cubicBezTo>
                  <a:pt x="11452" y="3065"/>
                  <a:pt x="11552" y="3107"/>
                  <a:pt x="11647" y="3181"/>
                </a:cubicBezTo>
                <a:cubicBezTo>
                  <a:pt x="13087" y="4305"/>
                  <a:pt x="14432" y="5702"/>
                  <a:pt x="15651" y="7341"/>
                </a:cubicBezTo>
                <a:cubicBezTo>
                  <a:pt x="15974" y="7774"/>
                  <a:pt x="16010" y="8532"/>
                  <a:pt x="15733" y="9036"/>
                </a:cubicBezTo>
                <a:cubicBezTo>
                  <a:pt x="15586" y="9302"/>
                  <a:pt x="15371" y="9455"/>
                  <a:pt x="15146" y="9454"/>
                </a:cubicBezTo>
                <a:lnTo>
                  <a:pt x="15142" y="9454"/>
                </a:lnTo>
                <a:cubicBezTo>
                  <a:pt x="14957" y="9457"/>
                  <a:pt x="14778" y="9355"/>
                  <a:pt x="14637" y="9169"/>
                </a:cubicBezTo>
                <a:cubicBezTo>
                  <a:pt x="13515" y="7657"/>
                  <a:pt x="12278" y="6368"/>
                  <a:pt x="10952" y="5332"/>
                </a:cubicBezTo>
                <a:cubicBezTo>
                  <a:pt x="10571" y="5033"/>
                  <a:pt x="10418" y="4309"/>
                  <a:pt x="10610" y="3715"/>
                </a:cubicBezTo>
                <a:cubicBezTo>
                  <a:pt x="10753" y="3270"/>
                  <a:pt x="11051" y="3024"/>
                  <a:pt x="11351" y="3055"/>
                </a:cubicBezTo>
                <a:close/>
                <a:moveTo>
                  <a:pt x="3116" y="1"/>
                </a:moveTo>
                <a:cubicBezTo>
                  <a:pt x="3920" y="8"/>
                  <a:pt x="4723" y="93"/>
                  <a:pt x="5521" y="255"/>
                </a:cubicBezTo>
                <a:cubicBezTo>
                  <a:pt x="5944" y="336"/>
                  <a:pt x="6245" y="936"/>
                  <a:pt x="6193" y="1594"/>
                </a:cubicBezTo>
                <a:cubicBezTo>
                  <a:pt x="6145" y="2200"/>
                  <a:pt x="5813" y="2653"/>
                  <a:pt x="5421" y="2649"/>
                </a:cubicBezTo>
                <a:cubicBezTo>
                  <a:pt x="5387" y="2650"/>
                  <a:pt x="5353" y="2647"/>
                  <a:pt x="5320" y="2640"/>
                </a:cubicBezTo>
                <a:cubicBezTo>
                  <a:pt x="3850" y="2341"/>
                  <a:pt x="2362" y="2327"/>
                  <a:pt x="890" y="2599"/>
                </a:cubicBezTo>
                <a:cubicBezTo>
                  <a:pt x="468" y="2700"/>
                  <a:pt x="74" y="2249"/>
                  <a:pt x="9" y="1592"/>
                </a:cubicBezTo>
                <a:cubicBezTo>
                  <a:pt x="-56" y="936"/>
                  <a:pt x="233" y="321"/>
                  <a:pt x="655" y="220"/>
                </a:cubicBezTo>
                <a:cubicBezTo>
                  <a:pt x="673" y="216"/>
                  <a:pt x="691" y="212"/>
                  <a:pt x="709" y="210"/>
                </a:cubicBezTo>
                <a:cubicBezTo>
                  <a:pt x="1509" y="63"/>
                  <a:pt x="2313" y="-7"/>
                  <a:pt x="3116" y="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5" name="Freeform: Shape 21"/>
          <p:cNvSpPr/>
          <p:nvPr/>
        </p:nvSpPr>
        <p:spPr>
          <a:xfrm flipH="1">
            <a:off x="4132972" y="6258755"/>
            <a:ext cx="1565941" cy="59924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800" y="0"/>
                </a:moveTo>
                <a:cubicBezTo>
                  <a:pt x="15420" y="0"/>
                  <a:pt x="19384" y="7141"/>
                  <a:pt x="21077" y="17319"/>
                </a:cubicBezTo>
                <a:lnTo>
                  <a:pt x="21600" y="21600"/>
                </a:lnTo>
                <a:lnTo>
                  <a:pt x="0" y="21600"/>
                </a:lnTo>
                <a:lnTo>
                  <a:pt x="523" y="17319"/>
                </a:lnTo>
                <a:cubicBezTo>
                  <a:pt x="2216" y="7141"/>
                  <a:pt x="6180" y="0"/>
                  <a:pt x="10800" y="0"/>
                </a:cubicBezTo>
                <a:close/>
              </a:path>
            </a:pathLst>
          </a:cu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146" name="Title Text"/>
          <p:cNvSpPr txBox="1">
            <a:spLocks noGrp="1"/>
          </p:cNvSpPr>
          <p:nvPr>
            <p:ph type="title"/>
          </p:nvPr>
        </p:nvSpPr>
        <p:spPr>
          <a:xfrm>
            <a:off x="1389888" y="1234439"/>
            <a:ext cx="3236977" cy="4069081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14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3193" y="6404292"/>
            <a:ext cx="273656" cy="26924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4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665976" y="2551176"/>
            <a:ext cx="4709160" cy="1755649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/>
            </a:lvl1pPr>
            <a:lvl2pPr marL="304800" indent="-304800">
              <a:buFontTx/>
              <a:defRPr sz="2400"/>
            </a:lvl2pPr>
            <a:lvl3pPr marL="533400" indent="-304800">
              <a:buFontTx/>
              <a:defRPr sz="2400"/>
            </a:lvl3pPr>
            <a:lvl4pPr marL="1676400" indent="-304800">
              <a:buFontTx/>
              <a:defRPr sz="2400"/>
            </a:lvl4pPr>
            <a:lvl5pPr marL="2133600" indent="-304800">
              <a:buFontTx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163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71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7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839787" y="2057400"/>
            <a:ext cx="3932238" cy="3811588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17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Title Text"/>
          <p:cNvSpPr txBox="1">
            <a:spLocks noGrp="1"/>
          </p:cNvSpPr>
          <p:nvPr>
            <p:ph type="title"/>
          </p:nvPr>
        </p:nvSpPr>
        <p:spPr>
          <a:xfrm>
            <a:off x="839787" y="457200"/>
            <a:ext cx="393223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t>Title Text</a:t>
            </a:r>
          </a:p>
        </p:txBody>
      </p:sp>
      <p:sp>
        <p:nvSpPr>
          <p:cNvPr id="181" name="Picture Placeholder 2"/>
          <p:cNvSpPr>
            <a:spLocks noGrp="1"/>
          </p:cNvSpPr>
          <p:nvPr>
            <p:ph type="pic" sz="half" idx="21"/>
          </p:nvPr>
        </p:nvSpPr>
        <p:spPr>
          <a:xfrm>
            <a:off x="5183187" y="987425"/>
            <a:ext cx="6172201" cy="4873625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8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2057400"/>
            <a:ext cx="3932239" cy="3811588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1600"/>
            </a:lvl1pPr>
            <a:lvl2pPr marL="0" indent="457200">
              <a:buSzTx/>
              <a:buFontTx/>
              <a:buNone/>
              <a:defRPr sz="1600"/>
            </a:lvl2pPr>
            <a:lvl3pPr marL="0" indent="914400">
              <a:buSzTx/>
              <a:buFontTx/>
              <a:buNone/>
              <a:defRPr sz="1600"/>
            </a:lvl3pPr>
            <a:lvl4pPr marL="0" indent="1371600">
              <a:buSzTx/>
              <a:buFontTx/>
              <a:buNone/>
              <a:defRPr sz="1600"/>
            </a:lvl4pPr>
            <a:lvl5pPr marL="0" indent="1828800">
              <a:buSzTx/>
              <a:buFontTx/>
              <a:buNone/>
              <a:defRPr sz="16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8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Oval 9"/>
          <p:cNvSpPr/>
          <p:nvPr/>
        </p:nvSpPr>
        <p:spPr>
          <a:xfrm>
            <a:off x="489188" y="1119030"/>
            <a:ext cx="4619940" cy="4619940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0" name="Arc 11"/>
          <p:cNvSpPr/>
          <p:nvPr/>
        </p:nvSpPr>
        <p:spPr>
          <a:xfrm rot="19809111">
            <a:off x="9735982" y="660555"/>
            <a:ext cx="1659892" cy="2234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69" h="20833" extrusionOk="0">
                <a:moveTo>
                  <a:pt x="0" y="88"/>
                </a:moveTo>
                <a:lnTo>
                  <a:pt x="0" y="88"/>
                </a:lnTo>
                <a:cubicBezTo>
                  <a:pt x="10507" y="-767"/>
                  <a:pt x="19976" y="4739"/>
                  <a:pt x="21150" y="12385"/>
                </a:cubicBezTo>
                <a:cubicBezTo>
                  <a:pt x="21600" y="15315"/>
                  <a:pt x="20762" y="18272"/>
                  <a:pt x="18756" y="20833"/>
                </a:cubicBezTo>
              </a:path>
            </a:pathLst>
          </a:custGeom>
          <a:ln w="127000" cap="rnd">
            <a:solidFill>
              <a:schemeClr val="accent4"/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1" name="Oval 13"/>
          <p:cNvSpPr/>
          <p:nvPr/>
        </p:nvSpPr>
        <p:spPr>
          <a:xfrm>
            <a:off x="910048" y="4780991"/>
            <a:ext cx="546101" cy="546101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32" name="Title Text"/>
          <p:cNvSpPr txBox="1">
            <a:spLocks noGrp="1"/>
          </p:cNvSpPr>
          <p:nvPr>
            <p:ph type="title"/>
          </p:nvPr>
        </p:nvSpPr>
        <p:spPr>
          <a:xfrm>
            <a:off x="1170432" y="1399032"/>
            <a:ext cx="3236977" cy="4069080"/>
          </a:xfrm>
          <a:prstGeom prst="rect">
            <a:avLst/>
          </a:prstGeom>
        </p:spPr>
        <p:txBody>
          <a:bodyPr/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33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788152" y="1527047"/>
            <a:ext cx="5111497" cy="3931922"/>
          </a:xfrm>
          <a:prstGeom prst="rect">
            <a:avLst/>
          </a:prstGeom>
        </p:spPr>
        <p:txBody>
          <a:bodyPr anchor="ctr"/>
          <a:lstStyle>
            <a:lvl1pPr marL="0" indent="0">
              <a:buSzTx/>
              <a:buFontTx/>
              <a:buNone/>
            </a:lvl1pPr>
            <a:lvl2pPr marL="266700">
              <a:buFontTx/>
            </a:lvl2pPr>
            <a:lvl3pPr marL="548639">
              <a:buFontTx/>
            </a:lvl3pPr>
            <a:lvl4pPr marL="0" indent="1371600">
              <a:buSzTx/>
              <a:buFontTx/>
              <a:buNone/>
            </a:lvl4pPr>
            <a:lvl5pPr>
              <a:buFontTx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 2 small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icture Placeholder 21"/>
          <p:cNvSpPr>
            <a:spLocks noGrp="1"/>
          </p:cNvSpPr>
          <p:nvPr>
            <p:ph type="pic" sz="quarter" idx="21"/>
          </p:nvPr>
        </p:nvSpPr>
        <p:spPr>
          <a:xfrm>
            <a:off x="7200479" y="1150210"/>
            <a:ext cx="2207046" cy="2204179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2" name="Picture Placeholder 20"/>
          <p:cNvSpPr>
            <a:spLocks noGrp="1"/>
          </p:cNvSpPr>
          <p:nvPr>
            <p:ph type="pic" sz="quarter" idx="22"/>
          </p:nvPr>
        </p:nvSpPr>
        <p:spPr>
          <a:xfrm>
            <a:off x="8444631" y="2579683"/>
            <a:ext cx="3096808" cy="3096807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43" name="Title Text"/>
          <p:cNvSpPr txBox="1">
            <a:spLocks noGrp="1"/>
          </p:cNvSpPr>
          <p:nvPr>
            <p:ph type="title"/>
          </p:nvPr>
        </p:nvSpPr>
        <p:spPr>
          <a:xfrm>
            <a:off x="539495" y="365124"/>
            <a:ext cx="5806442" cy="1325881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4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539495" y="1825625"/>
            <a:ext cx="5806442" cy="435254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buSzTx/>
              <a:buFontTx/>
              <a:buNone/>
              <a:defRPr sz="2400"/>
            </a:lvl1pPr>
            <a:lvl2pPr marL="274319" indent="-274319">
              <a:lnSpc>
                <a:spcPct val="110000"/>
              </a:lnSpc>
              <a:buFontTx/>
              <a:defRPr sz="2400"/>
            </a:lvl2pPr>
            <a:lvl3pPr marL="533400" indent="-304800">
              <a:lnSpc>
                <a:spcPct val="110000"/>
              </a:lnSpc>
              <a:buFontTx/>
              <a:defRPr sz="2400"/>
            </a:lvl3pPr>
            <a:lvl4pPr marL="800100" indent="-342900">
              <a:lnSpc>
                <a:spcPct val="110000"/>
              </a:lnSpc>
              <a:buFontTx/>
              <a:defRPr sz="2400"/>
            </a:lvl4pPr>
            <a:lvl5pPr marL="2133600" indent="-304800">
              <a:lnSpc>
                <a:spcPct val="110000"/>
              </a:lnSpc>
              <a:buFontTx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46" name="Oval 9"/>
          <p:cNvSpPr/>
          <p:nvPr/>
        </p:nvSpPr>
        <p:spPr>
          <a:xfrm>
            <a:off x="10249620" y="1555067"/>
            <a:ext cx="819305" cy="797079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7" name="Rectangle 11"/>
          <p:cNvSpPr/>
          <p:nvPr/>
        </p:nvSpPr>
        <p:spPr>
          <a:xfrm>
            <a:off x="7590088" y="4034392"/>
            <a:ext cx="876705" cy="876705"/>
          </a:xfrm>
          <a:prstGeom prst="rect">
            <a:avLst/>
          </a:prstGeom>
          <a:ln w="127000">
            <a:solidFill>
              <a:schemeClr val="accent6"/>
            </a:solidFill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Oval 6"/>
          <p:cNvSpPr/>
          <p:nvPr/>
        </p:nvSpPr>
        <p:spPr>
          <a:xfrm>
            <a:off x="2815928" y="148928"/>
            <a:ext cx="6560144" cy="6560144"/>
          </a:xfrm>
          <a:prstGeom prst="ellipse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5" name="Arc 7"/>
          <p:cNvSpPr/>
          <p:nvPr/>
        </p:nvSpPr>
        <p:spPr>
          <a:xfrm rot="9222429" flipV="1">
            <a:off x="1900746" y="906095"/>
            <a:ext cx="3085935" cy="19616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cubicBezTo>
                  <a:pt x="9254" y="0"/>
                  <a:pt x="17672" y="8419"/>
                  <a:pt x="21600" y="21600"/>
                </a:cubicBezTo>
              </a:path>
            </a:pathLst>
          </a:custGeom>
          <a:ln w="127000" cap="rnd">
            <a:solidFill>
              <a:schemeClr val="accent4">
                <a:alpha val="95000"/>
              </a:schemeClr>
            </a:solidFill>
            <a:prstDash val="dash"/>
            <a:miter/>
          </a:ln>
        </p:spPr>
        <p:txBody>
          <a:bodyPr lIns="45719" rIns="45719" anchor="ctr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6" name="Oval 13"/>
          <p:cNvSpPr/>
          <p:nvPr/>
        </p:nvSpPr>
        <p:spPr>
          <a:xfrm>
            <a:off x="8165417" y="5241988"/>
            <a:ext cx="759405" cy="738803"/>
          </a:xfrm>
          <a:prstGeom prst="ellipse">
            <a:avLst/>
          </a:prstGeom>
          <a:solidFill>
            <a:schemeClr val="accent5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7" name="Title Text"/>
          <p:cNvSpPr txBox="1">
            <a:spLocks noGrp="1"/>
          </p:cNvSpPr>
          <p:nvPr>
            <p:ph type="title"/>
          </p:nvPr>
        </p:nvSpPr>
        <p:spPr>
          <a:xfrm>
            <a:off x="3319271" y="1380744"/>
            <a:ext cx="5559553" cy="2514601"/>
          </a:xfrm>
          <a:prstGeom prst="rect">
            <a:avLst/>
          </a:prstGeom>
        </p:spPr>
        <p:txBody>
          <a:bodyPr anchor="b"/>
          <a:lstStyle>
            <a:lvl1pPr algn="ctr">
              <a:defRPr sz="6000">
                <a:solidFill>
                  <a:srgbClr val="FFFFFF"/>
                </a:solidFill>
              </a:defRPr>
            </a:lvl1pPr>
          </a:lstStyle>
          <a:p>
            <a:r>
              <a:t>Title Text</a:t>
            </a:r>
          </a:p>
        </p:txBody>
      </p:sp>
      <p:sp>
        <p:nvSpPr>
          <p:cNvPr id="5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319271" y="4078223"/>
            <a:ext cx="5559553" cy="153619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1pPr>
            <a:lvl2pPr marL="0" indent="4572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2pPr>
            <a:lvl3pPr marL="0" indent="9144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3pPr>
            <a:lvl4pPr marL="0" indent="13716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4pPr>
            <a:lvl5pPr marL="0" indent="1828800" algn="ctr">
              <a:buSzTx/>
              <a:buFontTx/>
              <a:buNone/>
              <a:defRPr sz="2400">
                <a:solidFill>
                  <a:srgbClr val="FFFFFF"/>
                </a:solidFill>
              </a:defRPr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539495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idx="1"/>
          </p:nvPr>
        </p:nvSpPr>
        <p:spPr>
          <a:xfrm>
            <a:off x="1179575" y="1911095"/>
            <a:ext cx="9829801" cy="385974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69" name="Freeform: Shape 6"/>
          <p:cNvSpPr/>
          <p:nvPr/>
        </p:nvSpPr>
        <p:spPr>
          <a:xfrm>
            <a:off x="10494433" y="2"/>
            <a:ext cx="849329" cy="357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568" y="760"/>
                </a:lnTo>
                <a:cubicBezTo>
                  <a:pt x="20543" y="12654"/>
                  <a:pt x="16111" y="21600"/>
                  <a:pt x="10800" y="21600"/>
                </a:cubicBezTo>
                <a:cubicBezTo>
                  <a:pt x="5489" y="21600"/>
                  <a:pt x="1057" y="12654"/>
                  <a:pt x="32" y="76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70" name="Freeform: Shape 7"/>
          <p:cNvSpPr/>
          <p:nvPr/>
        </p:nvSpPr>
        <p:spPr>
          <a:xfrm flipH="1">
            <a:off x="123535" y="5717904"/>
            <a:ext cx="1771611" cy="11400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4" h="21593" extrusionOk="0">
                <a:moveTo>
                  <a:pt x="18992" y="14452"/>
                </a:moveTo>
                <a:cubicBezTo>
                  <a:pt x="19281" y="14400"/>
                  <a:pt x="19575" y="14607"/>
                  <a:pt x="19737" y="15016"/>
                </a:cubicBezTo>
                <a:cubicBezTo>
                  <a:pt x="20142" y="16100"/>
                  <a:pt x="20502" y="17222"/>
                  <a:pt x="20816" y="18374"/>
                </a:cubicBezTo>
                <a:lnTo>
                  <a:pt x="21544" y="21593"/>
                </a:lnTo>
                <a:lnTo>
                  <a:pt x="19910" y="21593"/>
                </a:lnTo>
                <a:lnTo>
                  <a:pt x="19394" y="19313"/>
                </a:lnTo>
                <a:cubicBezTo>
                  <a:pt x="19105" y="18253"/>
                  <a:pt x="18774" y="17221"/>
                  <a:pt x="18402" y="16224"/>
                </a:cubicBezTo>
                <a:cubicBezTo>
                  <a:pt x="18197" y="15641"/>
                  <a:pt x="18335" y="14910"/>
                  <a:pt x="18709" y="14591"/>
                </a:cubicBezTo>
                <a:cubicBezTo>
                  <a:pt x="18799" y="14515"/>
                  <a:pt x="18895" y="14469"/>
                  <a:pt x="18992" y="14452"/>
                </a:cubicBezTo>
                <a:close/>
                <a:moveTo>
                  <a:pt x="11351" y="3055"/>
                </a:moveTo>
                <a:cubicBezTo>
                  <a:pt x="11452" y="3065"/>
                  <a:pt x="11552" y="3107"/>
                  <a:pt x="11647" y="3181"/>
                </a:cubicBezTo>
                <a:cubicBezTo>
                  <a:pt x="13087" y="4305"/>
                  <a:pt x="14432" y="5702"/>
                  <a:pt x="15651" y="7341"/>
                </a:cubicBezTo>
                <a:cubicBezTo>
                  <a:pt x="15974" y="7774"/>
                  <a:pt x="16010" y="8532"/>
                  <a:pt x="15733" y="9036"/>
                </a:cubicBezTo>
                <a:cubicBezTo>
                  <a:pt x="15586" y="9302"/>
                  <a:pt x="15371" y="9455"/>
                  <a:pt x="15146" y="9454"/>
                </a:cubicBezTo>
                <a:lnTo>
                  <a:pt x="15142" y="9454"/>
                </a:lnTo>
                <a:cubicBezTo>
                  <a:pt x="14957" y="9457"/>
                  <a:pt x="14778" y="9355"/>
                  <a:pt x="14637" y="9169"/>
                </a:cubicBezTo>
                <a:cubicBezTo>
                  <a:pt x="13515" y="7657"/>
                  <a:pt x="12278" y="6368"/>
                  <a:pt x="10952" y="5332"/>
                </a:cubicBezTo>
                <a:cubicBezTo>
                  <a:pt x="10571" y="5033"/>
                  <a:pt x="10418" y="4309"/>
                  <a:pt x="10610" y="3715"/>
                </a:cubicBezTo>
                <a:cubicBezTo>
                  <a:pt x="10753" y="3270"/>
                  <a:pt x="11051" y="3024"/>
                  <a:pt x="11351" y="3055"/>
                </a:cubicBezTo>
                <a:close/>
                <a:moveTo>
                  <a:pt x="3116" y="1"/>
                </a:moveTo>
                <a:cubicBezTo>
                  <a:pt x="3920" y="8"/>
                  <a:pt x="4723" y="93"/>
                  <a:pt x="5521" y="255"/>
                </a:cubicBezTo>
                <a:cubicBezTo>
                  <a:pt x="5944" y="336"/>
                  <a:pt x="6245" y="936"/>
                  <a:pt x="6193" y="1594"/>
                </a:cubicBezTo>
                <a:cubicBezTo>
                  <a:pt x="6145" y="2200"/>
                  <a:pt x="5813" y="2653"/>
                  <a:pt x="5421" y="2649"/>
                </a:cubicBezTo>
                <a:cubicBezTo>
                  <a:pt x="5387" y="2650"/>
                  <a:pt x="5353" y="2647"/>
                  <a:pt x="5320" y="2640"/>
                </a:cubicBezTo>
                <a:cubicBezTo>
                  <a:pt x="3850" y="2341"/>
                  <a:pt x="2362" y="2327"/>
                  <a:pt x="890" y="2599"/>
                </a:cubicBezTo>
                <a:cubicBezTo>
                  <a:pt x="468" y="2700"/>
                  <a:pt x="74" y="2249"/>
                  <a:pt x="9" y="1592"/>
                </a:cubicBezTo>
                <a:cubicBezTo>
                  <a:pt x="-56" y="936"/>
                  <a:pt x="233" y="321"/>
                  <a:pt x="655" y="220"/>
                </a:cubicBezTo>
                <a:cubicBezTo>
                  <a:pt x="673" y="216"/>
                  <a:pt x="691" y="212"/>
                  <a:pt x="709" y="210"/>
                </a:cubicBezTo>
                <a:cubicBezTo>
                  <a:pt x="1509" y="63"/>
                  <a:pt x="2313" y="-7"/>
                  <a:pt x="3116" y="1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7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79" name="Body Level One…"/>
          <p:cNvSpPr txBox="1">
            <a:spLocks noGrp="1"/>
          </p:cNvSpPr>
          <p:nvPr>
            <p:ph type="body" idx="1"/>
          </p:nvPr>
        </p:nvSpPr>
        <p:spPr>
          <a:xfrm>
            <a:off x="838200" y="1911095"/>
            <a:ext cx="10515600" cy="3859743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Quote slide with picture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icture Placeholder 5"/>
          <p:cNvSpPr>
            <a:spLocks noGrp="1"/>
          </p:cNvSpPr>
          <p:nvPr>
            <p:ph type="pic" idx="21"/>
          </p:nvPr>
        </p:nvSpPr>
        <p:spPr>
          <a:xfrm>
            <a:off x="0" y="1"/>
            <a:ext cx="12192000" cy="6858001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7" name="Title Text"/>
          <p:cNvSpPr txBox="1">
            <a:spLocks noGrp="1"/>
          </p:cNvSpPr>
          <p:nvPr>
            <p:ph type="title"/>
          </p:nvPr>
        </p:nvSpPr>
        <p:spPr>
          <a:xfrm>
            <a:off x="3111500" y="370600"/>
            <a:ext cx="5923842" cy="5923842"/>
          </a:xfrm>
          <a:prstGeom prst="rect">
            <a:avLst/>
          </a:prstGeom>
          <a:solidFill>
            <a:srgbClr val="FFFFFF">
              <a:alpha val="95000"/>
            </a:srgbClr>
          </a:solidFill>
        </p:spPr>
        <p:txBody>
          <a:bodyPr anchor="b"/>
          <a:lstStyle>
            <a:lvl1pPr algn="ctr">
              <a:defRPr sz="4000"/>
            </a:lvl1pPr>
          </a:lstStyle>
          <a:p>
            <a:r>
              <a:t>Title Text</a:t>
            </a:r>
          </a:p>
        </p:txBody>
      </p:sp>
      <p:sp>
        <p:nvSpPr>
          <p:cNvPr id="88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3575303" y="4379976"/>
            <a:ext cx="5038345" cy="713233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457200" algn="ctr">
              <a:buSzTx/>
              <a:buFontTx/>
              <a:buNone/>
              <a:defRPr sz="2400"/>
            </a:lvl2pPr>
            <a:lvl3pPr marL="0" indent="914400" algn="ctr">
              <a:buSzTx/>
              <a:buFontTx/>
              <a:buNone/>
              <a:defRPr sz="2400"/>
            </a:lvl3pPr>
            <a:lvl4pPr marL="0" indent="1371600" algn="ctr">
              <a:buSzTx/>
              <a:buFontTx/>
              <a:buNone/>
              <a:defRPr sz="2400"/>
            </a:lvl4pPr>
            <a:lvl5pPr marL="0" indent="1828800" algn="ctr">
              <a:buSzTx/>
              <a:buFontTx/>
              <a:buNone/>
              <a:defRPr sz="2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itle Text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9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itle Text"/>
          <p:cNvSpPr txBox="1">
            <a:spLocks noGrp="1"/>
          </p:cNvSpPr>
          <p:nvPr>
            <p:ph type="title"/>
          </p:nvPr>
        </p:nvSpPr>
        <p:spPr>
          <a:xfrm>
            <a:off x="839787" y="365125"/>
            <a:ext cx="10515601" cy="1325563"/>
          </a:xfrm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06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839787" y="1681163"/>
            <a:ext cx="5157789" cy="823913"/>
          </a:xfrm>
          <a:prstGeom prst="rect">
            <a:avLst/>
          </a:prstGeom>
        </p:spPr>
        <p:txBody>
          <a:bodyPr anchor="b"/>
          <a:lstStyle>
            <a:lvl1pPr marL="0" indent="0">
              <a:buSzTx/>
              <a:buFontTx/>
              <a:buNone/>
              <a:defRPr sz="2400" b="1"/>
            </a:lvl1pPr>
            <a:lvl2pPr marL="0" indent="457200">
              <a:buSzTx/>
              <a:buFontTx/>
              <a:buNone/>
              <a:defRPr sz="2400" b="1"/>
            </a:lvl2pPr>
            <a:lvl3pPr marL="0" indent="914400">
              <a:buSzTx/>
              <a:buFontTx/>
              <a:buNone/>
              <a:defRPr sz="2400" b="1"/>
            </a:lvl3pPr>
            <a:lvl4pPr marL="0" indent="1371600">
              <a:buSzTx/>
              <a:buFontTx/>
              <a:buNone/>
              <a:defRPr sz="2400" b="1"/>
            </a:lvl4pPr>
            <a:lvl5pPr marL="0" indent="1828800">
              <a:buSzTx/>
              <a:buFontTx/>
              <a:buNone/>
              <a:defRPr sz="2400" b="1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6172200" y="1681163"/>
            <a:ext cx="5183188" cy="823913"/>
          </a:xfrm>
          <a:prstGeom prst="rect">
            <a:avLst/>
          </a:prstGeom>
        </p:spPr>
        <p:txBody>
          <a:bodyPr anchor="b"/>
          <a:lstStyle/>
          <a:p>
            <a:pPr marL="0" indent="0">
              <a:buSzTx/>
              <a:buFontTx/>
              <a:buNone/>
              <a:defRPr sz="2400" b="1"/>
            </a:pPr>
            <a:endParaRPr/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‹N°›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080144" y="6404292"/>
            <a:ext cx="273657" cy="2692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fld id="{86CB4B4D-7CA3-9044-876B-883B54F8677D}" type="slidenum">
              <a:t>‹N°›</a:t>
            </a:fld>
            <a:endParaRPr/>
          </a:p>
        </p:txBody>
      </p:sp>
      <p:sp>
        <p:nvSpPr>
          <p:cNvPr id="3" name="Freeform: Shape 4"/>
          <p:cNvSpPr/>
          <p:nvPr/>
        </p:nvSpPr>
        <p:spPr>
          <a:xfrm rot="16200000">
            <a:off x="-388933" y="4841194"/>
            <a:ext cx="1737401" cy="9595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1539" y="0"/>
                </a:lnTo>
                <a:lnTo>
                  <a:pt x="1539" y="17790"/>
                </a:lnTo>
                <a:lnTo>
                  <a:pt x="18525" y="0"/>
                </a:lnTo>
                <a:lnTo>
                  <a:pt x="21600" y="0"/>
                </a:lnTo>
                <a:lnTo>
                  <a:pt x="1155" y="21413"/>
                </a:lnTo>
                <a:cubicBezTo>
                  <a:pt x="1038" y="21536"/>
                  <a:pt x="905" y="21600"/>
                  <a:pt x="770" y="21600"/>
                </a:cubicBezTo>
                <a:cubicBezTo>
                  <a:pt x="345" y="21600"/>
                  <a:pt x="0" y="20976"/>
                  <a:pt x="0" y="20206"/>
                </a:cubicBezTo>
                <a:close/>
              </a:path>
            </a:pathLst>
          </a:custGeom>
          <a:solidFill>
            <a:schemeClr val="accent6"/>
          </a:solidFill>
          <a:ln w="12700">
            <a:miter lim="400000"/>
          </a:ln>
        </p:spPr>
        <p:txBody>
          <a:bodyPr lIns="45719" rIns="45719" anchor="ctr"/>
          <a:lstStyle/>
          <a:p>
            <a:pPr>
              <a:defRPr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4" name="Freeform: Shape 5"/>
          <p:cNvSpPr/>
          <p:nvPr/>
        </p:nvSpPr>
        <p:spPr>
          <a:xfrm>
            <a:off x="10494433" y="2"/>
            <a:ext cx="849329" cy="357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21600" y="0"/>
                </a:lnTo>
                <a:lnTo>
                  <a:pt x="21568" y="760"/>
                </a:lnTo>
                <a:cubicBezTo>
                  <a:pt x="20543" y="12654"/>
                  <a:pt x="16111" y="21600"/>
                  <a:pt x="10800" y="21600"/>
                </a:cubicBezTo>
                <a:cubicBezTo>
                  <a:pt x="5489" y="21600"/>
                  <a:pt x="1057" y="12654"/>
                  <a:pt x="32" y="760"/>
                </a:cubicBezTo>
                <a:close/>
              </a:path>
            </a:pathLst>
          </a:custGeom>
          <a:solidFill>
            <a:schemeClr val="accent4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  <a:endParaRPr/>
          </a:p>
        </p:txBody>
      </p:sp>
      <p:sp>
        <p:nvSpPr>
          <p:cNvPr id="5" name="Title Text"/>
          <p:cNvSpPr txBox="1">
            <a:spLocks noGrp="1"/>
          </p:cNvSpPr>
          <p:nvPr>
            <p:ph type="title"/>
          </p:nvPr>
        </p:nvSpPr>
        <p:spPr>
          <a:xfrm>
            <a:off x="609600" y="92074"/>
            <a:ext cx="10972800" cy="15081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6" name="Body Level One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45719" rIns="45719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Tw Cen MT"/>
          <a:ea typeface="Tw Cen MT"/>
          <a:cs typeface="Tw Cen MT"/>
          <a:sym typeface="Tw Cen M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2pPr>
      <a:lvl3pPr marL="1234439" marR="0" indent="-32003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solidFill>
            <a:srgbClr val="000000"/>
          </a:solidFill>
          <a:uFillTx/>
          <a:latin typeface="Avenir Next LT Pro"/>
          <a:ea typeface="Avenir Next LT Pro"/>
          <a:cs typeface="Avenir Next LT Pro"/>
          <a:sym typeface="Avenir Next LT Pro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LT Pro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200"/>
              <a:t>العلاقة بين القانون الدولي والقانون الداخلي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dirty="0"/>
          </a:p>
        </p:txBody>
      </p:sp>
      <p:pic>
        <p:nvPicPr>
          <p:cNvPr id="1026" name="Picture 2" descr="C:\Users\hp\Desktop\القانون الدولي العام 2026\صور\العلاقة-بين-القانون-الدولي-العام-والقانون-الوطني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52413"/>
            <a:ext cx="11963400" cy="635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عدم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سمو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أي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القانونين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الآخر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المبدأ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يوجد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سمو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مطلق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لأحدهما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الآخر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علاقة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اتصال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وانفصال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الفقيه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البارز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الدكتور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صادق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أبو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هيف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الرؤية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القانونان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ليسا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كتلة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واحدة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وليسا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منفصلين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تماماً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؛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فهناك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اتصال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كبير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لكن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احتفاظ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كيانه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مظاهر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الاتصال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تقيد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يفرض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عليها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توفيق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تشريعاتها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تضمين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العديد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القوانين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مثل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الحصانات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الدبلوماسية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تطبيق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القاضي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الوطني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المسائل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يتناولها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طالما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يخل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بأحكامه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مظاهر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الانفصال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 rtl="1"/>
            <a:r>
              <a:rPr lang="ar-DZ" sz="4000" dirty="0" smtClean="0"/>
              <a:t>لا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سلطان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مباشر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؛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الإلغاء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التعديل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يتطلب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إجراءات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داخلية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يمكن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للدولة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تعديل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قاعدة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إلا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بموافقة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الجماعة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بينما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تستقل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بتعديل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قواعدها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الواقع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العملي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الصعيد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غالباً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ما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يؤكد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العمل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والقضاء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مبدأ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سمو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التعامل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الدبلوماسي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lvl="1" algn="ct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بروتوكولات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التحكيم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الفنزويلية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(1903):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الحكم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وفق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مبادئ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ct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قضية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"cutting" (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المكسيك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إطلاق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سراح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مواطن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أمريكي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رغم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نص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 smtClean="0">
                <a:latin typeface="Sakkal Majalla" pitchFamily="2" charset="-78"/>
                <a:cs typeface="Sakkal Majalla" pitchFamily="2" charset="-78"/>
              </a:rPr>
              <a:t>المكسيكي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على خلاف ذلك</a:t>
            </a:r>
            <a:r>
              <a:rPr sz="2400" b="1" dirty="0" smtClean="0">
                <a:latin typeface="Sakkal Majalla" pitchFamily="2" charset="-78"/>
                <a:cs typeface="Sakkal Majalla" pitchFamily="2" charset="-78"/>
              </a:rPr>
              <a:t>.</a:t>
            </a:r>
            <a:r>
              <a:rPr lang="ar-DZ" sz="2400" b="1" dirty="0" smtClean="0">
                <a:latin typeface="Sakkal Majalla" pitchFamily="2" charset="-78"/>
                <a:cs typeface="Sakkal Majalla" pitchFamily="2" charset="-78"/>
              </a:rPr>
              <a:t> بعد الاحتجاج الذي قدمته السلطات الامريكية</a:t>
            </a:r>
            <a:endParaRPr sz="2400" b="1" dirty="0">
              <a:latin typeface="Sakkal Majalla" pitchFamily="2" charset="-78"/>
              <a:cs typeface="Sakkal Majalla" pitchFamily="2" charset="-78"/>
            </a:endParaRPr>
          </a:p>
          <a:p>
            <a:pPr lvl="1" algn="ct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معاهدة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فرنسا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وتونس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(1955):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النص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سمو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المعاهدات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القضاء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lvl="1" algn="ct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قضية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جورج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بينسون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(1928):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الوطني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ليس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أعلى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ct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قضية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معاملة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الرعايا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البولونيين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(1932):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يمكنها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الاستناد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لدستورها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للتحلل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التزامات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دولية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ctr" rtl="1"/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المحكمة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الدائمة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للعدل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التأكيد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تعديل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التشريعات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لتنفيذ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الالتزامات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2400" b="1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2400" b="1" dirty="0">
                <a:latin typeface="Sakkal Majalla" pitchFamily="2" charset="-78"/>
                <a:cs typeface="Sakkal Majalla" pitchFamily="2" charset="-78"/>
              </a:rPr>
              <a:t> (1925، 1926، 1932).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الواقع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العملي</a:t>
            </a:r>
            <a:r>
              <a:rPr lang="ar-DZ" sz="4000" b="1" dirty="0" smtClean="0">
                <a:latin typeface="Sakkal Majalla" pitchFamily="2" charset="-78"/>
                <a:cs typeface="Sakkal Majalla" pitchFamily="2" charset="-78"/>
              </a:rPr>
              <a:t> (على الصعيد الدولي)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تابع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اتفاقية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فيينا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المعاهدات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(1969):</a:t>
            </a:r>
          </a:p>
          <a:p>
            <a:pPr lvl="1"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المادة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27: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يجوز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الاحتجاج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بنصوص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لتبرير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الإخفاق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تنفيذ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المعاهدة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مشروع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إعلان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حقوق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وواجبات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(1949):</a:t>
            </a:r>
          </a:p>
          <a:p>
            <a:pPr lvl="1"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المادة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13: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واجب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تنفيذ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الالتزامات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وعدم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الاحتجاج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بالدستور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التشريع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للتحلل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الواقع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العملي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الصعيد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العديد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الدساتير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أكدت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مبدأ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سمو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الدستور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الأمريكي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 smtClean="0">
                <a:latin typeface="Sakkal Majalla" pitchFamily="2" charset="-78"/>
                <a:cs typeface="Sakkal Majalla" pitchFamily="2" charset="-78"/>
              </a:rPr>
              <a:t>المادة</a:t>
            </a:r>
            <a:r>
              <a:rPr sz="3600" dirty="0" smtClean="0">
                <a:latin typeface="Sakkal Majalla" pitchFamily="2" charset="-78"/>
                <a:cs typeface="Sakkal Majalla" pitchFamily="2" charset="-78"/>
              </a:rPr>
              <a:t> 6: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الدستور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والمعاهدات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هي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الأعلى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للبلاد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الدستور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الألماني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 smtClean="0">
                <a:latin typeface="Sakkal Majalla" pitchFamily="2" charset="-78"/>
                <a:cs typeface="Sakkal Majalla" pitchFamily="2" charset="-78"/>
              </a:rPr>
              <a:t>المادة</a:t>
            </a:r>
            <a:r>
              <a:rPr sz="3600" dirty="0" smtClean="0">
                <a:latin typeface="Sakkal Majalla" pitchFamily="2" charset="-78"/>
                <a:cs typeface="Sakkal Majalla" pitchFamily="2" charset="-78"/>
              </a:rPr>
              <a:t> 25: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القواعد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العامة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للقانون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جزء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لا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يتجزأ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الفدرالي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دستور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الجمهورية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الفرنسية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الخامسة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(1958) </a:t>
            </a:r>
            <a:r>
              <a:rPr sz="3600" dirty="0" err="1" smtClean="0">
                <a:latin typeface="Sakkal Majalla" pitchFamily="2" charset="-78"/>
                <a:cs typeface="Sakkal Majalla" pitchFamily="2" charset="-78"/>
              </a:rPr>
              <a:t>المادة</a:t>
            </a:r>
            <a:r>
              <a:rPr sz="36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smtClean="0">
                <a:latin typeface="Sakkal Majalla" pitchFamily="2" charset="-78"/>
                <a:cs typeface="Sakkal Majalla" pitchFamily="2" charset="-78"/>
              </a:rPr>
              <a:t>55: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للمعاهدات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قوة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تفوق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القوانين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البرلمانية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الدستور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الجزائري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 smtClean="0">
                <a:latin typeface="Sakkal Majalla" pitchFamily="2" charset="-78"/>
                <a:cs typeface="Sakkal Majalla" pitchFamily="2" charset="-78"/>
              </a:rPr>
              <a:t>تعديل</a:t>
            </a:r>
            <a:r>
              <a:rPr sz="3600" dirty="0" smtClean="0">
                <a:latin typeface="Sakkal Majalla" pitchFamily="2" charset="-78"/>
                <a:cs typeface="Sakkal Majalla" pitchFamily="2" charset="-78"/>
              </a:rPr>
              <a:t> 2020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 smtClean="0">
                <a:latin typeface="Sakkal Majalla" pitchFamily="2" charset="-78"/>
                <a:cs typeface="Sakkal Majalla" pitchFamily="2" charset="-78"/>
              </a:rPr>
              <a:t>المادة</a:t>
            </a:r>
            <a:r>
              <a:rPr sz="3600" dirty="0" smtClean="0">
                <a:latin typeface="Sakkal Majalla" pitchFamily="2" charset="-78"/>
                <a:cs typeface="Sakkal Majalla" pitchFamily="2" charset="-78"/>
              </a:rPr>
              <a:t> 154: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المعاهدات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المصادق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عليها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تسمو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خاتمة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الاتجاه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الغالب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التطبيق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رغم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تعدد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النظريات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الفقهية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يميل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الواقع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العملي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الصعيدين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تأكيد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سمو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السمو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يتجلى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الاعتراف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بتطبيق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مباشرة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ضرورة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التوفيق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التشريعات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الوطنية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والالتزامات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just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يبقى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هذا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السمو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احترام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الآليات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الدستورية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والقانونية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لكل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دولة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استقبال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وتطبيق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القواعد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indent="0" algn="ctr" rtl="1">
              <a:buNone/>
            </a:pP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قائمة المراجع:</a:t>
            </a:r>
            <a:endParaRPr lang="fr-FR" sz="3600" dirty="0" smtClean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للأمانة 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العلمية 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المحاضرات المدونة في هذا الملف هي في الأصل من إعدادنا غير أنه  تم إنشاؤها  وفقا لهذا النموذج المختصر باستخدام بعض المواقع والتطبيقات الذكية + </a:t>
            </a:r>
            <a:r>
              <a:rPr lang="fr-FR" sz="3600" dirty="0" err="1" smtClean="0">
                <a:latin typeface="Sakkal Majalla" pitchFamily="2" charset="-78"/>
                <a:cs typeface="Sakkal Majalla" pitchFamily="2" charset="-78"/>
              </a:rPr>
              <a:t>ppt</a:t>
            </a:r>
            <a:r>
              <a:rPr lang="ar-DZ"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والتي تحافظ </a:t>
            </a:r>
            <a:r>
              <a:rPr lang="ar-DZ" sz="3600" dirty="0">
                <a:latin typeface="Sakkal Majalla" pitchFamily="2" charset="-78"/>
                <a:cs typeface="Sakkal Majalla" pitchFamily="2" charset="-78"/>
              </a:rPr>
              <a:t>على الأفكار 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الأصيلة للباحث بشكل مختصر يسهل استيعاب الطالب لها,</a:t>
            </a:r>
            <a:endParaRPr lang="fr-FR" sz="3600" dirty="0">
              <a:latin typeface="Sakkal Majalla" pitchFamily="2" charset="-78"/>
              <a:cs typeface="Sakkal Majalla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2641765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ar-DZ" sz="4000" b="1" dirty="0" smtClean="0">
                <a:latin typeface="Sakkal Majalla" pitchFamily="2" charset="-78"/>
                <a:cs typeface="Sakkal Majalla" pitchFamily="2" charset="-78"/>
              </a:rPr>
              <a:t>العلاقة بين القانون الدولي العام والقانون الداخلي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تكمن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أهمية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هذا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الموضوع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الصعيدين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النظري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والعملي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للدول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تتفاقم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الأهمية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عند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وجود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نزاع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دولتين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حيث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تطرح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إحداهما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مسألة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ينظمها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قانونها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وتتمسك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الأخرى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التساؤل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الجوهري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واجب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التطبيق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قبل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القاضي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 حين عرض نزاع عليه قائم بين دولتين ,,,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؟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؟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يسود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الفقه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نظريتان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مختلفتان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لتحديد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العلاقة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algn="ctr" rtl="1"/>
            <a:r>
              <a:rPr sz="4000" dirty="0">
                <a:latin typeface="Sakkal Majalla" pitchFamily="2" charset="-78"/>
                <a:cs typeface="Sakkal Majalla" pitchFamily="2" charset="-78"/>
              </a:rPr>
              <a:t>1.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نظرية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ثنائية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ازدواجية</a:t>
            </a:r>
            <a:r>
              <a:rPr sz="40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 smtClean="0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lang="ar-DZ" sz="4000" dirty="0" smtClean="0">
                <a:latin typeface="Sakkal Majalla" pitchFamily="2" charset="-78"/>
                <a:cs typeface="Sakkal Majalla" pitchFamily="2" charset="-78"/>
              </a:rPr>
              <a:t>)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4000" dirty="0">
                <a:latin typeface="Sakkal Majalla" pitchFamily="2" charset="-78"/>
                <a:cs typeface="Sakkal Majalla" pitchFamily="2" charset="-78"/>
              </a:rPr>
              <a:t>2.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نظرية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وحدة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endParaRPr sz="4000" dirty="0">
              <a:latin typeface="Sakkal Majalla" pitchFamily="2" charset="-78"/>
              <a:cs typeface="Sakkal Majalla" pitchFamily="2" charset="-78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نظرية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ثنائية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lang="ar-DZ" sz="4000" b="1" dirty="0">
                <a:latin typeface="Sakkal Majalla" pitchFamily="2" charset="-78"/>
                <a:cs typeface="Sakkal Majalla" pitchFamily="2" charset="-78"/>
              </a:rPr>
              <a:t> (الازدواجية)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المبدأ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الأساسي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استقلال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وافتراض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وجود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نظامين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قانونيين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منفصلين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الفقهاء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البارزون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أنزيلوتي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Anzilotti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)،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تريبل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Tripel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)،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أوبنهايم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(Oppenheim).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يستند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هذا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الاستقلال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اعتبارات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جوهرية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تشمل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مصادر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الأشخاص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المخاطبين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الطبيعة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القوة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الإلزامية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الموضوع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والجزاء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ازدواجية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أسس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التفرقة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 rtl="1"/>
            <a:r>
              <a:rPr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حيث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المصدر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الإرادة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المنفردة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للدولة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داخلي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)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&amp;&amp;&amp;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الإرادة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المشتركة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للدول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(دولي)</a:t>
            </a:r>
            <a:endParaRPr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حيث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الشكل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قواعد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تشريعية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مكتوبة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وآمرة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(داخلي)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&amp;&amp;&amp;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قواعد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عرفية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مرنة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(دولي)</a:t>
            </a:r>
          </a:p>
          <a:p>
            <a:pPr algn="ctr" rtl="1"/>
            <a:r>
              <a:rPr dirty="0" err="1" smtClean="0">
                <a:latin typeface="Sakkal Majalla" pitchFamily="2" charset="-78"/>
                <a:cs typeface="Sakkal Majalla" pitchFamily="2" charset="-78"/>
              </a:rPr>
              <a:t>من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حيث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الموضوع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/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الغاية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تنظيم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علاقات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الأفراد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فيما بينهم أو فيما بينهم وبين 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(داخلي)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&amp;&amp;&amp;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تنظيم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العلاقات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والمنظمات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(دولي)</a:t>
            </a:r>
          </a:p>
          <a:p>
            <a:pPr algn="ctr" rtl="1"/>
            <a:r>
              <a:rPr dirty="0" err="1" smtClean="0">
                <a:latin typeface="Sakkal Majalla" pitchFamily="2" charset="-78"/>
                <a:cs typeface="Sakkal Majalla" pitchFamily="2" charset="-78"/>
              </a:rPr>
              <a:t>من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حيث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الأشخاص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المخاطبين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الأفراد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والهيئات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الاعتبارية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(داخلي) 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&amp;&amp;&amp; 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والمنظمات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(دولي)</a:t>
            </a:r>
          </a:p>
          <a:p>
            <a:pPr algn="ctr" rtl="1"/>
            <a:r>
              <a:rPr dirty="0" err="1" smtClean="0">
                <a:latin typeface="Sakkal Majalla" pitchFamily="2" charset="-78"/>
                <a:cs typeface="Sakkal Majalla" pitchFamily="2" charset="-78"/>
              </a:rPr>
              <a:t>من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حيث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التركيبة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القانونية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وجود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سلطات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عامة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(داخلي)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&amp;&amp;&amp;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غيابها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(دولي)</a:t>
            </a:r>
          </a:p>
          <a:p>
            <a:pPr algn="ctr" rtl="1"/>
            <a:r>
              <a:rPr dirty="0" err="1" smtClean="0">
                <a:latin typeface="Sakkal Majalla" pitchFamily="2" charset="-78"/>
                <a:cs typeface="Sakkal Majalla" pitchFamily="2" charset="-78"/>
              </a:rPr>
              <a:t>من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حيث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مجال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التطبيق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النطاق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الإقليمي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للدولة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(داخلي)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&amp;&amp;&amp;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ما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يمتد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خارج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حدود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الإقليم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(دولي)</a:t>
            </a:r>
          </a:p>
          <a:p>
            <a:pPr algn="ctr" rtl="1"/>
            <a:r>
              <a:rPr dirty="0" err="1" smtClean="0">
                <a:latin typeface="Sakkal Majalla" pitchFamily="2" charset="-78"/>
                <a:cs typeface="Sakkal Majalla" pitchFamily="2" charset="-78"/>
              </a:rPr>
              <a:t>من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حيث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الجزاء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عقوبات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متنوعة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(داخلي) </a:t>
            </a:r>
            <a:r>
              <a:rPr lang="fr-FR" dirty="0" smtClean="0">
                <a:latin typeface="Sakkal Majalla" pitchFamily="2" charset="-78"/>
                <a:cs typeface="Sakkal Majalla" pitchFamily="2" charset="-78"/>
              </a:rPr>
              <a:t>&amp;&amp;&amp;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المسؤولية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والتعويض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dirty="0">
                <a:latin typeface="Sakkal Majalla" pitchFamily="2" charset="-78"/>
                <a:cs typeface="Sakkal Majalla" pitchFamily="2" charset="-78"/>
              </a:rPr>
              <a:t>(دولي)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ازدواجية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النتائج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والانتقادات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 rtl="1"/>
            <a:r>
              <a:rPr b="1" dirty="0" err="1">
                <a:latin typeface="Sakkal Majalla" pitchFamily="2" charset="-78"/>
                <a:cs typeface="Sakkal Majalla" pitchFamily="2" charset="-78"/>
              </a:rPr>
              <a:t>النتائج</a:t>
            </a:r>
            <a:r>
              <a:rPr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b="1" dirty="0" err="1">
                <a:latin typeface="Sakkal Majalla" pitchFamily="2" charset="-78"/>
                <a:cs typeface="Sakkal Majalla" pitchFamily="2" charset="-78"/>
              </a:rPr>
              <a:t>المترتبة</a:t>
            </a:r>
            <a:r>
              <a:rPr b="1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lvl="1" algn="ctr" rtl="1"/>
            <a:r>
              <a:rPr dirty="0" err="1">
                <a:latin typeface="Sakkal Majalla" pitchFamily="2" charset="-78"/>
                <a:cs typeface="Sakkal Majalla" pitchFamily="2" charset="-78"/>
              </a:rPr>
              <a:t>استحالة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قيام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التنازع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بين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القانونين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القاضي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ملزم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بتطبيق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أولاً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ctr" rtl="1"/>
            <a:r>
              <a:rPr dirty="0" err="1">
                <a:latin typeface="Sakkal Majalla" pitchFamily="2" charset="-78"/>
                <a:cs typeface="Sakkal Majalla" pitchFamily="2" charset="-78"/>
              </a:rPr>
              <a:t>عدم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نفاذ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أي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القانونين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مكان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الآخر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يتطلب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إجراءات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داخلية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ل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إ 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كتساب</a:t>
            </a:r>
            <a:r>
              <a:rPr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الصفة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الإلزامية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ctr" rtl="1"/>
            <a:r>
              <a:rPr dirty="0" err="1">
                <a:latin typeface="Sakkal Majalla" pitchFamily="2" charset="-78"/>
                <a:cs typeface="Sakkal Majalla" pitchFamily="2" charset="-78"/>
              </a:rPr>
              <a:t>عدم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التداخل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الاختصاص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القضائي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القاضي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الوطني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غير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ملزم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بتطبيق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القواعد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b="1" dirty="0" err="1">
                <a:latin typeface="Sakkal Majalla" pitchFamily="2" charset="-78"/>
                <a:cs typeface="Sakkal Majalla" pitchFamily="2" charset="-78"/>
              </a:rPr>
              <a:t>الانتقادات</a:t>
            </a:r>
            <a:r>
              <a:rPr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b="1" dirty="0" err="1">
                <a:latin typeface="Sakkal Majalla" pitchFamily="2" charset="-78"/>
                <a:cs typeface="Sakkal Majalla" pitchFamily="2" charset="-78"/>
              </a:rPr>
              <a:t>الموجهة</a:t>
            </a:r>
            <a:r>
              <a:rPr b="1" dirty="0">
                <a:latin typeface="Sakkal Majalla" pitchFamily="2" charset="-78"/>
                <a:cs typeface="Sakkal Majalla" pitchFamily="2" charset="-78"/>
              </a:rPr>
              <a:t>:</a:t>
            </a:r>
          </a:p>
          <a:p>
            <a:pPr lvl="1" algn="ctr" rtl="1"/>
            <a:r>
              <a:rPr dirty="0" err="1">
                <a:latin typeface="Sakkal Majalla" pitchFamily="2" charset="-78"/>
                <a:cs typeface="Sakkal Majalla" pitchFamily="2" charset="-78"/>
              </a:rPr>
              <a:t>اختلاف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الموضوعات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غير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دقيق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فهناك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تداخل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مثال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dirty="0" err="1" smtClean="0">
                <a:latin typeface="Sakkal Majalla" pitchFamily="2" charset="-78"/>
                <a:cs typeface="Sakkal Majalla" pitchFamily="2" charset="-78"/>
              </a:rPr>
              <a:t>الجنسية</a:t>
            </a:r>
            <a:r>
              <a:rPr lang="ar-DZ" dirty="0" smtClean="0">
                <a:latin typeface="Sakkal Majalla" pitchFamily="2" charset="-78"/>
                <a:cs typeface="Sakkal Majalla" pitchFamily="2" charset="-78"/>
              </a:rPr>
              <a:t>,</a:t>
            </a:r>
            <a:endParaRPr dirty="0">
              <a:latin typeface="Sakkal Majalla" pitchFamily="2" charset="-78"/>
              <a:cs typeface="Sakkal Majalla" pitchFamily="2" charset="-78"/>
            </a:endParaRPr>
          </a:p>
          <a:p>
            <a:pPr lvl="1" algn="ctr" rtl="1"/>
            <a:r>
              <a:rPr dirty="0" err="1">
                <a:latin typeface="Sakkal Majalla" pitchFamily="2" charset="-78"/>
                <a:cs typeface="Sakkal Majalla" pitchFamily="2" charset="-78"/>
              </a:rPr>
              <a:t>اختلاف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المصادر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غير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منطقي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؛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كلاهما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نتاج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الحياة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الاجتماعية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lvl="1" algn="ctr" rtl="1"/>
            <a:r>
              <a:rPr dirty="0" err="1">
                <a:latin typeface="Sakkal Majalla" pitchFamily="2" charset="-78"/>
                <a:cs typeface="Sakkal Majalla" pitchFamily="2" charset="-78"/>
              </a:rPr>
              <a:t>اختلاف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الأشخاص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المخاطبين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ليس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حاسماً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؛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فالقانون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قد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يخاطب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dirty="0" err="1">
                <a:latin typeface="Sakkal Majalla" pitchFamily="2" charset="-78"/>
                <a:cs typeface="Sakkal Majalla" pitchFamily="2" charset="-78"/>
              </a:rPr>
              <a:t>الأفراد</a:t>
            </a:r>
            <a:r>
              <a:rPr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نظرية</a:t>
            </a:r>
            <a:r>
              <a:rPr sz="4000" b="1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وحدة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 smtClean="0">
                <a:latin typeface="Sakkal Majalla" pitchFamily="2" charset="-78"/>
                <a:cs typeface="Sakkal Majalla" pitchFamily="2" charset="-78"/>
              </a:rPr>
              <a:t>القانون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المبدأ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الأساسي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يشكلان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كتلة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قانونية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واحدة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الفقهاء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البارزون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كلسن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Kelsen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)،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جورج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سال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(Georges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Scelle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)،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فردروس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Verdross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).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ينظر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إلى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أنه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جزء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النظام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للدولة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وينظم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علاقاتها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الخارجية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الخلاف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ينصب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حول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أولوية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التطبيق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عند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التعارض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هل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يسمو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أم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4000" dirty="0">
                <a:latin typeface="Sakkal Majalla" pitchFamily="2" charset="-78"/>
                <a:cs typeface="Sakkal Majalla" pitchFamily="2" charset="-78"/>
              </a:rPr>
              <a:t>؟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وحدة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اتجاه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سمو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b="1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endParaRPr sz="32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المبدأ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حال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التعارض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تكون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الأولوية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للقاعدة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القانونية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الداخلية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الفقهاء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البارزون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إريك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كوفمان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(Kaufmann)،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ماكس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ونزل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(Max Wenzel).</a:t>
            </a:r>
          </a:p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الحجة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الدولة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صاحبة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السيادة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وهي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سابقة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الوجود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والقانون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هو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التعبير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الوحيد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عن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إرادتها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النتيجة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يستمد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قوته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الإلزامية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(</a:t>
            </a:r>
            <a:r>
              <a:rPr sz="3600" dirty="0" err="1" smtClean="0">
                <a:latin typeface="Sakkal Majalla" pitchFamily="2" charset="-78"/>
                <a:cs typeface="Sakkal Majalla" pitchFamily="2" charset="-78"/>
              </a:rPr>
              <a:t>خاصة</a:t>
            </a:r>
            <a:r>
              <a:rPr sz="3600" dirty="0" smtClean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 smtClean="0">
                <a:latin typeface="Sakkal Majalla" pitchFamily="2" charset="-78"/>
                <a:cs typeface="Sakkal Majalla" pitchFamily="2" charset="-78"/>
              </a:rPr>
              <a:t>الدستور</a:t>
            </a:r>
            <a:r>
              <a:rPr lang="ar-DZ" sz="3600" dirty="0" smtClean="0">
                <a:latin typeface="Sakkal Majalla" pitchFamily="2" charset="-78"/>
                <a:cs typeface="Sakkal Majalla" pitchFamily="2" charset="-78"/>
              </a:rPr>
              <a:t>)</a:t>
            </a:r>
            <a:endParaRPr sz="3600" dirty="0">
              <a:latin typeface="Sakkal Majalla" pitchFamily="2" charset="-78"/>
              <a:cs typeface="Sakkal Majalla" pitchFamily="2" charset="-78"/>
            </a:endParaRPr>
          </a:p>
          <a:p>
            <a:pPr algn="ctr" rtl="1"/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النقد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يقتصر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المعاهدات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ولا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يشمل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العرف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ويجعل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الالتزامات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خاضعة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لتغييرات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600" dirty="0" err="1">
                <a:latin typeface="Sakkal Majalla" pitchFamily="2" charset="-78"/>
                <a:cs typeface="Sakkal Majalla" pitchFamily="2" charset="-78"/>
              </a:rPr>
              <a:t>الدستور</a:t>
            </a:r>
            <a:r>
              <a:rPr sz="36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rtl="1"/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وحدة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اتجاه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سمو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4000" b="1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4000" b="1" dirty="0" err="1">
                <a:latin typeface="Sakkal Majalla" pitchFamily="2" charset="-78"/>
                <a:cs typeface="Sakkal Majalla" pitchFamily="2" charset="-78"/>
              </a:rPr>
              <a:t>الدولي</a:t>
            </a:r>
            <a:endParaRPr sz="4000" b="1" dirty="0">
              <a:latin typeface="Sakkal Majalla" pitchFamily="2" charset="-78"/>
              <a:cs typeface="Sakkal Majalla" pitchFamily="2" charset="-78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المبدأ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أسمى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الفقهاء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البارزون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دوجي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Duguit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)،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كونز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(Kunz)،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فردروس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(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Verdross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)،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جورج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سل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(Georges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Scelle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).</a:t>
            </a: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الحجة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هو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القاعدة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الأساسية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للنظام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القانوني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يحدد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اختصاص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والقانون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هو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تفويض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منه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النتيجة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نفاذ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مباشر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للقانون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القوانين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الداخلية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دون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حاجة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لنص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وتطبيق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القاعدة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الدولية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عند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التعارض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  <a:p>
            <a:pPr algn="ctr" rtl="1"/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النقد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: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القانون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الداخلي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أسبق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في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الوجود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من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الدولي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،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وتنفيذ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المعاهدات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يتوقف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على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إقرارها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 </a:t>
            </a:r>
            <a:r>
              <a:rPr sz="3200" dirty="0" err="1">
                <a:latin typeface="Sakkal Majalla" pitchFamily="2" charset="-78"/>
                <a:cs typeface="Sakkal Majalla" pitchFamily="2" charset="-78"/>
              </a:rPr>
              <a:t>داخلياً</a:t>
            </a:r>
            <a:r>
              <a:rPr sz="3200" dirty="0">
                <a:latin typeface="Sakkal Majalla" pitchFamily="2" charset="-78"/>
                <a:cs typeface="Sakkal Majalla" pitchFamily="2" charset="-78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Shap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0000FF"/>
      </a:hlink>
      <a:folHlink>
        <a:srgbClr val="FF00FF"/>
      </a:folHlink>
    </a:clrScheme>
    <a:fontScheme name="ShapesVTI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Shap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ShapesVTI">
  <a:themeElements>
    <a:clrScheme name="ShapesVTI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EE7661"/>
      </a:accent1>
      <a:accent2>
        <a:srgbClr val="4E91F0"/>
      </a:accent2>
      <a:accent3>
        <a:srgbClr val="5B5260"/>
      </a:accent3>
      <a:accent4>
        <a:srgbClr val="2CC3B4"/>
      </a:accent4>
      <a:accent5>
        <a:srgbClr val="C097F8"/>
      </a:accent5>
      <a:accent6>
        <a:srgbClr val="FF9514"/>
      </a:accent6>
      <a:hlink>
        <a:srgbClr val="0000FF"/>
      </a:hlink>
      <a:folHlink>
        <a:srgbClr val="FF00FF"/>
      </a:folHlink>
    </a:clrScheme>
    <a:fontScheme name="ShapesVTI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ShapesVTI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Avenir Next LT Pro"/>
            <a:ea typeface="Avenir Next LT Pro"/>
            <a:cs typeface="Avenir Next LT Pro"/>
            <a:sym typeface="Avenir Next LT Pro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1116</Words>
  <Application>Microsoft Office PowerPoint</Application>
  <PresentationFormat>Personnalisé</PresentationFormat>
  <Paragraphs>84</Paragraphs>
  <Slides>17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18" baseType="lpstr">
      <vt:lpstr>ShapesVTI</vt:lpstr>
      <vt:lpstr>العلاقة بين القانون الدولي والقانون الداخلي</vt:lpstr>
      <vt:lpstr>العلاقة بين القانون الدولي العام والقانون الداخلي</vt:lpstr>
      <vt:lpstr>Présentation PowerPoint</vt:lpstr>
      <vt:lpstr>: نظرية ثنائية القانون (الازدواجية)</vt:lpstr>
      <vt:lpstr>ازدواجية القانون: أسس التفرقة</vt:lpstr>
      <vt:lpstr>ازدواجية القانون: النتائج والانتقادات</vt:lpstr>
      <vt:lpstr>نظرية وحدة القانون</vt:lpstr>
      <vt:lpstr>وحدة القانون: اتجاه سمو القانون الداخلي</vt:lpstr>
      <vt:lpstr>وحدة القانون: اتجاه سمو القانون الدولي</vt:lpstr>
      <vt:lpstr>عدم سمو أي من القانونين على الآخر</vt:lpstr>
      <vt:lpstr>مظاهر الاتصال</vt:lpstr>
      <vt:lpstr>مظاهر الانفصال</vt:lpstr>
      <vt:lpstr>الواقع العملي: على الصعيد الدولي</vt:lpstr>
      <vt:lpstr>الواقع العملي (على الصعيد الدولي) (تابع)</vt:lpstr>
      <vt:lpstr>الواقع العملي: على الصعيد الداخلي</vt:lpstr>
      <vt:lpstr>خاتمة: الاتجاه الغالب في التطبيق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hp</cp:lastModifiedBy>
  <cp:revision>16</cp:revision>
  <dcterms:modified xsi:type="dcterms:W3CDTF">2025-11-19T12:21:59Z</dcterms:modified>
</cp:coreProperties>
</file>