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67" r:id="rId4"/>
    <p:sldId id="268" r:id="rId5"/>
    <p:sldId id="270" r:id="rId6"/>
    <p:sldId id="271" r:id="rId7"/>
    <p:sldId id="269" r:id="rId8"/>
    <p:sldId id="257" r:id="rId9"/>
    <p:sldId id="258" r:id="rId10"/>
    <p:sldId id="259" r:id="rId11"/>
    <p:sldId id="260" r:id="rId12"/>
    <p:sldId id="265" r:id="rId13"/>
    <p:sldId id="266" r:id="rId14"/>
    <p:sldId id="261" r:id="rId15"/>
    <p:sldId id="262" r:id="rId16"/>
    <p:sldId id="263" r:id="rId17"/>
    <p:sldId id="264"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804" y="7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C444CF-0D1B-4111-857A-F5B64504937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115AA452-16CA-47EA-B345-3409A69C1D9F}">
      <dgm:prSet/>
      <dgm:spPr/>
      <dgm:t>
        <a:bodyPr/>
        <a:lstStyle/>
        <a:p>
          <a:r>
            <a:rPr lang="en-US" smtClean="0"/>
            <a:t>Activities </a:t>
          </a:r>
          <a:endParaRPr lang="fr-FR"/>
        </a:p>
      </dgm:t>
    </dgm:pt>
    <dgm:pt modelId="{3E591578-0264-47D5-BF63-E5FFC8C54E3C}" type="parTrans" cxnId="{B90A6EA7-ECEA-4B3E-B8FF-3C54F680D4F2}">
      <dgm:prSet/>
      <dgm:spPr/>
      <dgm:t>
        <a:bodyPr/>
        <a:lstStyle/>
        <a:p>
          <a:endParaRPr lang="fr-FR"/>
        </a:p>
      </dgm:t>
    </dgm:pt>
    <dgm:pt modelId="{25C4A47F-7AFA-4789-88FC-C3B375110836}" type="sibTrans" cxnId="{B90A6EA7-ECEA-4B3E-B8FF-3C54F680D4F2}">
      <dgm:prSet/>
      <dgm:spPr/>
      <dgm:t>
        <a:bodyPr/>
        <a:lstStyle/>
        <a:p>
          <a:endParaRPr lang="fr-FR"/>
        </a:p>
      </dgm:t>
    </dgm:pt>
    <dgm:pt modelId="{8ABFF5A7-883D-4227-985C-14C38BD7CB60}">
      <dgm:prSet/>
      <dgm:spPr/>
      <dgm:t>
        <a:bodyPr/>
        <a:lstStyle/>
        <a:p>
          <a:r>
            <a:rPr lang="en-US" dirty="0" smtClean="0"/>
            <a:t>Grouping/ Seating</a:t>
          </a:r>
          <a:endParaRPr lang="fr-FR" dirty="0"/>
        </a:p>
      </dgm:t>
    </dgm:pt>
    <dgm:pt modelId="{29D92506-914C-473F-83BB-BE7D4CD48381}" type="parTrans" cxnId="{07FCD226-E07F-4674-84A7-ED086B63001A}">
      <dgm:prSet/>
      <dgm:spPr/>
      <dgm:t>
        <a:bodyPr/>
        <a:lstStyle/>
        <a:p>
          <a:endParaRPr lang="fr-FR"/>
        </a:p>
      </dgm:t>
    </dgm:pt>
    <dgm:pt modelId="{0FD54FFA-9186-4BDE-92BF-78A00CF9C1BE}" type="sibTrans" cxnId="{07FCD226-E07F-4674-84A7-ED086B63001A}">
      <dgm:prSet/>
      <dgm:spPr/>
      <dgm:t>
        <a:bodyPr/>
        <a:lstStyle/>
        <a:p>
          <a:endParaRPr lang="fr-FR"/>
        </a:p>
      </dgm:t>
    </dgm:pt>
    <dgm:pt modelId="{D51F7473-4EED-4B6C-9C0B-089018E4DADF}">
      <dgm:prSet/>
      <dgm:spPr/>
      <dgm:t>
        <a:bodyPr/>
        <a:lstStyle/>
        <a:p>
          <a:r>
            <a:rPr lang="en-US" smtClean="0"/>
            <a:t>Authority</a:t>
          </a:r>
          <a:endParaRPr lang="fr-FR"/>
        </a:p>
      </dgm:t>
    </dgm:pt>
    <dgm:pt modelId="{93C93B63-0790-40FF-B1FF-2FE1E123BE92}" type="parTrans" cxnId="{1089024A-1A89-4766-ADD5-09E308455301}">
      <dgm:prSet/>
      <dgm:spPr/>
      <dgm:t>
        <a:bodyPr/>
        <a:lstStyle/>
        <a:p>
          <a:endParaRPr lang="fr-FR"/>
        </a:p>
      </dgm:t>
    </dgm:pt>
    <dgm:pt modelId="{FBA108E7-D49A-4095-9B11-383F7CC1A2C8}" type="sibTrans" cxnId="{1089024A-1A89-4766-ADD5-09E308455301}">
      <dgm:prSet/>
      <dgm:spPr/>
      <dgm:t>
        <a:bodyPr/>
        <a:lstStyle/>
        <a:p>
          <a:endParaRPr lang="fr-FR"/>
        </a:p>
      </dgm:t>
    </dgm:pt>
    <dgm:pt modelId="{314078EA-5547-401D-8A25-990D3D9AFA87}">
      <dgm:prSet/>
      <dgm:spPr/>
      <dgm:t>
        <a:bodyPr/>
        <a:lstStyle/>
        <a:p>
          <a:r>
            <a:rPr lang="en-US" smtClean="0"/>
            <a:t>Critical Moments</a:t>
          </a:r>
          <a:endParaRPr lang="fr-FR"/>
        </a:p>
      </dgm:t>
    </dgm:pt>
    <dgm:pt modelId="{59310D63-11F2-4F5A-B5DE-481F0A8B2079}" type="parTrans" cxnId="{FC11561A-10B5-4D81-9404-5A88AE12FEA5}">
      <dgm:prSet/>
      <dgm:spPr/>
      <dgm:t>
        <a:bodyPr/>
        <a:lstStyle/>
        <a:p>
          <a:endParaRPr lang="fr-FR"/>
        </a:p>
      </dgm:t>
    </dgm:pt>
    <dgm:pt modelId="{3E0E6F01-A2CA-43A3-8D97-BF14515890C8}" type="sibTrans" cxnId="{FC11561A-10B5-4D81-9404-5A88AE12FEA5}">
      <dgm:prSet/>
      <dgm:spPr/>
      <dgm:t>
        <a:bodyPr/>
        <a:lstStyle/>
        <a:p>
          <a:endParaRPr lang="fr-FR"/>
        </a:p>
      </dgm:t>
    </dgm:pt>
    <dgm:pt modelId="{12B1036B-24F9-4E7D-93E3-345C7824C9B7}">
      <dgm:prSet/>
      <dgm:spPr/>
      <dgm:t>
        <a:bodyPr/>
        <a:lstStyle/>
        <a:p>
          <a:r>
            <a:rPr lang="en-US" smtClean="0"/>
            <a:t>Tools &amp; Techniques</a:t>
          </a:r>
          <a:endParaRPr lang="fr-FR"/>
        </a:p>
      </dgm:t>
    </dgm:pt>
    <dgm:pt modelId="{2130568F-CDF3-47A4-BEF9-65EC1556EB36}" type="parTrans" cxnId="{6092FEF4-5EE6-4B1C-A496-4378029A77A0}">
      <dgm:prSet/>
      <dgm:spPr/>
      <dgm:t>
        <a:bodyPr/>
        <a:lstStyle/>
        <a:p>
          <a:endParaRPr lang="fr-FR"/>
        </a:p>
      </dgm:t>
    </dgm:pt>
    <dgm:pt modelId="{724F7B9A-ADC4-467E-A9AA-9F48161ADBE3}" type="sibTrans" cxnId="{6092FEF4-5EE6-4B1C-A496-4378029A77A0}">
      <dgm:prSet/>
      <dgm:spPr/>
      <dgm:t>
        <a:bodyPr/>
        <a:lstStyle/>
        <a:p>
          <a:endParaRPr lang="fr-FR"/>
        </a:p>
      </dgm:t>
    </dgm:pt>
    <dgm:pt modelId="{675A693A-C9FE-4453-9FCF-7DE0242E50AE}" type="pres">
      <dgm:prSet presAssocID="{44C444CF-0D1B-4111-857A-F5B64504937E}" presName="diagram" presStyleCnt="0">
        <dgm:presLayoutVars>
          <dgm:dir/>
          <dgm:resizeHandles val="exact"/>
        </dgm:presLayoutVars>
      </dgm:prSet>
      <dgm:spPr/>
      <dgm:t>
        <a:bodyPr/>
        <a:lstStyle/>
        <a:p>
          <a:endParaRPr lang="fr-FR"/>
        </a:p>
      </dgm:t>
    </dgm:pt>
    <dgm:pt modelId="{3ACB381B-71F0-4941-9C77-55FCFFC4E179}" type="pres">
      <dgm:prSet presAssocID="{115AA452-16CA-47EA-B345-3409A69C1D9F}" presName="node" presStyleLbl="node1" presStyleIdx="0" presStyleCnt="5">
        <dgm:presLayoutVars>
          <dgm:bulletEnabled val="1"/>
        </dgm:presLayoutVars>
      </dgm:prSet>
      <dgm:spPr/>
      <dgm:t>
        <a:bodyPr/>
        <a:lstStyle/>
        <a:p>
          <a:endParaRPr lang="fr-FR"/>
        </a:p>
      </dgm:t>
    </dgm:pt>
    <dgm:pt modelId="{92384301-B208-40A2-A767-41EC7381DCD6}" type="pres">
      <dgm:prSet presAssocID="{25C4A47F-7AFA-4789-88FC-C3B375110836}" presName="sibTrans" presStyleCnt="0"/>
      <dgm:spPr/>
    </dgm:pt>
    <dgm:pt modelId="{6B69DFFE-E9D0-4EC8-BCC4-EDE5869CF69E}" type="pres">
      <dgm:prSet presAssocID="{8ABFF5A7-883D-4227-985C-14C38BD7CB60}" presName="node" presStyleLbl="node1" presStyleIdx="1" presStyleCnt="5">
        <dgm:presLayoutVars>
          <dgm:bulletEnabled val="1"/>
        </dgm:presLayoutVars>
      </dgm:prSet>
      <dgm:spPr/>
      <dgm:t>
        <a:bodyPr/>
        <a:lstStyle/>
        <a:p>
          <a:endParaRPr lang="fr-FR"/>
        </a:p>
      </dgm:t>
    </dgm:pt>
    <dgm:pt modelId="{DA79641C-B3F3-430D-9D40-D8376103A9EC}" type="pres">
      <dgm:prSet presAssocID="{0FD54FFA-9186-4BDE-92BF-78A00CF9C1BE}" presName="sibTrans" presStyleCnt="0"/>
      <dgm:spPr/>
    </dgm:pt>
    <dgm:pt modelId="{652F60F9-7ED7-44E3-8715-DFB6DD7D859C}" type="pres">
      <dgm:prSet presAssocID="{D51F7473-4EED-4B6C-9C0B-089018E4DADF}" presName="node" presStyleLbl="node1" presStyleIdx="2" presStyleCnt="5">
        <dgm:presLayoutVars>
          <dgm:bulletEnabled val="1"/>
        </dgm:presLayoutVars>
      </dgm:prSet>
      <dgm:spPr/>
      <dgm:t>
        <a:bodyPr/>
        <a:lstStyle/>
        <a:p>
          <a:endParaRPr lang="fr-FR"/>
        </a:p>
      </dgm:t>
    </dgm:pt>
    <dgm:pt modelId="{71AE42AE-0417-47F0-A182-5BB8A4DFD10B}" type="pres">
      <dgm:prSet presAssocID="{FBA108E7-D49A-4095-9B11-383F7CC1A2C8}" presName="sibTrans" presStyleCnt="0"/>
      <dgm:spPr/>
    </dgm:pt>
    <dgm:pt modelId="{DD07A43D-FE31-4E16-9951-BA967E14D01D}" type="pres">
      <dgm:prSet presAssocID="{314078EA-5547-401D-8A25-990D3D9AFA87}" presName="node" presStyleLbl="node1" presStyleIdx="3" presStyleCnt="5">
        <dgm:presLayoutVars>
          <dgm:bulletEnabled val="1"/>
        </dgm:presLayoutVars>
      </dgm:prSet>
      <dgm:spPr/>
      <dgm:t>
        <a:bodyPr/>
        <a:lstStyle/>
        <a:p>
          <a:endParaRPr lang="fr-FR"/>
        </a:p>
      </dgm:t>
    </dgm:pt>
    <dgm:pt modelId="{B876D4C4-5659-46A5-B488-46E5CCBC7BDD}" type="pres">
      <dgm:prSet presAssocID="{3E0E6F01-A2CA-43A3-8D97-BF14515890C8}" presName="sibTrans" presStyleCnt="0"/>
      <dgm:spPr/>
    </dgm:pt>
    <dgm:pt modelId="{BC06E913-39CF-415D-9FE8-D2EA2C8CAF97}" type="pres">
      <dgm:prSet presAssocID="{12B1036B-24F9-4E7D-93E3-345C7824C9B7}" presName="node" presStyleLbl="node1" presStyleIdx="4" presStyleCnt="5">
        <dgm:presLayoutVars>
          <dgm:bulletEnabled val="1"/>
        </dgm:presLayoutVars>
      </dgm:prSet>
      <dgm:spPr/>
      <dgm:t>
        <a:bodyPr/>
        <a:lstStyle/>
        <a:p>
          <a:endParaRPr lang="fr-FR"/>
        </a:p>
      </dgm:t>
    </dgm:pt>
  </dgm:ptLst>
  <dgm:cxnLst>
    <dgm:cxn modelId="{49089680-62C8-4762-B9BD-1639A9B8FD90}" type="presOf" srcId="{44C444CF-0D1B-4111-857A-F5B64504937E}" destId="{675A693A-C9FE-4453-9FCF-7DE0242E50AE}" srcOrd="0" destOrd="0" presId="urn:microsoft.com/office/officeart/2005/8/layout/default"/>
    <dgm:cxn modelId="{B90A6EA7-ECEA-4B3E-B8FF-3C54F680D4F2}" srcId="{44C444CF-0D1B-4111-857A-F5B64504937E}" destId="{115AA452-16CA-47EA-B345-3409A69C1D9F}" srcOrd="0" destOrd="0" parTransId="{3E591578-0264-47D5-BF63-E5FFC8C54E3C}" sibTransId="{25C4A47F-7AFA-4789-88FC-C3B375110836}"/>
    <dgm:cxn modelId="{6092FEF4-5EE6-4B1C-A496-4378029A77A0}" srcId="{44C444CF-0D1B-4111-857A-F5B64504937E}" destId="{12B1036B-24F9-4E7D-93E3-345C7824C9B7}" srcOrd="4" destOrd="0" parTransId="{2130568F-CDF3-47A4-BEF9-65EC1556EB36}" sibTransId="{724F7B9A-ADC4-467E-A9AA-9F48161ADBE3}"/>
    <dgm:cxn modelId="{0B29988E-1A6D-48E1-ABEA-FCDF96557D1D}" type="presOf" srcId="{314078EA-5547-401D-8A25-990D3D9AFA87}" destId="{DD07A43D-FE31-4E16-9951-BA967E14D01D}" srcOrd="0" destOrd="0" presId="urn:microsoft.com/office/officeart/2005/8/layout/default"/>
    <dgm:cxn modelId="{C21FAFD5-9B0D-403A-B751-4E170BC9D57A}" type="presOf" srcId="{D51F7473-4EED-4B6C-9C0B-089018E4DADF}" destId="{652F60F9-7ED7-44E3-8715-DFB6DD7D859C}" srcOrd="0" destOrd="0" presId="urn:microsoft.com/office/officeart/2005/8/layout/default"/>
    <dgm:cxn modelId="{1089024A-1A89-4766-ADD5-09E308455301}" srcId="{44C444CF-0D1B-4111-857A-F5B64504937E}" destId="{D51F7473-4EED-4B6C-9C0B-089018E4DADF}" srcOrd="2" destOrd="0" parTransId="{93C93B63-0790-40FF-B1FF-2FE1E123BE92}" sibTransId="{FBA108E7-D49A-4095-9B11-383F7CC1A2C8}"/>
    <dgm:cxn modelId="{68B66925-F49B-40EC-94CC-948D4D68116D}" type="presOf" srcId="{115AA452-16CA-47EA-B345-3409A69C1D9F}" destId="{3ACB381B-71F0-4941-9C77-55FCFFC4E179}" srcOrd="0" destOrd="0" presId="urn:microsoft.com/office/officeart/2005/8/layout/default"/>
    <dgm:cxn modelId="{FB1B1BE4-3B3C-4891-A01A-7F1780D96175}" type="presOf" srcId="{12B1036B-24F9-4E7D-93E3-345C7824C9B7}" destId="{BC06E913-39CF-415D-9FE8-D2EA2C8CAF97}" srcOrd="0" destOrd="0" presId="urn:microsoft.com/office/officeart/2005/8/layout/default"/>
    <dgm:cxn modelId="{FC11561A-10B5-4D81-9404-5A88AE12FEA5}" srcId="{44C444CF-0D1B-4111-857A-F5B64504937E}" destId="{314078EA-5547-401D-8A25-990D3D9AFA87}" srcOrd="3" destOrd="0" parTransId="{59310D63-11F2-4F5A-B5DE-481F0A8B2079}" sibTransId="{3E0E6F01-A2CA-43A3-8D97-BF14515890C8}"/>
    <dgm:cxn modelId="{A5B50B1C-5DB2-4B81-BF5A-44C504BA4CFC}" type="presOf" srcId="{8ABFF5A7-883D-4227-985C-14C38BD7CB60}" destId="{6B69DFFE-E9D0-4EC8-BCC4-EDE5869CF69E}" srcOrd="0" destOrd="0" presId="urn:microsoft.com/office/officeart/2005/8/layout/default"/>
    <dgm:cxn modelId="{07FCD226-E07F-4674-84A7-ED086B63001A}" srcId="{44C444CF-0D1B-4111-857A-F5B64504937E}" destId="{8ABFF5A7-883D-4227-985C-14C38BD7CB60}" srcOrd="1" destOrd="0" parTransId="{29D92506-914C-473F-83BB-BE7D4CD48381}" sibTransId="{0FD54FFA-9186-4BDE-92BF-78A00CF9C1BE}"/>
    <dgm:cxn modelId="{CC966A32-3EC3-4BF4-B040-4686FF608E38}" type="presParOf" srcId="{675A693A-C9FE-4453-9FCF-7DE0242E50AE}" destId="{3ACB381B-71F0-4941-9C77-55FCFFC4E179}" srcOrd="0" destOrd="0" presId="urn:microsoft.com/office/officeart/2005/8/layout/default"/>
    <dgm:cxn modelId="{A11F31A5-D8F1-42CD-BAA4-55F0A4BB89BA}" type="presParOf" srcId="{675A693A-C9FE-4453-9FCF-7DE0242E50AE}" destId="{92384301-B208-40A2-A767-41EC7381DCD6}" srcOrd="1" destOrd="0" presId="urn:microsoft.com/office/officeart/2005/8/layout/default"/>
    <dgm:cxn modelId="{550BD25F-061A-46E3-9549-DC84A12C38BA}" type="presParOf" srcId="{675A693A-C9FE-4453-9FCF-7DE0242E50AE}" destId="{6B69DFFE-E9D0-4EC8-BCC4-EDE5869CF69E}" srcOrd="2" destOrd="0" presId="urn:microsoft.com/office/officeart/2005/8/layout/default"/>
    <dgm:cxn modelId="{179212ED-01AE-4154-973F-51CB7EA4F6FF}" type="presParOf" srcId="{675A693A-C9FE-4453-9FCF-7DE0242E50AE}" destId="{DA79641C-B3F3-430D-9D40-D8376103A9EC}" srcOrd="3" destOrd="0" presId="urn:microsoft.com/office/officeart/2005/8/layout/default"/>
    <dgm:cxn modelId="{38871CE3-5C6B-4C68-8046-9441ABE0F325}" type="presParOf" srcId="{675A693A-C9FE-4453-9FCF-7DE0242E50AE}" destId="{652F60F9-7ED7-44E3-8715-DFB6DD7D859C}" srcOrd="4" destOrd="0" presId="urn:microsoft.com/office/officeart/2005/8/layout/default"/>
    <dgm:cxn modelId="{C87028E8-FCCB-40AA-9FCE-E72EF327F2AF}" type="presParOf" srcId="{675A693A-C9FE-4453-9FCF-7DE0242E50AE}" destId="{71AE42AE-0417-47F0-A182-5BB8A4DFD10B}" srcOrd="5" destOrd="0" presId="urn:microsoft.com/office/officeart/2005/8/layout/default"/>
    <dgm:cxn modelId="{019265CF-1FCB-4703-8466-A253C4BA830A}" type="presParOf" srcId="{675A693A-C9FE-4453-9FCF-7DE0242E50AE}" destId="{DD07A43D-FE31-4E16-9951-BA967E14D01D}" srcOrd="6" destOrd="0" presId="urn:microsoft.com/office/officeart/2005/8/layout/default"/>
    <dgm:cxn modelId="{32D9A38C-7022-4EAB-BB65-EDEBE660CEDF}" type="presParOf" srcId="{675A693A-C9FE-4453-9FCF-7DE0242E50AE}" destId="{B876D4C4-5659-46A5-B488-46E5CCBC7BDD}" srcOrd="7" destOrd="0" presId="urn:microsoft.com/office/officeart/2005/8/layout/default"/>
    <dgm:cxn modelId="{61B58279-BAC7-446F-A16C-7DD8C772FD9B}" type="presParOf" srcId="{675A693A-C9FE-4453-9FCF-7DE0242E50AE}" destId="{BC06E913-39CF-415D-9FE8-D2EA2C8CAF9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B381B-71F0-4941-9C77-55FCFFC4E179}">
      <dsp:nvSpPr>
        <dsp:cNvPr id="0" name=""/>
        <dsp:cNvSpPr/>
      </dsp:nvSpPr>
      <dsp:spPr>
        <a:xfrm>
          <a:off x="0" y="766762"/>
          <a:ext cx="2571749" cy="1543050"/>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smtClean="0"/>
            <a:t>Activities </a:t>
          </a:r>
          <a:endParaRPr lang="fr-FR" sz="3500" kern="1200"/>
        </a:p>
      </dsp:txBody>
      <dsp:txXfrm>
        <a:off x="0" y="766762"/>
        <a:ext cx="2571749" cy="1543050"/>
      </dsp:txXfrm>
    </dsp:sp>
    <dsp:sp modelId="{6B69DFFE-E9D0-4EC8-BCC4-EDE5869CF69E}">
      <dsp:nvSpPr>
        <dsp:cNvPr id="0" name=""/>
        <dsp:cNvSpPr/>
      </dsp:nvSpPr>
      <dsp:spPr>
        <a:xfrm>
          <a:off x="2828925" y="766762"/>
          <a:ext cx="2571749" cy="1543050"/>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Grouping/ Seating</a:t>
          </a:r>
          <a:endParaRPr lang="fr-FR" sz="3500" kern="1200" dirty="0"/>
        </a:p>
      </dsp:txBody>
      <dsp:txXfrm>
        <a:off x="2828925" y="766762"/>
        <a:ext cx="2571749" cy="1543050"/>
      </dsp:txXfrm>
    </dsp:sp>
    <dsp:sp modelId="{652F60F9-7ED7-44E3-8715-DFB6DD7D859C}">
      <dsp:nvSpPr>
        <dsp:cNvPr id="0" name=""/>
        <dsp:cNvSpPr/>
      </dsp:nvSpPr>
      <dsp:spPr>
        <a:xfrm>
          <a:off x="5657849" y="766762"/>
          <a:ext cx="2571749" cy="1543050"/>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smtClean="0"/>
            <a:t>Authority</a:t>
          </a:r>
          <a:endParaRPr lang="fr-FR" sz="3500" kern="1200"/>
        </a:p>
      </dsp:txBody>
      <dsp:txXfrm>
        <a:off x="5657849" y="766762"/>
        <a:ext cx="2571749" cy="1543050"/>
      </dsp:txXfrm>
    </dsp:sp>
    <dsp:sp modelId="{DD07A43D-FE31-4E16-9951-BA967E14D01D}">
      <dsp:nvSpPr>
        <dsp:cNvPr id="0" name=""/>
        <dsp:cNvSpPr/>
      </dsp:nvSpPr>
      <dsp:spPr>
        <a:xfrm>
          <a:off x="1414462" y="2566987"/>
          <a:ext cx="2571749" cy="1543050"/>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smtClean="0"/>
            <a:t>Critical Moments</a:t>
          </a:r>
          <a:endParaRPr lang="fr-FR" sz="3500" kern="1200"/>
        </a:p>
      </dsp:txBody>
      <dsp:txXfrm>
        <a:off x="1414462" y="2566987"/>
        <a:ext cx="2571749" cy="1543050"/>
      </dsp:txXfrm>
    </dsp:sp>
    <dsp:sp modelId="{BC06E913-39CF-415D-9FE8-D2EA2C8CAF97}">
      <dsp:nvSpPr>
        <dsp:cNvPr id="0" name=""/>
        <dsp:cNvSpPr/>
      </dsp:nvSpPr>
      <dsp:spPr>
        <a:xfrm>
          <a:off x="4243387" y="2566987"/>
          <a:ext cx="2571749" cy="1543050"/>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smtClean="0"/>
            <a:t>Tools &amp; Techniques</a:t>
          </a:r>
          <a:endParaRPr lang="fr-FR" sz="3500" kern="1200"/>
        </a:p>
      </dsp:txBody>
      <dsp:txXfrm>
        <a:off x="4243387" y="2566987"/>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fr-FR" smtClean="0"/>
              <a:t>Modifiez le style du titre</a:t>
            </a:r>
            <a:endParaRPr kumimoji="0" lang="en-US"/>
          </a:p>
        </p:txBody>
      </p:sp>
      <p:sp>
        <p:nvSpPr>
          <p:cNvPr id="9" name="Sous-titr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a:xfrm>
            <a:off x="6400800" y="6355080"/>
            <a:ext cx="2286000" cy="365760"/>
          </a:xfrm>
        </p:spPr>
        <p:txBody>
          <a:bodyPr/>
          <a:lstStyle>
            <a:lvl1pPr>
              <a:defRPr sz="1400"/>
            </a:lvl1pPr>
          </a:lstStyle>
          <a:p>
            <a:fld id="{3D4C3872-7B0A-471F-9055-AE0C6569689B}" type="datetimeFigureOut">
              <a:rPr lang="fr-FR" smtClean="0"/>
              <a:t>30/11/2025</a:t>
            </a:fld>
            <a:endParaRPr lang="fr-FR"/>
          </a:p>
        </p:txBody>
      </p:sp>
      <p:sp>
        <p:nvSpPr>
          <p:cNvPr id="17" name="Espace réservé du pied de page 16"/>
          <p:cNvSpPr>
            <a:spLocks noGrp="1"/>
          </p:cNvSpPr>
          <p:nvPr>
            <p:ph type="ftr" sz="quarter" idx="11"/>
          </p:nvPr>
        </p:nvSpPr>
        <p:spPr>
          <a:xfrm>
            <a:off x="2898648" y="6355080"/>
            <a:ext cx="3474720" cy="365760"/>
          </a:xfrm>
        </p:spPr>
        <p:txBody>
          <a:bodyPr/>
          <a:lstStyle/>
          <a:p>
            <a:endParaRPr lang="fr-FR"/>
          </a:p>
        </p:txBody>
      </p:sp>
      <p:sp>
        <p:nvSpPr>
          <p:cNvPr id="29" name="Espace réservé du numéro de diapositive 28"/>
          <p:cNvSpPr>
            <a:spLocks noGrp="1"/>
          </p:cNvSpPr>
          <p:nvPr>
            <p:ph type="sldNum" sz="quarter" idx="12"/>
          </p:nvPr>
        </p:nvSpPr>
        <p:spPr>
          <a:xfrm>
            <a:off x="1216152" y="6355080"/>
            <a:ext cx="1219200" cy="365760"/>
          </a:xfrm>
        </p:spPr>
        <p:txBody>
          <a:bodyPr/>
          <a:lstStyle/>
          <a:p>
            <a:fld id="{359D1F0F-7409-4494-88C3-0DA6545C8F85}" type="slidenum">
              <a:rPr lang="fr-FR" smtClean="0"/>
              <a:t>‹N°›</a:t>
            </a:fld>
            <a:endParaRPr lang="fr-F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D4C3872-7B0A-471F-9055-AE0C6569689B}" type="datetimeFigureOut">
              <a:rPr lang="fr-FR" smtClean="0"/>
              <a:t>30/11/2025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9D1F0F-7409-4494-88C3-0DA6545C8F85}"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D4C3872-7B0A-471F-9055-AE0C6569689B}" type="datetimeFigureOut">
              <a:rPr lang="fr-FR" smtClean="0"/>
              <a:t>30/11/2025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9D1F0F-7409-4494-88C3-0DA6545C8F85}" type="slidenum">
              <a:rPr lang="fr-FR" smtClean="0"/>
              <a:t>‹N°›</a:t>
            </a:fld>
            <a:endParaRPr lang="fr-FR"/>
          </a:p>
        </p:txBody>
      </p:sp>
      <p:sp>
        <p:nvSpPr>
          <p:cNvPr id="7" name="Connecteur droit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angle isocè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necteur droit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smtClean="0"/>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24FC135C-8F4F-48B2-85E4-045D96966879}" type="datetimeFigureOut">
              <a:rPr lang="fr-FR" smtClean="0"/>
              <a:pPr/>
              <a:t>30/11/2025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288E47-A308-4A87-BC39-9CCAC4DECD9E}" type="slidenum">
              <a:rPr lang="fr-FR" smtClean="0"/>
              <a:pPr/>
              <a:t>‹N°›</a:t>
            </a:fld>
            <a:endParaRPr lang="fr-F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18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4FC135C-8F4F-48B2-85E4-045D96966879}" type="datetimeFigureOut">
              <a:rPr lang="fr-FR" smtClean="0"/>
              <a:pPr/>
              <a:t>30/11/2025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288E47-A308-4A87-BC39-9CCAC4DECD9E}" type="slidenum">
              <a:rPr lang="fr-FR" smtClean="0"/>
              <a:pPr/>
              <a:t>‹N°›</a:t>
            </a:fld>
            <a:endParaRPr lang="fr-FR"/>
          </a:p>
        </p:txBody>
      </p:sp>
    </p:spTree>
    <p:extLst>
      <p:ext uri="{BB962C8B-B14F-4D97-AF65-F5344CB8AC3E}">
        <p14:creationId xmlns:p14="http://schemas.microsoft.com/office/powerpoint/2010/main" val="82188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4FC135C-8F4F-48B2-85E4-045D96966879}" type="datetimeFigureOut">
              <a:rPr lang="fr-FR" smtClean="0"/>
              <a:pPr/>
              <a:t>30/11/2025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288E47-A308-4A87-BC39-9CCAC4DECD9E}" type="slidenum">
              <a:rPr lang="fr-FR" smtClean="0"/>
              <a:pPr/>
              <a:t>‹N°›</a:t>
            </a:fld>
            <a:endParaRPr lang="fr-F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13052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24FC135C-8F4F-48B2-85E4-045D96966879}" type="datetimeFigureOut">
              <a:rPr lang="fr-FR" smtClean="0"/>
              <a:pPr/>
              <a:t>30/11/2025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288E47-A308-4A87-BC39-9CCAC4DECD9E}" type="slidenum">
              <a:rPr lang="fr-FR" smtClean="0"/>
              <a:pPr/>
              <a:t>‹N°›</a:t>
            </a:fld>
            <a:endParaRPr lang="fr-FR"/>
          </a:p>
        </p:txBody>
      </p:sp>
    </p:spTree>
    <p:extLst>
      <p:ext uri="{BB962C8B-B14F-4D97-AF65-F5344CB8AC3E}">
        <p14:creationId xmlns:p14="http://schemas.microsoft.com/office/powerpoint/2010/main" val="2488110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24FC135C-8F4F-48B2-85E4-045D96966879}" type="datetimeFigureOut">
              <a:rPr lang="fr-FR" smtClean="0"/>
              <a:pPr/>
              <a:t>30/11/2025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C288E47-A308-4A87-BC39-9CCAC4DECD9E}" type="slidenum">
              <a:rPr lang="fr-FR" smtClean="0"/>
              <a:pPr/>
              <a:t>‹N°›</a:t>
            </a:fld>
            <a:endParaRPr lang="fr-F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843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24FC135C-8F4F-48B2-85E4-045D96966879}" type="datetimeFigureOut">
              <a:rPr lang="fr-FR" smtClean="0"/>
              <a:pPr/>
              <a:t>30/11/2025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C288E47-A308-4A87-BC39-9CCAC4DECD9E}" type="slidenum">
              <a:rPr lang="fr-FR" smtClean="0"/>
              <a:pPr/>
              <a:t>‹N°›</a:t>
            </a:fld>
            <a:endParaRPr lang="fr-FR"/>
          </a:p>
        </p:txBody>
      </p:sp>
    </p:spTree>
    <p:extLst>
      <p:ext uri="{BB962C8B-B14F-4D97-AF65-F5344CB8AC3E}">
        <p14:creationId xmlns:p14="http://schemas.microsoft.com/office/powerpoint/2010/main" val="201944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FC135C-8F4F-48B2-85E4-045D96966879}" type="datetimeFigureOut">
              <a:rPr lang="fr-FR" smtClean="0"/>
              <a:pPr/>
              <a:t>30/11/2025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C288E47-A308-4A87-BC39-9CCAC4DECD9E}" type="slidenum">
              <a:rPr lang="fr-FR" smtClean="0"/>
              <a:pPr/>
              <a:t>‹N°›</a:t>
            </a:fld>
            <a:endParaRPr lang="fr-FR"/>
          </a:p>
        </p:txBody>
      </p:sp>
    </p:spTree>
    <p:extLst>
      <p:ext uri="{BB962C8B-B14F-4D97-AF65-F5344CB8AC3E}">
        <p14:creationId xmlns:p14="http://schemas.microsoft.com/office/powerpoint/2010/main" val="3437731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4FC135C-8F4F-48B2-85E4-045D96966879}" type="datetimeFigureOut">
              <a:rPr lang="fr-FR" smtClean="0"/>
              <a:pPr/>
              <a:t>30/11/2025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288E47-A308-4A87-BC39-9CCAC4DECD9E}" type="slidenum">
              <a:rPr lang="fr-FR" smtClean="0"/>
              <a:pPr/>
              <a:t>‹N°›</a:t>
            </a:fld>
            <a:endParaRPr lang="fr-F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53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3D4C3872-7B0A-471F-9055-AE0C6569689B}" type="datetimeFigureOut">
              <a:rPr lang="fr-FR" smtClean="0"/>
              <a:t>30/11/2025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9D1F0F-7409-4494-88C3-0DA6545C8F85}" type="slidenum">
              <a:rPr lang="fr-FR" smtClean="0"/>
              <a:t>‹N°›</a:t>
            </a:fld>
            <a:endParaRPr lang="fr-FR"/>
          </a:p>
        </p:txBody>
      </p:sp>
      <p:sp>
        <p:nvSpPr>
          <p:cNvPr id="8" name="Espace réservé du contenu 7"/>
          <p:cNvSpPr>
            <a:spLocks noGrp="1"/>
          </p:cNvSpPr>
          <p:nvPr>
            <p:ph sz="quarter" idx="1"/>
          </p:nvPr>
        </p:nvSpPr>
        <p:spPr>
          <a:xfrm>
            <a:off x="457200" y="1219200"/>
            <a:ext cx="8229600" cy="493776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4FC135C-8F4F-48B2-85E4-045D96966879}" type="datetimeFigureOut">
              <a:rPr lang="fr-FR" smtClean="0"/>
              <a:pPr/>
              <a:t>30/11/2025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288E47-A308-4A87-BC39-9CCAC4DECD9E}" type="slidenum">
              <a:rPr lang="fr-FR" smtClean="0"/>
              <a:pPr/>
              <a:t>‹N°›</a:t>
            </a:fld>
            <a:endParaRPr lang="fr-FR"/>
          </a:p>
        </p:txBody>
      </p:sp>
    </p:spTree>
    <p:extLst>
      <p:ext uri="{BB962C8B-B14F-4D97-AF65-F5344CB8AC3E}">
        <p14:creationId xmlns:p14="http://schemas.microsoft.com/office/powerpoint/2010/main" val="3592527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4FC135C-8F4F-48B2-85E4-045D96966879}" type="datetimeFigureOut">
              <a:rPr lang="fr-FR" smtClean="0"/>
              <a:pPr/>
              <a:t>30/11/2025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288E47-A308-4A87-BC39-9CCAC4DECD9E}" type="slidenum">
              <a:rPr lang="fr-FR" smtClean="0"/>
              <a:pPr/>
              <a:t>‹N°›</a:t>
            </a:fld>
            <a:endParaRPr lang="fr-FR"/>
          </a:p>
        </p:txBody>
      </p:sp>
    </p:spTree>
    <p:extLst>
      <p:ext uri="{BB962C8B-B14F-4D97-AF65-F5344CB8AC3E}">
        <p14:creationId xmlns:p14="http://schemas.microsoft.com/office/powerpoint/2010/main" val="3572390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4FC135C-8F4F-48B2-85E4-045D96966879}" type="datetimeFigureOut">
              <a:rPr lang="fr-FR" smtClean="0"/>
              <a:pPr/>
              <a:t>30/11/2025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288E47-A308-4A87-BC39-9CCAC4DECD9E}" type="slidenum">
              <a:rPr lang="fr-FR" smtClean="0"/>
              <a:pPr/>
              <a:t>‹N°›</a:t>
            </a:fld>
            <a:endParaRPr lang="fr-FR"/>
          </a:p>
        </p:txBody>
      </p:sp>
    </p:spTree>
    <p:extLst>
      <p:ext uri="{BB962C8B-B14F-4D97-AF65-F5344CB8AC3E}">
        <p14:creationId xmlns:p14="http://schemas.microsoft.com/office/powerpoint/2010/main" val="3128066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a:xfrm>
            <a:off x="6400800" y="6355080"/>
            <a:ext cx="2286000" cy="365760"/>
          </a:xfrm>
        </p:spPr>
        <p:txBody>
          <a:bodyPr/>
          <a:lstStyle/>
          <a:p>
            <a:fld id="{3D4C3872-7B0A-471F-9055-AE0C6569689B}" type="datetimeFigureOut">
              <a:rPr lang="fr-FR" smtClean="0"/>
              <a:t>30/11/2025</a:t>
            </a:fld>
            <a:endParaRPr lang="fr-FR"/>
          </a:p>
        </p:txBody>
      </p:sp>
      <p:sp>
        <p:nvSpPr>
          <p:cNvPr id="5" name="Espace réservé du pied de page 4"/>
          <p:cNvSpPr>
            <a:spLocks noGrp="1"/>
          </p:cNvSpPr>
          <p:nvPr>
            <p:ph type="ftr" sz="quarter" idx="11"/>
          </p:nvPr>
        </p:nvSpPr>
        <p:spPr>
          <a:xfrm>
            <a:off x="2898648" y="6355080"/>
            <a:ext cx="3474720" cy="365760"/>
          </a:xfrm>
        </p:spPr>
        <p:txBody>
          <a:bodyPr/>
          <a:lstStyle/>
          <a:p>
            <a:endParaRPr lang="fr-FR"/>
          </a:p>
        </p:txBody>
      </p:sp>
      <p:sp>
        <p:nvSpPr>
          <p:cNvPr id="6" name="Espace réservé du numéro de diapositive 5"/>
          <p:cNvSpPr>
            <a:spLocks noGrp="1"/>
          </p:cNvSpPr>
          <p:nvPr>
            <p:ph type="sldNum" sz="quarter" idx="12"/>
          </p:nvPr>
        </p:nvSpPr>
        <p:spPr>
          <a:xfrm>
            <a:off x="1069848" y="6355080"/>
            <a:ext cx="1520952" cy="365760"/>
          </a:xfrm>
        </p:spPr>
        <p:txBody>
          <a:bodyPr/>
          <a:lstStyle/>
          <a:p>
            <a:fld id="{359D1F0F-7409-4494-88C3-0DA6545C8F85}" type="slidenum">
              <a:rPr lang="fr-FR" smtClean="0"/>
              <a:t>‹N°›</a:t>
            </a:fld>
            <a:endParaRPr lang="fr-F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3D4C3872-7B0A-471F-9055-AE0C6569689B}" type="datetimeFigureOut">
              <a:rPr lang="fr-FR" smtClean="0"/>
              <a:t>30/11/2025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9D1F0F-7409-4494-88C3-0DA6545C8F85}" type="slidenum">
              <a:rPr lang="fr-FR" smtClean="0"/>
              <a:t>‹N°›</a:t>
            </a:fld>
            <a:endParaRPr lang="fr-FR"/>
          </a:p>
        </p:txBody>
      </p:sp>
      <p:sp>
        <p:nvSpPr>
          <p:cNvPr id="9" name="Espace réservé du contenu 8"/>
          <p:cNvSpPr>
            <a:spLocks noGrp="1"/>
          </p:cNvSpPr>
          <p:nvPr>
            <p:ph sz="quarter" idx="1"/>
          </p:nvPr>
        </p:nvSpPr>
        <p:spPr>
          <a:xfrm>
            <a:off x="457200" y="1219200"/>
            <a:ext cx="4041648" cy="493776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632198" y="1216152"/>
            <a:ext cx="4041648" cy="493776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nchor="ctr"/>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3D4C3872-7B0A-471F-9055-AE0C6569689B}" type="datetimeFigureOut">
              <a:rPr lang="fr-FR" smtClean="0"/>
              <a:t>30/11/2025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59D1F0F-7409-4494-88C3-0DA6545C8F85}" type="slidenum">
              <a:rPr lang="fr-FR" smtClean="0"/>
              <a:t>‹N°›</a:t>
            </a:fld>
            <a:endParaRPr lang="fr-FR"/>
          </a:p>
        </p:txBody>
      </p:sp>
      <p:sp>
        <p:nvSpPr>
          <p:cNvPr id="11" name="Espace réservé du contenu 10"/>
          <p:cNvSpPr>
            <a:spLocks noGrp="1"/>
          </p:cNvSpPr>
          <p:nvPr>
            <p:ph sz="quarter" idx="2"/>
          </p:nvPr>
        </p:nvSpPr>
        <p:spPr>
          <a:xfrm>
            <a:off x="457200" y="2133600"/>
            <a:ext cx="4038600" cy="40386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648200" y="2133600"/>
            <a:ext cx="4038600" cy="40386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3D4C3872-7B0A-471F-9055-AE0C6569689B}" type="datetimeFigureOut">
              <a:rPr lang="fr-FR" smtClean="0"/>
              <a:t>30/11/2025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59D1F0F-7409-4494-88C3-0DA6545C8F85}" type="slidenum">
              <a:rPr lang="fr-FR" smtClean="0"/>
              <a:t>‹N°›</a:t>
            </a:fld>
            <a:endParaRPr lang="fr-FR"/>
          </a:p>
        </p:txBody>
      </p:sp>
      <p:sp>
        <p:nvSpPr>
          <p:cNvPr id="6" name="Triangle isocè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D4C3872-7B0A-471F-9055-AE0C6569689B}" type="datetimeFigureOut">
              <a:rPr lang="fr-FR" smtClean="0"/>
              <a:t>30/11/2025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59D1F0F-7409-4494-88C3-0DA6545C8F85}" type="slidenum">
              <a:rPr lang="fr-FR" smtClean="0"/>
              <a:t>‹N°›</a:t>
            </a:fld>
            <a:endParaRPr lang="fr-FR"/>
          </a:p>
        </p:txBody>
      </p:sp>
      <p:sp>
        <p:nvSpPr>
          <p:cNvPr id="5" name="Connecteur droit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angle isocè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3D4C3872-7B0A-471F-9055-AE0C6569689B}" type="datetimeFigureOut">
              <a:rPr lang="fr-FR" smtClean="0"/>
              <a:t>30/11/2025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9D1F0F-7409-4494-88C3-0DA6545C8F85}" type="slidenum">
              <a:rPr lang="fr-FR" smtClean="0"/>
              <a:t>‹N°›</a:t>
            </a:fld>
            <a:endParaRPr lang="fr-FR"/>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necteur droit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angle isocè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u contenu 11"/>
          <p:cNvSpPr>
            <a:spLocks noGrp="1"/>
          </p:cNvSpPr>
          <p:nvPr>
            <p:ph sz="quarter" idx="1"/>
          </p:nvPr>
        </p:nvSpPr>
        <p:spPr>
          <a:xfrm>
            <a:off x="304800" y="304800"/>
            <a:ext cx="5715000" cy="5715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3D4C3872-7B0A-471F-9055-AE0C6569689B}" type="datetimeFigureOut">
              <a:rPr lang="fr-FR" smtClean="0"/>
              <a:t>30/11/2025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9D1F0F-7409-4494-88C3-0DA6545C8F85}" type="slidenum">
              <a:rPr lang="fr-FR" smtClean="0"/>
              <a:t>‹N°›</a:t>
            </a:fld>
            <a:endParaRPr lang="fr-FR"/>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angle isocè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152400"/>
            <a:ext cx="8229600" cy="990600"/>
          </a:xfrm>
          <a:prstGeom prst="rect">
            <a:avLst/>
          </a:prstGeom>
        </p:spPr>
        <p:txBody>
          <a:bodyPr vert="horz" anchor="b" anchorCtr="0">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3D4C3872-7B0A-471F-9055-AE0C6569689B}" type="datetimeFigureOut">
              <a:rPr lang="fr-FR" smtClean="0"/>
              <a:t>30/11/2025</a:t>
            </a:fld>
            <a:endParaRPr lang="fr-FR"/>
          </a:p>
        </p:txBody>
      </p:sp>
      <p:sp>
        <p:nvSpPr>
          <p:cNvPr id="3" name="Espace réservé du pied de page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359D1F0F-7409-4494-88C3-0DA6545C8F85}" type="slidenum">
              <a:rPr lang="fr-FR" smtClean="0"/>
              <a:t>‹N°›</a:t>
            </a:fld>
            <a:endParaRPr lang="fr-FR"/>
          </a:p>
        </p:txBody>
      </p:sp>
      <p:sp>
        <p:nvSpPr>
          <p:cNvPr id="28" name="Connecteur droit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necteur droit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angle isocè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4FC135C-8F4F-48B2-85E4-045D96966879}" type="datetimeFigureOut">
              <a:rPr lang="fr-FR" smtClean="0"/>
              <a:pPr/>
              <a:t>30/11/2025</a:t>
            </a:fld>
            <a:endParaRPr lang="fr-F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fr-F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C288E47-A308-4A87-BC39-9CCAC4DECD9E}" type="slidenum">
              <a:rPr lang="fr-FR" smtClean="0"/>
              <a:pPr/>
              <a:t>‹N°›</a:t>
            </a:fld>
            <a:endParaRPr lang="fr-FR"/>
          </a:p>
        </p:txBody>
      </p:sp>
    </p:spTree>
    <p:extLst>
      <p:ext uri="{BB962C8B-B14F-4D97-AF65-F5344CB8AC3E}">
        <p14:creationId xmlns:p14="http://schemas.microsoft.com/office/powerpoint/2010/main" val="8257558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4400" b="1" dirty="0" err="1" smtClean="0">
                <a:solidFill>
                  <a:srgbClr val="7030A0"/>
                </a:solidFill>
              </a:rPr>
              <a:t>Didactics</a:t>
            </a:r>
            <a:r>
              <a:rPr lang="fr-FR" sz="4400" b="1" dirty="0" smtClean="0">
                <a:solidFill>
                  <a:srgbClr val="7030A0"/>
                </a:solidFill>
              </a:rPr>
              <a:t> M2</a:t>
            </a:r>
            <a:endParaRPr lang="fr-FR" sz="4400" b="1" dirty="0">
              <a:solidFill>
                <a:srgbClr val="7030A0"/>
              </a:solidFill>
            </a:endParaRP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610012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640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pPr algn="just">
              <a:lnSpc>
                <a:spcPct val="150000"/>
              </a:lnSpc>
            </a:pPr>
            <a:r>
              <a:rPr lang="en-US" sz="2400" dirty="0">
                <a:latin typeface="Times New Roman"/>
              </a:rPr>
              <a:t>Let’s consider </a:t>
            </a:r>
            <a:r>
              <a:rPr lang="en-US" sz="2400" dirty="0" err="1">
                <a:latin typeface="Times New Roman"/>
              </a:rPr>
              <a:t>Purpura’s</a:t>
            </a:r>
            <a:r>
              <a:rPr lang="en-US" sz="2400" dirty="0">
                <a:latin typeface="Times New Roman"/>
              </a:rPr>
              <a:t> Learner Styles Strategies</a:t>
            </a:r>
            <a:endParaRPr lang="en-US" dirty="0"/>
          </a:p>
          <a:p>
            <a:pPr indent="-228600" algn="just">
              <a:lnSpc>
                <a:spcPct val="150000"/>
              </a:lnSpc>
              <a:buFont typeface="Arial"/>
              <a:buChar char="•"/>
            </a:pPr>
            <a:r>
              <a:rPr lang="en-US" sz="2400" dirty="0">
                <a:latin typeface="Times New Roman"/>
              </a:rPr>
              <a:t> </a:t>
            </a:r>
            <a:r>
              <a:rPr lang="en-US" sz="2400" b="1" dirty="0">
                <a:solidFill>
                  <a:srgbClr val="7030A0"/>
                </a:solidFill>
                <a:latin typeface="Times New Roman"/>
              </a:rPr>
              <a:t>Meta cognitive Strategies</a:t>
            </a:r>
            <a:r>
              <a:rPr lang="en-US" sz="2400" b="1" dirty="0">
                <a:latin typeface="Times New Roman"/>
              </a:rPr>
              <a:t>: </a:t>
            </a:r>
            <a:r>
              <a:rPr lang="en-US" sz="2400" dirty="0">
                <a:latin typeface="Times New Roman"/>
              </a:rPr>
              <a:t>they encompass understanding, planning thinking and monitoring.</a:t>
            </a:r>
            <a:endParaRPr lang="en-US" dirty="0"/>
          </a:p>
          <a:p>
            <a:pPr indent="-228600" algn="just">
              <a:lnSpc>
                <a:spcPct val="150000"/>
              </a:lnSpc>
              <a:buFont typeface="Arial"/>
              <a:buChar char="•"/>
            </a:pPr>
            <a:r>
              <a:rPr lang="en-US" sz="2400" dirty="0">
                <a:latin typeface="Times New Roman"/>
              </a:rPr>
              <a:t>   </a:t>
            </a:r>
            <a:r>
              <a:rPr lang="en-US" sz="2400" b="1" dirty="0">
                <a:solidFill>
                  <a:srgbClr val="7030A0"/>
                </a:solidFill>
                <a:latin typeface="Times New Roman"/>
              </a:rPr>
              <a:t>Social Strategies: </a:t>
            </a:r>
            <a:r>
              <a:rPr lang="en-US" sz="2400" dirty="0">
                <a:latin typeface="Times New Roman"/>
              </a:rPr>
              <a:t>they embody those skills and competences that all learners interact and collaborate with others.</a:t>
            </a:r>
            <a:endParaRPr lang="en-US" dirty="0"/>
          </a:p>
          <a:p>
            <a:pPr indent="-228600" algn="just">
              <a:lnSpc>
                <a:spcPct val="150000"/>
              </a:lnSpc>
              <a:buFont typeface="Arial"/>
              <a:buChar char="•"/>
            </a:pPr>
            <a:r>
              <a:rPr lang="en-US" sz="2400" dirty="0">
                <a:latin typeface="Times New Roman"/>
              </a:rPr>
              <a:t>     </a:t>
            </a:r>
            <a:r>
              <a:rPr lang="en-US" sz="2400" b="1" dirty="0">
                <a:solidFill>
                  <a:srgbClr val="7030A0"/>
                </a:solidFill>
                <a:latin typeface="Times New Roman"/>
              </a:rPr>
              <a:t>Affective Strategies: </a:t>
            </a:r>
            <a:r>
              <a:rPr lang="en-US" sz="2400" dirty="0">
                <a:latin typeface="Times New Roman"/>
              </a:rPr>
              <a:t>they pave the way towards the ability to manage beliefs, attitudes and other emotional and psychological factors.</a:t>
            </a:r>
            <a:endParaRPr lang="en-US" dirty="0"/>
          </a:p>
          <a:p>
            <a:pPr marL="0" indent="0">
              <a:buNone/>
            </a:pPr>
            <a:endParaRPr lang="fr-FR" dirty="0"/>
          </a:p>
        </p:txBody>
      </p:sp>
    </p:spTree>
    <p:extLst>
      <p:ext uri="{BB962C8B-B14F-4D97-AF65-F5344CB8AC3E}">
        <p14:creationId xmlns:p14="http://schemas.microsoft.com/office/powerpoint/2010/main" val="741277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533400"/>
            <a:ext cx="8640960" cy="1815480"/>
          </a:xfrm>
        </p:spPr>
        <p:txBody>
          <a:bodyPr>
            <a:normAutofit fontScale="90000"/>
          </a:bodyPr>
          <a:lstStyle/>
          <a:p>
            <a:pPr marL="571500" indent="-571500">
              <a:buFont typeface="Wingdings" pitchFamily="2" charset="2"/>
              <a:buChar char="q"/>
            </a:pPr>
            <a:r>
              <a:rPr lang="en-US" b="1" dirty="0">
                <a:solidFill>
                  <a:srgbClr val="C00000"/>
                </a:solidFill>
              </a:rPr>
              <a:t>Classroom Management </a:t>
            </a:r>
            <a:r>
              <a:rPr lang="en-US" b="1" dirty="0" smtClean="0">
                <a:solidFill>
                  <a:srgbClr val="C00000"/>
                </a:solidFill>
              </a:rPr>
              <a:t>Areas</a:t>
            </a:r>
            <a:br>
              <a:rPr lang="en-US" b="1" dirty="0" smtClean="0">
                <a:solidFill>
                  <a:srgbClr val="C00000"/>
                </a:solidFill>
              </a:rPr>
            </a:br>
            <a:r>
              <a:rPr lang="en-US" b="1" dirty="0" smtClean="0">
                <a:solidFill>
                  <a:srgbClr val="C00000"/>
                </a:solidFill>
              </a:rPr>
              <a:t>Scrivener, 2011,p.54-55</a:t>
            </a:r>
            <a:r>
              <a:rPr lang="fr-FR" b="1" dirty="0">
                <a:solidFill>
                  <a:srgbClr val="C00000"/>
                </a:solidFill>
              </a:rPr>
              <a:t/>
            </a:r>
            <a:br>
              <a:rPr lang="fr-FR" b="1" dirty="0">
                <a:solidFill>
                  <a:srgbClr val="C00000"/>
                </a:solidFill>
              </a:rPr>
            </a:br>
            <a:endParaRPr lang="fr-FR" b="1" dirty="0">
              <a:solidFill>
                <a:srgbClr val="C0000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517091599"/>
              </p:ext>
            </p:extLst>
          </p:nvPr>
        </p:nvGraphicFramePr>
        <p:xfrm>
          <a:off x="395536" y="1972428"/>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6985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latin typeface="Times New Roman"/>
              </a:rPr>
              <a:t>Source: </a:t>
            </a:r>
            <a:r>
              <a:rPr lang="en-US" b="1" dirty="0" err="1">
                <a:latin typeface="Times New Roman"/>
              </a:rPr>
              <a:t>Cotterall’s</a:t>
            </a:r>
            <a:r>
              <a:rPr lang="en-US" b="1" dirty="0">
                <a:latin typeface="Times New Roman"/>
              </a:rPr>
              <a:t> Five </a:t>
            </a:r>
            <a:r>
              <a:rPr lang="en-US" b="1" dirty="0" err="1">
                <a:latin typeface="Times New Roman"/>
              </a:rPr>
              <a:t>Priciples</a:t>
            </a:r>
            <a:r>
              <a:rPr lang="en-US" b="1" dirty="0">
                <a:latin typeface="Times New Roman"/>
              </a:rPr>
              <a:t> (2000)</a:t>
            </a:r>
            <a:endParaRPr lang="fr-FR"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6206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158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85000" lnSpcReduction="10000"/>
          </a:bodyPr>
          <a:lstStyle/>
          <a:p>
            <a:pPr algn="just">
              <a:lnSpc>
                <a:spcPct val="150000"/>
              </a:lnSpc>
            </a:pPr>
            <a:r>
              <a:rPr lang="en-US" sz="2800" b="1" dirty="0">
                <a:latin typeface="Times New Roman"/>
              </a:rPr>
              <a:t>Young Learners:</a:t>
            </a:r>
            <a:r>
              <a:rPr lang="en-US" sz="2800" dirty="0">
                <a:latin typeface="Times New Roman"/>
              </a:rPr>
              <a:t> teaching young learners is said to question delicacy since it should be tailored with effective teaching ways that symbolize an emerging learning environment; along with sound disciplinary methodologies that ensure teachers’ guidance and ongoing assessment for a long term goals attainment. Harmer (2015,p.82) stresses out that “teachers of young learners need to spend time understanding how their students think and operate.” </a:t>
            </a:r>
            <a:endParaRPr lang="en-US" dirty="0"/>
          </a:p>
          <a:p>
            <a:pPr algn="just">
              <a:lnSpc>
                <a:spcPct val="150000"/>
              </a:lnSpc>
            </a:pPr>
            <a:r>
              <a:rPr lang="en-US" sz="2800" dirty="0">
                <a:latin typeface="Times New Roman"/>
              </a:rPr>
              <a:t> </a:t>
            </a:r>
            <a:endParaRPr lang="en-US" dirty="0"/>
          </a:p>
          <a:p>
            <a:pPr marL="0" indent="0">
              <a:buNone/>
            </a:pPr>
            <a:endParaRPr lang="fr-FR" dirty="0"/>
          </a:p>
        </p:txBody>
      </p:sp>
    </p:spTree>
    <p:extLst>
      <p:ext uri="{BB962C8B-B14F-4D97-AF65-F5344CB8AC3E}">
        <p14:creationId xmlns:p14="http://schemas.microsoft.com/office/powerpoint/2010/main" val="567550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92500" lnSpcReduction="10000"/>
          </a:bodyPr>
          <a:lstStyle/>
          <a:p>
            <a:pPr algn="just">
              <a:lnSpc>
                <a:spcPct val="150000"/>
              </a:lnSpc>
            </a:pPr>
            <a:r>
              <a:rPr lang="en-US" sz="2400" b="1" dirty="0">
                <a:latin typeface="Times New Roman"/>
              </a:rPr>
              <a:t>Teenagers Learners</a:t>
            </a:r>
            <a:r>
              <a:rPr lang="en-US" sz="2400" dirty="0">
                <a:latin typeface="Times New Roman"/>
              </a:rPr>
              <a:t>: Greenaway(2003) mentions that involving students leads to their achievement. Indeed, teachers are well-equipped with the needed understanding of this age group whereby they could meaningfully encourage critical thinking and peer collaboration. Along with building good rapport, constructive feedback fosters teenagers’ level of self-esteem that can synonymously lead to responsive ability which can be transformed to autonomy. Within the same line, teachers have to design engaging and relevant content that makes meets learners’ needs, wants and requirements. </a:t>
            </a:r>
            <a:endParaRPr lang="en-US" dirty="0"/>
          </a:p>
        </p:txBody>
      </p:sp>
    </p:spTree>
    <p:extLst>
      <p:ext uri="{BB962C8B-B14F-4D97-AF65-F5344CB8AC3E}">
        <p14:creationId xmlns:p14="http://schemas.microsoft.com/office/powerpoint/2010/main" val="2577835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92500" lnSpcReduction="20000"/>
          </a:bodyPr>
          <a:lstStyle/>
          <a:p>
            <a:pPr algn="just">
              <a:lnSpc>
                <a:spcPct val="150000"/>
              </a:lnSpc>
            </a:pPr>
            <a:r>
              <a:rPr lang="en-US" sz="2800" b="1" dirty="0">
                <a:latin typeface="Times New Roman"/>
              </a:rPr>
              <a:t>Adult Learners:</a:t>
            </a:r>
            <a:r>
              <a:rPr lang="en-US" sz="2800" dirty="0">
                <a:latin typeface="Times New Roman"/>
              </a:rPr>
              <a:t> there is another dimension to be taken into consideration that is “adult learners” at this level, the teaching task becomes less struggling to control since those learners are able to deal with abstract content and are likely more disciplined. (Harmer, 2015,p.84)</a:t>
            </a:r>
            <a:endParaRPr lang="en-US" dirty="0"/>
          </a:p>
          <a:p>
            <a:pPr algn="just">
              <a:lnSpc>
                <a:spcPct val="150000"/>
              </a:lnSpc>
            </a:pPr>
            <a:r>
              <a:rPr lang="en-US" sz="2800" dirty="0">
                <a:latin typeface="Times New Roman"/>
              </a:rPr>
              <a:t>Brief Notes: for all its importance, considering learners’ styles as crucial, consequently, teachers can effectively build solid plans, if properly tackled, less obstacles may arise. </a:t>
            </a:r>
            <a:endParaRPr lang="en-US" dirty="0"/>
          </a:p>
          <a:p>
            <a:endParaRPr lang="fr-FR" dirty="0"/>
          </a:p>
          <a:p>
            <a:endParaRPr lang="fr-FR" dirty="0"/>
          </a:p>
        </p:txBody>
      </p:sp>
    </p:spTree>
    <p:extLst>
      <p:ext uri="{BB962C8B-B14F-4D97-AF65-F5344CB8AC3E}">
        <p14:creationId xmlns:p14="http://schemas.microsoft.com/office/powerpoint/2010/main" val="2596789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03448"/>
            <a:ext cx="9144000" cy="849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5005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571500" indent="-571500">
              <a:buFont typeface="Wingdings" pitchFamily="2" charset="2"/>
              <a:buChar char="q"/>
            </a:pPr>
            <a:r>
              <a:rPr lang="fr-FR" b="1" dirty="0" err="1">
                <a:latin typeface="Arial Rounded MT Bold" pitchFamily="34" charset="0"/>
              </a:rPr>
              <a:t>Inquiry</a:t>
            </a:r>
            <a:r>
              <a:rPr lang="fr-FR" b="1" dirty="0">
                <a:latin typeface="Arial Rounded MT Bold" pitchFamily="34" charset="0"/>
              </a:rPr>
              <a:t> </a:t>
            </a:r>
            <a:r>
              <a:rPr lang="fr-FR" b="1" dirty="0" smtClean="0">
                <a:latin typeface="Arial Rounded MT Bold" pitchFamily="34" charset="0"/>
              </a:rPr>
              <a:t>???!</a:t>
            </a:r>
            <a:endParaRPr lang="fr-FR" b="1" dirty="0">
              <a:latin typeface="Arial Rounded MT Bold" pitchFamily="34" charset="0"/>
            </a:endParaRPr>
          </a:p>
        </p:txBody>
      </p:sp>
      <p:sp>
        <p:nvSpPr>
          <p:cNvPr id="3" name="Espace réservé du contenu 2"/>
          <p:cNvSpPr>
            <a:spLocks noGrp="1"/>
          </p:cNvSpPr>
          <p:nvPr>
            <p:ph idx="1"/>
          </p:nvPr>
        </p:nvSpPr>
        <p:spPr/>
        <p:txBody>
          <a:bodyPr/>
          <a:lstStyle/>
          <a:p>
            <a:pPr algn="ctr">
              <a:lnSpc>
                <a:spcPct val="115000"/>
              </a:lnSpc>
              <a:spcAft>
                <a:spcPts val="1000"/>
              </a:spcAft>
            </a:pPr>
            <a:r>
              <a:rPr lang="en-US" sz="3600" b="1" dirty="0">
                <a:solidFill>
                  <a:srgbClr val="0070C0"/>
                </a:solidFill>
                <a:latin typeface="Times New Roman"/>
                <a:ea typeface="Calibri"/>
                <a:cs typeface="Arial"/>
              </a:rPr>
              <a:t>Whole –Class </a:t>
            </a:r>
            <a:r>
              <a:rPr lang="en-US" sz="3600" dirty="0">
                <a:latin typeface="Times New Roman"/>
                <a:ea typeface="Calibri"/>
                <a:cs typeface="Arial"/>
              </a:rPr>
              <a:t>Teaching between </a:t>
            </a:r>
            <a:r>
              <a:rPr lang="en-US" sz="3600" b="1" dirty="0">
                <a:solidFill>
                  <a:srgbClr val="0070C0"/>
                </a:solidFill>
                <a:latin typeface="Times New Roman"/>
                <a:ea typeface="Calibri"/>
                <a:cs typeface="Arial"/>
              </a:rPr>
              <a:t>Advantages</a:t>
            </a:r>
            <a:r>
              <a:rPr lang="en-US" sz="3600" dirty="0">
                <a:latin typeface="Times New Roman"/>
                <a:ea typeface="Calibri"/>
                <a:cs typeface="Arial"/>
              </a:rPr>
              <a:t> and </a:t>
            </a:r>
            <a:r>
              <a:rPr lang="en-US" sz="3600" b="1" dirty="0">
                <a:solidFill>
                  <a:srgbClr val="0070C0"/>
                </a:solidFill>
                <a:latin typeface="Times New Roman"/>
                <a:ea typeface="Calibri"/>
                <a:cs typeface="Arial"/>
              </a:rPr>
              <a:t>Drawbacks</a:t>
            </a:r>
            <a:endParaRPr lang="fr-FR" sz="2800" b="1" dirty="0">
              <a:solidFill>
                <a:srgbClr val="0070C0"/>
              </a:solidFill>
              <a:latin typeface="Calibri"/>
              <a:ea typeface="Calibri"/>
              <a:cs typeface="Arial"/>
            </a:endParaRPr>
          </a:p>
          <a:p>
            <a:pPr marL="0" indent="0">
              <a:buNone/>
            </a:pP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284984"/>
            <a:ext cx="4680520" cy="2633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4866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836712"/>
            <a:ext cx="8229600" cy="990600"/>
          </a:xfrm>
        </p:spPr>
        <p:txBody>
          <a:bodyPr>
            <a:normAutofit fontScale="90000"/>
          </a:bodyPr>
          <a:lstStyle/>
          <a:p>
            <a:pPr marL="571500" indent="-571500">
              <a:buFont typeface="Wingdings" pitchFamily="2" charset="2"/>
              <a:buChar char="q"/>
            </a:pPr>
            <a:r>
              <a:rPr lang="fr-FR" b="1" dirty="0" err="1"/>
              <a:t>Classroom</a:t>
            </a:r>
            <a:r>
              <a:rPr lang="fr-FR" b="1" dirty="0"/>
              <a:t> Guidelines </a:t>
            </a:r>
            <a:br>
              <a:rPr lang="fr-FR" b="1" dirty="0"/>
            </a:br>
            <a:endParaRPr lang="fr-FR" b="1" dirty="0"/>
          </a:p>
        </p:txBody>
      </p:sp>
      <p:sp>
        <p:nvSpPr>
          <p:cNvPr id="3" name="Espace réservé du contenu 2"/>
          <p:cNvSpPr>
            <a:spLocks noGrp="1"/>
          </p:cNvSpPr>
          <p:nvPr>
            <p:ph idx="1"/>
          </p:nvPr>
        </p:nvSpPr>
        <p:spPr>
          <a:xfrm>
            <a:off x="457200" y="1412776"/>
            <a:ext cx="8229600" cy="5064224"/>
          </a:xfrm>
        </p:spPr>
        <p:txBody>
          <a:bodyPr>
            <a:noAutofit/>
          </a:bodyPr>
          <a:lstStyle/>
          <a:p>
            <a:pPr>
              <a:lnSpc>
                <a:spcPct val="115000"/>
              </a:lnSpc>
              <a:spcAft>
                <a:spcPts val="1000"/>
              </a:spcAft>
              <a:buFont typeface="Wingdings" pitchFamily="2" charset="2"/>
              <a:buChar char="q"/>
            </a:pPr>
            <a:r>
              <a:rPr lang="en-US" sz="3600" dirty="0" smtClean="0">
                <a:latin typeface="Times New Roman"/>
                <a:ea typeface="Calibri"/>
                <a:cs typeface="Arial"/>
              </a:rPr>
              <a:t>Setting </a:t>
            </a:r>
            <a:r>
              <a:rPr lang="en-US" sz="3600" dirty="0">
                <a:latin typeface="Times New Roman"/>
                <a:ea typeface="Calibri"/>
                <a:cs typeface="Arial"/>
              </a:rPr>
              <a:t>up Rules</a:t>
            </a:r>
            <a:endParaRPr lang="fr-FR" sz="2800" dirty="0">
              <a:latin typeface="Calibri"/>
              <a:ea typeface="Calibri"/>
              <a:cs typeface="Arial"/>
            </a:endParaRPr>
          </a:p>
          <a:p>
            <a:pPr>
              <a:lnSpc>
                <a:spcPct val="115000"/>
              </a:lnSpc>
              <a:spcAft>
                <a:spcPts val="1000"/>
              </a:spcAft>
              <a:buFont typeface="Wingdings" pitchFamily="2" charset="2"/>
              <a:buChar char="q"/>
            </a:pPr>
            <a:r>
              <a:rPr lang="en-US" sz="3600" dirty="0">
                <a:latin typeface="Times New Roman"/>
                <a:ea typeface="Calibri"/>
                <a:cs typeface="Arial"/>
              </a:rPr>
              <a:t>Dealing with misbehavior</a:t>
            </a:r>
            <a:endParaRPr lang="fr-FR" sz="2800" dirty="0">
              <a:latin typeface="Calibri"/>
              <a:ea typeface="Calibri"/>
              <a:cs typeface="Arial"/>
            </a:endParaRPr>
          </a:p>
          <a:p>
            <a:pPr>
              <a:lnSpc>
                <a:spcPct val="115000"/>
              </a:lnSpc>
              <a:spcAft>
                <a:spcPts val="1000"/>
              </a:spcAft>
              <a:buFont typeface="Wingdings" pitchFamily="2" charset="2"/>
              <a:buChar char="q"/>
            </a:pPr>
            <a:r>
              <a:rPr lang="en-US" sz="3600" dirty="0">
                <a:latin typeface="Times New Roman"/>
                <a:ea typeface="Calibri"/>
                <a:cs typeface="Arial"/>
              </a:rPr>
              <a:t>Avoiding struggle</a:t>
            </a:r>
            <a:endParaRPr lang="fr-FR" sz="2800" dirty="0">
              <a:latin typeface="Calibri"/>
              <a:ea typeface="Calibri"/>
              <a:cs typeface="Arial"/>
            </a:endParaRPr>
          </a:p>
          <a:p>
            <a:pPr>
              <a:lnSpc>
                <a:spcPct val="115000"/>
              </a:lnSpc>
              <a:spcAft>
                <a:spcPts val="1000"/>
              </a:spcAft>
              <a:buFont typeface="Wingdings" pitchFamily="2" charset="2"/>
              <a:buChar char="q"/>
            </a:pPr>
            <a:r>
              <a:rPr lang="en-US" sz="3600" dirty="0">
                <a:latin typeface="Times New Roman"/>
                <a:ea typeface="Calibri"/>
                <a:cs typeface="Arial"/>
              </a:rPr>
              <a:t>Addressing the behavior</a:t>
            </a:r>
            <a:endParaRPr lang="fr-FR" sz="2800" dirty="0">
              <a:latin typeface="Calibri"/>
              <a:ea typeface="Calibri"/>
              <a:cs typeface="Arial"/>
            </a:endParaRPr>
          </a:p>
          <a:p>
            <a:pPr>
              <a:lnSpc>
                <a:spcPct val="115000"/>
              </a:lnSpc>
              <a:spcAft>
                <a:spcPts val="1000"/>
              </a:spcAft>
              <a:buFont typeface="Wingdings" pitchFamily="2" charset="2"/>
              <a:buChar char="q"/>
            </a:pPr>
            <a:r>
              <a:rPr lang="en-US" sz="3600" dirty="0">
                <a:latin typeface="Times New Roman"/>
                <a:ea typeface="Calibri"/>
                <a:cs typeface="Arial"/>
              </a:rPr>
              <a:t>Using non-verbal communication</a:t>
            </a:r>
            <a:endParaRPr lang="fr-FR" sz="2800" dirty="0">
              <a:latin typeface="Calibri"/>
              <a:ea typeface="Calibri"/>
              <a:cs typeface="Arial"/>
            </a:endParaRPr>
          </a:p>
          <a:p>
            <a:pPr>
              <a:lnSpc>
                <a:spcPct val="115000"/>
              </a:lnSpc>
              <a:spcAft>
                <a:spcPts val="1000"/>
              </a:spcAft>
              <a:buFont typeface="Wingdings" pitchFamily="2" charset="2"/>
              <a:buChar char="q"/>
            </a:pPr>
            <a:r>
              <a:rPr lang="en-US" sz="3600" dirty="0">
                <a:latin typeface="Times New Roman"/>
                <a:ea typeface="Calibri"/>
                <a:cs typeface="Arial"/>
              </a:rPr>
              <a:t>Promoting responsibility</a:t>
            </a:r>
            <a:endParaRPr lang="fr-FR" sz="2800" dirty="0">
              <a:latin typeface="Calibri"/>
              <a:ea typeface="Calibri"/>
              <a:cs typeface="Arial"/>
            </a:endParaRPr>
          </a:p>
          <a:p>
            <a:pPr>
              <a:buFont typeface="Wingdings" pitchFamily="2" charset="2"/>
              <a:buChar char="q"/>
            </a:pPr>
            <a:endParaRPr lang="fr-FR" sz="3600" dirty="0"/>
          </a:p>
        </p:txBody>
      </p:sp>
    </p:spTree>
    <p:extLst>
      <p:ext uri="{BB962C8B-B14F-4D97-AF65-F5344CB8AC3E}">
        <p14:creationId xmlns:p14="http://schemas.microsoft.com/office/powerpoint/2010/main" val="1321272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1026" name="Picture 2" descr="C:\Users\GAMESCASH\Desktop\Didactics\Classroom Management Area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9144000" cy="698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441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lvl="0">
              <a:lnSpc>
                <a:spcPct val="115000"/>
              </a:lnSpc>
              <a:spcAft>
                <a:spcPts val="1000"/>
              </a:spcAft>
              <a:buClr>
                <a:srgbClr val="93A299"/>
              </a:buClr>
            </a:pPr>
            <a:r>
              <a:rPr lang="en-US" sz="5400" dirty="0">
                <a:solidFill>
                  <a:srgbClr val="292934"/>
                </a:solidFill>
                <a:latin typeface="Times New Roman"/>
                <a:ea typeface="Calibri"/>
                <a:cs typeface="Arial"/>
              </a:rPr>
              <a:t>Space </a:t>
            </a:r>
            <a:endParaRPr lang="fr-FR" sz="4400" dirty="0">
              <a:solidFill>
                <a:srgbClr val="292934"/>
              </a:solidFill>
              <a:latin typeface="Calibri"/>
              <a:ea typeface="Calibri"/>
              <a:cs typeface="Arial"/>
            </a:endParaRPr>
          </a:p>
          <a:p>
            <a:pPr lvl="0">
              <a:lnSpc>
                <a:spcPct val="115000"/>
              </a:lnSpc>
              <a:spcAft>
                <a:spcPts val="1000"/>
              </a:spcAft>
              <a:buClr>
                <a:srgbClr val="93A299"/>
              </a:buClr>
            </a:pPr>
            <a:r>
              <a:rPr lang="en-US" sz="5400" dirty="0">
                <a:solidFill>
                  <a:srgbClr val="292934"/>
                </a:solidFill>
                <a:latin typeface="Times New Roman"/>
                <a:ea typeface="Calibri"/>
                <a:cs typeface="Arial"/>
              </a:rPr>
              <a:t>Visibility</a:t>
            </a:r>
            <a:endParaRPr lang="fr-FR" sz="4400" dirty="0">
              <a:solidFill>
                <a:srgbClr val="292934"/>
              </a:solidFill>
              <a:latin typeface="Calibri"/>
              <a:ea typeface="Calibri"/>
              <a:cs typeface="Arial"/>
            </a:endParaRPr>
          </a:p>
          <a:p>
            <a:pPr lvl="0">
              <a:lnSpc>
                <a:spcPct val="115000"/>
              </a:lnSpc>
              <a:spcAft>
                <a:spcPts val="1000"/>
              </a:spcAft>
              <a:buClr>
                <a:srgbClr val="93A299"/>
              </a:buClr>
            </a:pPr>
            <a:r>
              <a:rPr lang="en-US" sz="5400" dirty="0">
                <a:solidFill>
                  <a:srgbClr val="292934"/>
                </a:solidFill>
                <a:latin typeface="Times New Roman"/>
                <a:ea typeface="Calibri"/>
                <a:cs typeface="Arial"/>
              </a:rPr>
              <a:t>Eye contact</a:t>
            </a:r>
            <a:endParaRPr lang="fr-FR" sz="4400" dirty="0">
              <a:solidFill>
                <a:srgbClr val="292934"/>
              </a:solidFill>
              <a:latin typeface="Calibri"/>
              <a:ea typeface="Calibri"/>
              <a:cs typeface="Arial"/>
            </a:endParaRPr>
          </a:p>
          <a:p>
            <a:pPr lvl="0">
              <a:lnSpc>
                <a:spcPct val="115000"/>
              </a:lnSpc>
              <a:spcAft>
                <a:spcPts val="1000"/>
              </a:spcAft>
              <a:buClr>
                <a:srgbClr val="93A299"/>
              </a:buClr>
            </a:pPr>
            <a:r>
              <a:rPr lang="en-US" sz="5400" dirty="0">
                <a:solidFill>
                  <a:srgbClr val="292934"/>
                </a:solidFill>
                <a:latin typeface="Times New Roman"/>
                <a:ea typeface="Calibri"/>
                <a:cs typeface="Arial"/>
              </a:rPr>
              <a:t>Seeing &amp; hearing </a:t>
            </a:r>
            <a:endParaRPr lang="fr-FR" sz="4400" dirty="0">
              <a:solidFill>
                <a:srgbClr val="292934"/>
              </a:solidFill>
              <a:latin typeface="Calibri"/>
              <a:ea typeface="Calibri"/>
              <a:cs typeface="Arial"/>
            </a:endParaRPr>
          </a:p>
          <a:p>
            <a:pPr marL="0" lvl="0" indent="0">
              <a:buClr>
                <a:srgbClr val="93A299"/>
              </a:buClr>
              <a:buNone/>
            </a:pPr>
            <a:endParaRPr lang="fr-FR" sz="5400" dirty="0">
              <a:solidFill>
                <a:srgbClr val="292934"/>
              </a:solidFill>
            </a:endParaRPr>
          </a:p>
          <a:p>
            <a:endParaRPr lang="fr-FR" dirty="0"/>
          </a:p>
        </p:txBody>
      </p:sp>
    </p:spTree>
    <p:extLst>
      <p:ext uri="{BB962C8B-B14F-4D97-AF65-F5344CB8AC3E}">
        <p14:creationId xmlns:p14="http://schemas.microsoft.com/office/powerpoint/2010/main" val="1119777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pPr marL="0" indent="0">
              <a:buNone/>
            </a:pPr>
            <a:endParaRPr lang="fr-FR" dirty="0"/>
          </a:p>
        </p:txBody>
      </p:sp>
      <p:pic>
        <p:nvPicPr>
          <p:cNvPr id="1026" name="Picture 2" descr="C:\Users\GAMESCASH\Desktop\Didactics\Characteristics of Motivated Learners (Ur 1991, p.27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590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92500"/>
          </a:bodyPr>
          <a:lstStyle/>
          <a:p>
            <a:pPr algn="just">
              <a:lnSpc>
                <a:spcPct val="150000"/>
              </a:lnSpc>
            </a:pPr>
            <a:r>
              <a:rPr lang="en-US" sz="2800" dirty="0">
                <a:solidFill>
                  <a:srgbClr val="212529"/>
                </a:solidFill>
                <a:latin typeface="Times New Roman"/>
              </a:rPr>
              <a:t>Harmer (2015,p.80) affirms “the age of the students in front of us will be a major deciding factor in how we teach them and what we ask them to do.”</a:t>
            </a:r>
            <a:endParaRPr lang="en-US" dirty="0">
              <a:solidFill>
                <a:srgbClr val="212529"/>
              </a:solidFill>
              <a:latin typeface="amiri"/>
            </a:endParaRPr>
          </a:p>
          <a:p>
            <a:pPr algn="just">
              <a:lnSpc>
                <a:spcPct val="150000"/>
              </a:lnSpc>
            </a:pPr>
            <a:r>
              <a:rPr lang="en-US" sz="2800" dirty="0">
                <a:solidFill>
                  <a:srgbClr val="212529"/>
                </a:solidFill>
                <a:latin typeface="Times New Roman"/>
              </a:rPr>
              <a:t>Deciding about the content taught is not about the pre-plan arrangement strategy but merely an awareness of the students’ cognitive development. The latter reflects their mental abilities and the extent to which the methods used go away from the perspective of “one size fits all”. </a:t>
            </a:r>
            <a:endParaRPr lang="fr-FR" dirty="0"/>
          </a:p>
        </p:txBody>
      </p:sp>
    </p:spTree>
    <p:extLst>
      <p:ext uri="{BB962C8B-B14F-4D97-AF65-F5344CB8AC3E}">
        <p14:creationId xmlns:p14="http://schemas.microsoft.com/office/powerpoint/2010/main" val="2509399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lstStyle/>
          <a:p>
            <a:pPr marL="0" lvl="0" indent="0" algn="just">
              <a:lnSpc>
                <a:spcPct val="150000"/>
              </a:lnSpc>
              <a:buClr>
                <a:srgbClr val="727CA3"/>
              </a:buClr>
              <a:buNone/>
            </a:pPr>
            <a:r>
              <a:rPr lang="en-US" dirty="0">
                <a:solidFill>
                  <a:srgbClr val="212529"/>
                </a:solidFill>
                <a:latin typeface="Times New Roman"/>
              </a:rPr>
              <a:t>Any learner is necessarily concerned with a plethora of emotional and social needs which depend heavily on their learning outcomes and engagement. Furthermore, the teacher needs to bear in mind that learners in his class can efficiently learn when both motivation and interest take sizable place.</a:t>
            </a:r>
            <a:endParaRPr lang="en-US" sz="2400" dirty="0">
              <a:solidFill>
                <a:srgbClr val="212529"/>
              </a:solidFill>
              <a:latin typeface="amiri"/>
            </a:endParaRPr>
          </a:p>
          <a:p>
            <a:pPr marL="0" indent="0">
              <a:lnSpc>
                <a:spcPct val="150000"/>
              </a:lnSpc>
              <a:buNone/>
            </a:pPr>
            <a:endParaRPr lang="fr-FR" dirty="0"/>
          </a:p>
        </p:txBody>
      </p:sp>
    </p:spTree>
    <p:extLst>
      <p:ext uri="{BB962C8B-B14F-4D97-AF65-F5344CB8AC3E}">
        <p14:creationId xmlns:p14="http://schemas.microsoft.com/office/powerpoint/2010/main" val="34591136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rigine">
  <a:themeElements>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1565</TotalTime>
  <Words>441</Words>
  <Application>Microsoft Office PowerPoint</Application>
  <PresentationFormat>Affichage à l'écran (4:3)</PresentationFormat>
  <Paragraphs>33</Paragraphs>
  <Slides>16</Slides>
  <Notes>0</Notes>
  <HiddenSlides>0</HiddenSlides>
  <MMClips>0</MMClips>
  <ScaleCrop>false</ScaleCrop>
  <HeadingPairs>
    <vt:vector size="4" baseType="variant">
      <vt:variant>
        <vt:lpstr>Thème</vt:lpstr>
      </vt:variant>
      <vt:variant>
        <vt:i4>2</vt:i4>
      </vt:variant>
      <vt:variant>
        <vt:lpstr>Titres des diapositives</vt:lpstr>
      </vt:variant>
      <vt:variant>
        <vt:i4>16</vt:i4>
      </vt:variant>
    </vt:vector>
  </HeadingPairs>
  <TitlesOfParts>
    <vt:vector size="18" baseType="lpstr">
      <vt:lpstr>Origine</vt:lpstr>
      <vt:lpstr>Clarté</vt:lpstr>
      <vt:lpstr>Didactics M2</vt:lpstr>
      <vt:lpstr>Présentation PowerPoint</vt:lpstr>
      <vt:lpstr>Inquiry ???!</vt:lpstr>
      <vt:lpstr>Classroom Guidelines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Classroom Management Areas Scrivener, 2011,p.54-55 </vt:lpstr>
      <vt:lpstr>Source: Cotterall’s Five Priciples (2000)</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GAMESCASH</dc:creator>
  <cp:lastModifiedBy>GAMESCASH</cp:lastModifiedBy>
  <cp:revision>4</cp:revision>
  <dcterms:created xsi:type="dcterms:W3CDTF">2025-11-30T14:25:58Z</dcterms:created>
  <dcterms:modified xsi:type="dcterms:W3CDTF">2025-12-01T17:01:25Z</dcterms:modified>
</cp:coreProperties>
</file>